
<file path=[Content_Types].xml><?xml version="1.0" encoding="utf-8"?>
<Types xmlns="http://schemas.openxmlformats.org/package/2006/content-types">
  <Default Extension="rels" ContentType="application/vnd.openxmlformats-package.relationships+xml"/>
  <Default Extension="xml" ContentType="application/xml"/>
  <Default Extension="emf" ContentType="image/x-e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slides/slide3.xml" ContentType="application/vnd.openxmlformats-officedocument.presentationml.slide+xml"/>
  <Override PartName="/ppt/slides/slide4.xml" ContentType="application/vnd.openxmlformats-officedocument.presentationml.slide+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slides/slide5.xml" ContentType="application/vnd.openxmlformats-officedocument.presentationml.slide+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slides/slide6.xml" ContentType="application/vnd.openxmlformats-officedocument.presentationml.slide+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slides/slide7.xml" ContentType="application/vnd.openxmlformats-officedocument.presentationml.slide+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slides/slide11.xml" ContentType="application/vnd.openxmlformats-officedocument.presentationml.slide+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slides/slide12.xml" ContentType="application/vnd.openxmlformats-officedocument.presentationml.slide+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slides/slide13.xml" ContentType="application/vnd.openxmlformats-officedocument.presentationml.slide+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slides/slide14.xml" ContentType="application/vnd.openxmlformats-officedocument.presentationml.slide+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slides/slide15.xml" ContentType="application/vnd.openxmlformats-officedocument.presentationml.slide+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slides/slide16.xml" ContentType="application/vnd.openxmlformats-officedocument.presentationml.slide+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slides/slide17.xml" ContentType="application/vnd.openxmlformats-officedocument.presentationml.slide+xml"/>
  <Override PartName="/ppt/ink/ink112.xml" ContentType="application/inkml+xml"/>
  <Override PartName="/ppt/ink/ink501.xml" ContentType="application/inkml+xml"/>
  <Override PartName="/ppt/slides/slide18.xml" ContentType="application/vnd.openxmlformats-officedocument.presentationml.slide+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slides/slide19.xml" ContentType="application/vnd.openxmlformats-officedocument.presentationml.slide+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slides/slide20.xml" ContentType="application/vnd.openxmlformats-officedocument.presentationml.slide+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slides/slide21.xml" ContentType="application/vnd.openxmlformats-officedocument.presentationml.slide+xml"/>
  <Override PartName="/ppt/ink/ink113.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slides/slide22.xml" ContentType="application/vnd.openxmlformats-officedocument.presentationml.slide+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slides/slide23.xml" ContentType="application/vnd.openxmlformats-officedocument.presentationml.slide+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63.xml" ContentType="application/inkml+xml"/>
  <Override PartName="/ppt/slides/slide24.xml" ContentType="application/vnd.openxmlformats-officedocument.presentationml.slide+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slides/slide25.xml" ContentType="application/vnd.openxmlformats-officedocument.presentationml.slide+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slides/slide26.xml" ContentType="application/vnd.openxmlformats-officedocument.presentationml.slide+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903.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slides/slide27.xml" ContentType="application/vnd.openxmlformats-officedocument.presentationml.slide+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4.xml" ContentType="application/inkml+xml"/>
  <Override PartName="/ppt/ink/ink905.xml" ContentType="application/inkml+xml"/>
  <Override PartName="/ppt/slides/slide28.xml" ContentType="application/vnd.openxmlformats-officedocument.presentationml.slide+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1041.xml" ContentType="application/inkml+xml"/>
  <Override PartName="/ppt/ink/ink1076.xml" ContentType="application/inkml+xml"/>
  <Override PartName="/ppt/slides/slide29.xml" ContentType="application/vnd.openxmlformats-officedocument.presentationml.slide+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slides/slide30.xml" ContentType="application/vnd.openxmlformats-officedocument.presentationml.slide+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slides/slide31.xml" ContentType="application/vnd.openxmlformats-officedocument.presentationml.slide+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slides/slide32.xml" ContentType="application/vnd.openxmlformats-officedocument.presentationml.slide+xml"/>
  <Override PartName="/ppt/ink/ink1083.xml" ContentType="application/inkml+xml"/>
  <Override PartName="/ppt/ink/ink1084.xml" ContentType="application/inkml+xml"/>
  <Override PartName="/ppt/ink/ink1085.xml" ContentType="application/inkml+xml"/>
  <Override PartName="/ppt/slides/slide33.xml" ContentType="application/vnd.openxmlformats-officedocument.presentationml.slide+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234.xml" ContentType="application/inkml+xml"/>
  <Override PartName="/ppt/slides/slide34.xml" ContentType="application/vnd.openxmlformats-officedocument.presentationml.slide+xml"/>
  <Override PartName="/ppt/ink/ink1165.xml" ContentType="application/inkml+xml"/>
  <Override PartName="/ppt/slides/slide35.xml" ContentType="application/vnd.openxmlformats-officedocument.presentationml.slide+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slides/slide36.xml" ContentType="application/vnd.openxmlformats-officedocument.presentationml.slide+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slides/slide37.xml" ContentType="application/vnd.openxmlformats-officedocument.presentationml.slide+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slides/slide38.xml" ContentType="application/vnd.openxmlformats-officedocument.presentationml.slide+xml"/>
  <Override PartName="/ppt/ink/ink1451.xml" ContentType="application/inkml+xml"/>
  <Override PartName="/ppt/ink/ink1452.xml" ContentType="application/inkml+xml"/>
  <Override PartName="/ppt/ink/ink1453.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74.xml" ContentType="application/inkml+xml"/>
  <Override PartName="/ppt/ink/ink1679.xml" ContentType="application/inkml+xml"/>
  <Override PartName="/ppt/ink/ink1680.xml" ContentType="application/inkml+xml"/>
  <Override PartName="/ppt/slides/slide39.xml" ContentType="application/vnd.openxmlformats-officedocument.presentationml.slide+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slides/slide40.xml" ContentType="application/vnd.openxmlformats-officedocument.presentationml.slide+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slides/slide41.xml" ContentType="application/vnd.openxmlformats-officedocument.presentationml.slide+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00" r:id="rId18"/>
    <p:sldId id="272" r:id="rId19"/>
    <p:sldId id="273" r:id="rId20"/>
    <p:sldId id="274" r:id="rId21"/>
    <p:sldId id="275" r:id="rId22"/>
    <p:sldId id="276" r:id="rId23"/>
    <p:sldId id="277" r:id="rId24"/>
    <p:sldId id="278" r:id="rId25"/>
    <p:sldId id="279" r:id="rId26"/>
    <p:sldId id="280" r:id="rId27"/>
    <p:sldId id="282" r:id="rId28"/>
    <p:sldId id="281" r:id="rId29"/>
    <p:sldId id="283" r:id="rId30"/>
    <p:sldId id="284" r:id="rId31"/>
    <p:sldId id="285" r:id="rId32"/>
    <p:sldId id="286" r:id="rId33"/>
    <p:sldId id="287" r:id="rId34"/>
    <p:sldId id="288" r:id="rId35"/>
    <p:sldId id="289" r:id="rId36"/>
    <p:sldId id="290" r:id="rId37"/>
    <p:sldId id="291" r:id="rId38"/>
    <p:sldId id="293" r:id="rId39"/>
    <p:sldId id="292" r:id="rId40"/>
    <p:sldId id="302" r:id="rId41"/>
    <p:sldId id="301" r:id="rId42"/>
    <p:sldId id="295" r:id="rId43"/>
    <p:sldId id="294" r:id="rId44"/>
    <p:sldId id="303" r:id="rId45"/>
    <p:sldId id="296" r:id="rId46"/>
    <p:sldId id="297" r:id="rId47"/>
    <p:sldId id="298" r:id="rId48"/>
    <p:sldId id="299" r:id="rId49"/>
  </p:sldIdLst>
  <p:sldSz cy="6858000" cx="12192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00CC00"/>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6025" autoAdjust="0"/>
    <p:restoredTop sz="89610" autoAdjust="0"/>
  </p:normalViewPr>
  <p:slideViewPr>
    <p:cSldViewPr snapToGrid="0">
      <p:cViewPr varScale="1">
        <p:scale>
          <a:sx n="64" d="100"/>
          <a:sy n="64" d="100"/>
        </p:scale>
        <p:origin x="936" y="78"/>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tableStyles" Target="tableStyles.xml"/><Relationship Id="rId51" Type="http://schemas.openxmlformats.org/officeDocument/2006/relationships/presProps" Target="presProps.xml"/><Relationship Id="rId52" Type="http://schemas.openxmlformats.org/officeDocument/2006/relationships/viewProps" Target="viewProps.xml"/></Relationships>
</file>

<file path=ppt/ink/ink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11940 1517 874, 12039 1510 874, 12159 1505 864, 12297 1501 861, 12418 1500 860, 12506 1501 858, 12608 1505 856, 12716 1507 854, 12896 1512 850, 13018 1515 846, 13157 1516 842, 13271 1517 838, 13381 1518 834, 13515 1521 831, 13667 1523 827, 13827 1527 824, 13934 1530 821, 14071 1532 819, 14232 1533 815, 14412 1533 812, 14604 1531 808, 14780 1528 806, 14923 1526 803, 15093 1525 800, 15283 1523 797, 15484 1523 795, 15630 1523 794, 15786 1525 794, 15965 1528 793, 16157 1535 794, 16340 1541 794, 16475 1546 794, 16642 1551 793, 16823 1557 782, 17007 1563 762, 17145 1566 733, 17271 1566 697, 17394 1556 653, 17490 1548 587, 17578 1542 466</trace>
</ink>
</file>

<file path=ppt/ink/ink1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9904 6675 874, 9783 6796 861, 9651 6928 855, 9546 7055 854, 9483 7161 855, 9470 7272 856, 9515 7368 858, 9619 7426 859, 9740 7403 860, 9759 7305 859, 9639 7202 853, 9483 7172 842, 9378 7170 826, 9293 7176 770</trace>
</ink>
</file>

<file path=ppt/ink/ink10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7932 1574 874, 7864 1625 869, 7821 1708 867, 7912 1777 866, 7961 1843 865, 7864 1913 858, 7789 1934 837</trace>
</ink>
</file>

<file path=ppt/ink/ink10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6712.253 6648.2847 874.14984, 6583.087 6632.323 865.3688, 6495.3267 6625.172 857.4928, 6389.276 6619.8716 848.3593, 6289.609 6615.66 840.02386, 6207.437 6612.47 833.2793, 6109.018 6609.759 826.96606, 6033.9253 6607.8447 822.04236, 5919.027 6606.198 816.3721, 5777.002 6603.612 811.254, 5614.045 6600.663 805.27795, 5479.9614 6598.6274 799.63684, 5349.1606 6597.0776 794.9548, 5190.7075 6594.328 790.70776, 5013.2646 6590.3584 787.2644, 4824.3545 6587.3706 784.8501, 4698.3833 6585.4155 783.04724, 4536.686 6587.2183 781.4475, 4352.061 6592.1255 779.48114, 4205.4463 6596.238 777.2683, 4058.2468 6600.6597 775.5159, 3883.7505 6606.6094 774.154, 3692.8933 6614.648 774.01294, 3505.0098 6623.618 775.5369, 3372.246 6630.147 777.1182, 3210.8635 6638.3486 778.4637, 3030.716 6648.506 779.7135, 2894.2244 6656.219 780.8855, 2752.929 6664.1997 781.9277, 2592.7883 6671.791 783.9021, 2426.9836 6677.3594 787.12335, 2273.433 6682.433 792.5695, 2166.507 6685.9355 797.4485, 2049.499 6688.601 804.4222, 1931.0723 6689.664 813.0482, 1818.0541 6689.207 821.38336, 1732.9248 6688.4697 829.0506, 1585.3038 6686.705 843.0247, 1474.1605 6686.54 855.2156, 1364.2017 6706.006 863.3316, 1283.938 6789.841 865.81006, 1246.6412 6901.742 865.09546, 1236.2566 6984.911 860.99646, 1228.6982 7078.0435 855.66, 1222.0726 7175.641 851.22534, 1211.1604 7320.4854 843.98376, 1201.5841 7412.4775 844.3749, 1189.6646 7514.7773 844.6809, 1177.7568 7605.1787 844.9282, 1166.83 7682.15 845.1399, 1151.5471 7772.6465 844.9301, 1135.6188 7869.082 846.20123, 1111.9529 8012.2695 849.5065, 1097.2021 8102.126 851.05646, 1076.0632 8239.8 853.053, 1065.8906 8317.739 853.5906, 1056.2133 8397.92 854.2898, 1043.4413 8522.065 857.18134, 1047.4613 8657.432 861.73706, 1081.2153 8770.811 863.9176, 1181.6409 8855.72 864.3905, 1301.4822 8904.321 861.73944, 1447.7675 8932.708 856.18317, 1559.7482 8947.05 853.0724, 1682.0812 8958.352 854.32874, 1811.4678 8968.11 855.3511, 1936.0237 8976.095 856.29144, 2091.69 8986.522 857.05426, 2181.708 8990.447 857.0989, 2273.7903 8992.971 856.979, 2415.7493 8995.613 856.06995, 2494.9204 8994.721 855.83215, 2573.0808 8992.442 855.71576, 2705.5298 8985.812 855.7176, 2789.1638 8979.261 855.7718, 2880.0984 8971.25 855.8407, 3022.4285 8956.565 855.6303, 3108.2134 8947.05 855.4138, 3190.3835 8938.273 855.1647, 3342.0586 8921.853 854.1632, 3440.0032 8911.811 853.11975, 3546.8875 8901.376 851.51874, 3627.7905 8893.289 850.15155, 3712.4395 8884.39 848.73645, 3811.7773 8872.698 847.4804, 3906.0493 8861.026 846.7412, 3983.17 8851.254 845.68475, 4079.3672 8838.572 844.33435, 4187.7476 8823.983 843.19763, 4304.0605 8809.3 841.99445, 4390.076 8798.559 841.3667, 4480.0576 8787.611 841.1556, 4583.6445 8774.809 841.3418, 4677.597 8763.698 842.0928, 4757.0454 8754.566 842.678, 4854.7124 8743.638 842.7541, 4965.1826 8732.175 842.6851, 5082.013 8720.86 842.6579, 5163.961 8713.017 842.63684, 5253.6714 8705.491 842.8451, 5353.9727 8697.324 843.602, 5442.0127 8690.339 845.10455, 5603.857 8677.507 847.2535, 5695.4937 8670.219 848.4965, 5839.195 8660.499 850.9103, 5929.9727 8657.045 851.97076, 6025.954 8654.806 852.9273, 6105.043 8654.19 853.82886, 6244.355 8657.245 854.9367, 6365.951 8662.966 856.8132, 6487.0376 8667.129 859.5599, 6607.94 8666.851 863.41327, 6707.397 8649.998 865.92206, 6811.535 8562.397 866.2712, 6852.4453 8466.874 863.67084, 6876.8867 8331.852 858.47235, 6887.2153 8243.447 856.9535, 6899.9287 8098.8623 853.9686, 6903.9976 8005.1865 851.81604, 6906.52 7912.343 849.35693, 6907.3975 7744.7656 844.6061, 6904.6313 7638.4053 839.0301, 6898.1143 7525.817 831.7287, 6892.426 7439.9014 822.6355, 6884.2446 7353.9204 808.3231, 6873.8403 7255.408 785.97974, 6864.2915 7166.613 756.0239, 6848.0244 7016.87 674.4187, 6835.843 6938.7476 623.3414, 6815.763 6835.498 504.5661, 6791.3306 6758.4004 381.20703</trace>
</ink>
</file>

<file path=ppt/ink/ink10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4056.4006 8886.995 874.14984, 4054.69 8997.941 869.1017, 4045.0815 9127.667 864.9117, 4034.6187 9242.817 861.32135, 4021.463 9391.736 858.90295, 4012.1099 9515.861 857.4355, 4006.8066 9663.247 856.5748, 4003.121 9799.111 856.1195, 4000.8162 9890.225 855.6207, 4000.1348 9990.04 854.6017, 4000.4116 10141.033 853.3077, 4001.5125 10225.411 852.9824, 4003.7563 10358.606 854.49207, 4012.483 10475.122 857.0333</trace>
</ink>
</file>

<file path=ppt/ink/ink10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3984.918 9085.565 874.14984, 4056.1006 8992.885 868.91736, 4159.3657 8914.943 867.6958, 4269.518 8867.897 865.6714, 4406.969 8841.329 862.16315, 4523.007 8822.22 858.63184, 4671.467 8794.815 857.0192, 4799.525 8770.185 856.5563, 4947.314 8739.187 856.19104, 5067.4946 8714.018 856.45776, 5146.6523 8700.051 856.41876, 5277.7446 8682.11 856.3191, 5354.2935 8676.467 855.9546, 5441.5938 8671.106 855.5794, 5536.453 8665.675 855.22614, 5671.872 8658.965 854.8487, 5751.899 8654.478 854.894, 5878.025 8648.484 855.59076, 6027.348 8652.674 856.642, 6106.2607 8660.233 857.1415, 6219.267 8676.681 857.93756, 6331.6357 8712.19 858.7689, 6423.1196 8760.731 859.6099, 6508.5605 8844.305 860.38727, 6567.5864 8920.324 860.5813, 6623.0586 9028.724 859.86945, 6663.783 9157.011 858.423, 6679.653 9243.034 857.3394, 6693.084 9331.625 855.8521, 6712.5796 9471.326 853.34247, 6723.626 9557.401 852.9925, 6738.1255 9687.139 853.07, 6743.3564 9762.855 853.4752, 6748.748 9889.181 854.7383, 6748.651 10029.046 856.37067, 6739.6416 10151.137 858.3749, 6715.8975 10251.649 860.11664, 6680.315 10334.463 862.75256, 6612.964 10415.91 864.6733, 6517.5854 10486.335 864.63477, 6437.744 10522.83 862.75745, 6351.8657 10554.297 858.86707, 6217.905 10595.382 851.0506, 6135.6313 10611.818 848.5548, 6006.3726 10632.965 848.38245, 5924.545 10641.4795 848.63696, 5845.2734 10648.6045 848.90125, 5692.0513 10659.903 849.73975, 5587.2812 10665.198 849.04224, 5466.9556 10669.287 846.6822, 5377.9956 10672.001 844.35443, 5276.0625 10672.037 840.80023, 5154.134 10668.098 836.12573, 5045.1016 10662.041 832.19464, 4951.436 10655.391 828.3431, 4838.6245 10644.46 825.04254, 4715.9463 10631.856 823.53955, 4590.7754 10619.24 823.83875, 4503.213 10610.363 825.7569, 4407.4243 10600.413 828.4756, 4300.8354 10590.209 832.0502, 4211.8174 10582.4795 835.99207, 4135.246 10576.436 839.8121, 4052.8818 10571.72 844.7912, 3934.4385 10568.712 854.8203, 3825.3594 10591.095 862.11804, 3745.1765 10620.31 873.595</trace>
</ink>
</file>

<file path=ppt/ink/ink10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11311.333 10799.704 874.14984, 11234.518 10796.543 762.2362</trace>
</ink>
</file>

<file path=ppt/ink/ink10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14679.812 13779.497 874.14984, 14570.763 13795.892 861.9551, 14488.536 13802.871 853.1788, 14366.143 13812.448 842.0149, 14243.609 13820.727 835.7546, 14161.536 13824.974 833.9328, 14079.867 13828.375 834.7453, 13931.07 13833.825 836.6087, 13834.721 13838.384 839.19135, 13727.422 13842.853 841.89655, 13647.618 13846.095 843.69543, 13559.554 13847.165 845.3052, 13453.319 13845.216 844.9994, 13353.412 13842.077 844.3131, 13268.374 13838.794 843.2908, 13161.175 13833.144 840.1882, 13040.164 13825.734 837.29675, 12910.553 13816.292 834.75037, 12820.126 13809.511 833.0709, 12717.603 13799.769 831.78705, 12602.33 13788.813 831.12164, 12481.077 13777.102 831.2526, 12379.52 13767.221 832.4295, 12292.856 13756.763 833.87964, 12195.835 13742.078 836.2115, 12097.972 13726.439 839.58594, 11962.524 13704.356 845.8849, 11849.474 13684.278 853.5316, 11763.364 13656.099 866.46625</trace>
</ink>
</file>

<file path=ppt/ink/ink10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13200.672 14068.383 874.14984, 13118.518 14171.454 869.6789, 13024.042 14212.878 867.3803, 13075.165 14112.935 863.96423, 13160.311 14025.289 861.454, 13261.795 13939.557 862.3703, 13354.894 13885.364 863.34283, 13453.646 13905.697 863.863, 13517.102 14038.516 860.6351, 13520.158 14115.767 857.40094, 13518.559 14191.515 851.0762, 13512.488 14306.303 832.57135, 13505.606 14388.154 796.009</trace>
</ink>
</file>

<file path=ppt/ink/ink10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13111.594 14068.383 874.14984, 13199.308 14099.678 858.59283, 13280.01 14123.24 846.986, 13382.71 14144.139 835.92865, 13479.972 14165.863 808.0447, 13556.206 14180.695 742.5623</trace>
</ink>
</file>

<file path=ppt/ink/ink10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13183.077 13760.938 874.14984, 13271.162 13792.66 864.8198, 13411.62 13831.039 857.9251, 13543.544 13856.914 836.6106, 13623.868 13868.298 799.56586</trace>
</ink>
</file>

<file path=ppt/ink/ink10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13592.178 13688.5625 874.14984, 13635.4 13766.05 865.9717, 13693.941 13869.079 863.78595, 13691.387 13947.92 864.7302, 13608.298 14010.566 864.36554, 13533.186 14031.692 758.2235</trace>
</ink>
</file>

<file path=ppt/ink/ink10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4590.8706 2892.1497 874.14984, 4681.98 2893.3435 871.4606, 4802.591 2895.7356 862.734, 4909.563 2899.124 856.8314, 5035.905 2904.2195 856.6546, 5119.9155 2906.7407 856.18524, 5215.664 2908.8762 853.32416, 5366.5713 2911.1545 845.84, 5459.083 2911.725 842.6749, 5563.47 2912.0918 840.17065, 5673.0435 2912.3157 841.876, 5841.0024 2913.625 844.14014, 5950.048 2916.7793 843.0654, 6070.363 2919.9185 841.81805, 6170.316 2922.339 841.12775, 6263.5635 2924.4036 840.33026, 6374.903 2925.9658 839.4365, 6499.363 2925.884 838.03174, 6633.1123 2923.416 836.1417, 6722.263 2921.6873 833.4134, 6831.6284 2919.1528 831.0178, 6956.3223 2916.8318 829.0439, 7088.6113 2914.8525 827.9741, 7199.8726 2913.3306 827.3309, 7297.4497 2912.5562 828.1246, 7412.771 2912.0464 828.7979, 7538.202 2911.7112 829.4267, 7620.536 2911.5093 830.0695, 7725.614 2912.9456 830.5269, 7843.818 2915.8572 830.74646, 7935.2344 2918.8135 831.1536, 8023.517 2922.7717 831.97076, 8119.998 2929.0808 835.5759, 8215.134 2936.6958 839.2424, 8351.998 2949.6533 847.1199, 8483.05 2964.6313 854.5454, 8571.926 3000.564 864.1979</trace>
</ink>
</file>

<file path=ppt/ink/ink10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6964 1710 874, 6957 1792 868, 6914 1868 859</trace>
</ink>
</file>

<file path=ppt/ink/ink10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7871.371 3271.351 874.14984, 7754.0044 3188.35 866.8033, 7657.2646 3148.9011 865.3381, 7566.6606 3122.6533 864.00586, 7431.6445 3106.455 862.83, 7307.941 3108.507 861.0353, 7175.2637 3132.0322 859.09076, 7077.097 3161.6965 858.06866, 6974.185 3217.8665 859.3959, 6898.891 3271.751 860.28094, 6796.635 3374.9993 862.97595, 6722.415 3495.6438 864.2582, 6689.4424 3576.3975 864.91956, 6649.6694 3715.4473 864.6516, 6640.779 3798.9348 863.83093, 6640.7764 3931.9312 861.96875, 6669.035 4047.7017 862.8726, 6720.498 4147.07 863.6853, 6805.242 4239.662 863.1032, 6903.7446 4312.7817 862.71967, 7001.241 4362.6206 864.1094, 7115.7666 4393.7515 864.1026, 7191.3013 4399.8467 864.00525, 7325.3145 4395.311 864.5407, 7405.6094 4380.096 863.7927, 7537.9814 4344.851 860.7991, 7676.828 4286.9717 857.67505, 7791.1743 4222.562 858.2996, 7872.707 4161.2573 860.97784, 7950.8843 4064.86 862.46484, 8009.8833 3957.9622 864.21747, 8056.5254 3802.488 865.7793, 8078.3203 3669.4038 866.24945, 8073.288 3531.7947 866.11206, 8045.117 3420.177 866.2586, 7927.005 3295.35 860.8556, 7837.8696 3214.0454 845.89343, 7759.9053 3165.1462 653.5234</trace>
</ink>
</file>

<file path=ppt/ink/ink10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17709.574 1375.3445 874.14984, 17778.277 1294.1764 868.066, 17879.096 1213.5973 862.48553, 17958.117 1188.1348 863.555, 18059.246 1203.5022 864.3834, 18146.684 1279.9362 864.6951, 18246.57 1357.3604 864.74225, 18354.506 1393.7577 864.6417, 18486.912 1383.2356 861.97955, 18581.637 1346.8505 860.80664, 18483.234 1351.0856 850.9567, 18354.312 1417.6938 838.21045, 18253.19 1477.9692 829.47064, 18146.744 1544.0447 821.4325, 18060.688 1600.6575 817.4266, 17932.8 1697.6873 818.0411, 17855.709 1794.0817 829.8999, 17833.822 1905.5332 840.4507, 17854.635 1999.5334 851.5987, 17962.314 2026.8832 858.7165, 18060.707 1997.3242 854.6397, 18190.447 1931.7333 841.831, 18274.879 1888.7833 818.21716, 18350.924 1857.9556 777.8639, 18426.873 1807.7385 731.6188</trace>
</ink>
</file>

<file path=ppt/ink/ink10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18744.422 1682.7882 874.14984, 18841.312 1673.0874 868.45636, 18933.748 1661.7355 863.40424, 19012.498 1653.022 860.1278, 19091.729 1647.5089 799.791</trace>
</ink>
</file>

<file path=ppt/ink/ink10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18833.5 1935.1766 874.14984, 18935.508 1926.6766 864.2313, 19079.09 1886.8376 856.2451, 19164.53 1861.5692 843.5081, 19242.826 1834.9529 411.84216</trace>
</ink>
</file>

<file path=ppt/ink/ink10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19813.361 1140.8953 874.14984, 19901.63 1245.5374 865.98895, 19939.889 1348.0831 862.4196, 19939.838 1436.7097 860.99414, 19986.203 1345.6754 858.176, 20057.1 1252.1417 862.3583, 20150.758 1219.6289 863.6415, 20231.23 1249.6599 864.3717, 20282.209 1327.2057 866.1332, 20293.473 1410.5406 867.4285, 20329.35 1333.6626 859.97845, 20387.262 1248.6581 855.0041, 20482.35 1181.0386 857.1409, 20569.004 1176.9117 858.5872, 20629.996 1269.2621 857.4273, 20642.348 1373.1338 854.75275, 20633.76 1465.041 836.8193</trace>
</ink>
</file>

<file path=ppt/ink/ink10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19689.092 1664.2302 874.14984, 19821.24 1675.8153 858.82166, 19909.127 1679.066 850.85913, 20016.084 1678.1329 842.8279, 20136.56 1672.7881 836.4186, 20238.781 1667.1224 831.24695, 20328.854 1660.5619 827.0964, 20419.395 1654.344 818.624, 20494.645 1649.4646 800.8607, 20580.848 1646.0526 775.57294, 20659.914 1645.9913 743.26917, 20748.748 1644.4205 657.8665, 20825.035 1653.6067 5.930543</trace>
</ink>
</file>

<file path=ppt/ink/ink10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19759.477 2314.3782 874.14984, 19810.195 2189.3958 859.69745, 19927.406 2046.3214 843.0901, 20034.1 1957.2593 838.8521, 20129.135 1907.7048 843.87933, 20258.832 1904.2485 847.3237, 20353.344 1965.7213 850.40045, 20398.49 2068.9617 854.32086, 20410.094 2189.7703 854.1984, 20401.432 2345.7234 851.32227, 20395.398 2464.6199 851.4124, 20402.035 2571.0784 855.1319, 20420.744 2695.2742 858.7072, 20432.762 2774.1233 867.6479, 20437.678 2849.594 8.6780405</trace>
</ink>
</file>

<file path=ppt/ink/ink10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20401.717 2188.1838 874.14984, 20348.908 2301.7676 859.0239, 20297.105 2380.9736 847.9296, 20206.54 2500.0603 832.5273, 20113.682 2592.9448 834.19617, 20006.81 2611.2444 840.6333, 19920.037 2585.3245 861.4392</trace>
</ink>
</file>

<file path=ppt/ink/ink10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17439.04 2814.2063 874.14984, 17425.855 2674.9053 853.9376, 17420.693 2575.0667 846.8006, 17420.555 2457.8887 839.2185, 17424.22 2325.1152 831.98596, 17430.453 2201.08 825.86804, 17436.34 2102.044 820.8481, 17448.127 1985.9404 816.5396, 17457.393 1900.3358 813.23615, 17475.16 1777.0918 807.13135, 17498.848 1637.9753 803.7653, 17515.947 1540.3417 802.8774, 17536.36 1433.6123 802.66614, 17558.182 1321.1167 805.61456, 17577.775 1211.0671 812.8289, 17594.639 1117.4612 820.4131, 17621.328 982.5988 834.93164, 17656.125 873.5592 848.2306, 17714.629 789.2041 857.66, 17839.69 707.13025 862.4723, 17997.234 664.0423 860.08887, 18138.023 633.53015 855.07776, 18250.39 613.67255 849.4565, 18349.709 596.6568 842.79755, 18455.023 579.1224 835.27246, 18597.834 557.0435 825.81793, 18769.295 532.0134 814.01495, 18960.684 506.39023 799.1468, 19088.135 489.40515 785.83673, 19258.217 470.12256 771.4049, 19456.541 450.5694 757.48645, 19611.357 437.35855 748.14197, 19770.508 427.5277 739.473, 19955.537 425.58484 735.945, 20150.94 433.19046 738.41754, 20334.514 448.31436 743.7324, 20461.932 459.8862 750.0634, 20600.63 484.21375 759.46625, 20735.998 520.2231 772.0088, 20857.533 568.32153 786.9139, 20949.605 609.7748 801.3805, 21084.14 718.548 825.1756, 21171.455 843.6505 840.1962, 21202.45 921.6689 843.8537, 21228.324 1020.4213 845.25116, 21259.299 1183.0363 843.4865, 21270.064 1297.2402 839.284, 21274.535 1430.1533 834.56213, 21273.98 1556.6934 830.105, 21271.596 1659.9862 825.4594, 21263.27 1789.2719 820.2014, 21248.84 1935.7406 815.0231, 21238.89 2032.9386 811.11664, 21221.875 2154.5708 807.82776, 21201.443 2293.228 805.65735, 21181.475 2438.2678 806.3544, 21164.979 2558.5486 809.18805, 21151.537 2657.0356 812.52826, 21137.38 2762.426 817.40497, 21124.18 2863.3152 823.773, 21106.338 3000.164 836.29047, 21092.096 3106.5989 849.2118, 21067.312 3188.1233 859.7533, 20932.098 3240.1497 861.13135, 20854.398 3237.837 857.29126, 20701.846 3224.527 847.2246, 20586.508 3210.743 840.07544, 20453.432 3196.3833 832.0034, 20347.846 3185.059 825.0887, 20238.383 3175.4602 818.77264, 20105.402 3165.8232 814.58496, 19980.293 3158.638 811.7041, 19873.791 3153.441 808.9853, 19739.863 3148.1572 806.4951, 19588.201 3142.5496 803.8725, 19422.025 3137.4724 801.7283, 19298.36 3133.8984 800.33685, 19164.547 3132.6726 799.0658, 19006.434 3135.8496 797.55255, 18862.742 3140.5654 796.6969, 18742.195 3145.4443 795.43274, 18599.6 3151.4802 794.15045, 18450.414 3156.4785 795.2995, 18352.64 3159.785 796.8064, 18238.066 3162.4028 800.6881, 18120.04 3162.5884 807.7442, 18005.307 3159.8613 815.8142, 17914.557 3156.2856 823.66656, 17762.887 3143.5603 838.84735, 17685.652 3129.1506 846.4281, 17568.658 3095.7188 857.85223, 17486.773 3056.0598 865.8907, 17424.713 2957.7798 869.78864, 17400.746 2880.9814 242.35495</trace>
</ink>
</file>

<file path=ppt/ink/ink10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18708.13 1917.2374 874.14984, 18815.582 1911.4915 871.02094, 18893.494 1905.7689 868.56915, 18986.0 1897.5736 866.9809, 19084.803 1887.2201 865.93176, 19179.305 1874.8171 853.1238, 19260.729 1864.8462 833.26764, 19341.574 1853.5215 789.7463</trace>
</ink>
</file>

<file path=ppt/ink/ink10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8320 1634 874, 8229 1734 862, 8179 1815 860, 8164 1887 862, 8262 1947 859, 8352 1929 854, 8446 1878 844, 8539 1817 845, 8608 1775 848, 8600 1871 856, 8598 1940 863, 8666 1964 861, 8742 1942 858, 8767 1866 860, 8671 1839 859, 8708 1758 854, 8772 1744 849, 8867 1734 847, 8962 1774 850, 9008 1857 855, 9110 1771 863, 9189 1741 862, 9208 1807 862, 9251 1879 863, 9356 1877 860, 9423 1847 849</trace>
</ink>
</file>

<file path=ppt/ink/ink10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18690.535 1718.667 874.14984, 18770.209 1692.2809 869.17487, 18878.533 1671.1958 864.1728, 18957.857 1659.7367 862.0529, 19051.623 1658.7494 863.6377, 19150.873 1660.668 863.9144, 19246.514 1656.5876 864.9839, 19325.21 1634.9619 866.87274, 19401.285 1620.2052 428.78308</trace>
</ink>
</file>

<file path=ppt/ink/ink10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18725.729 1917.2374 874.14984, 18815.084 1915.7448 871.4286, 18966.234 1907.5594 867.6787, 19055.865 1902.0902 866.6507, 19144.424 1894.6874 865.9244, 19222.06 1883.6066 865.23694, 19298.043 1874.2974 863.3213, 19374.879 1866.4723 678.7968</trace>
</ink>
</file>

<file path=ppt/ink/ink10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18779.613 1718.667 874.14984, 18859.285 1684.4458 868.9409, 18954.84 1653.1282 863.84357, 19043.559 1636.0673 861.74896, 19145.803 1628.9633 863.6013, 19270.582 1631.4688 864.3316, 19352.467 1634.3677 869.22644</trace>
</ink>
</file>

<file path=ppt/ink/ink10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1329.0652 1105.635 874.14984, 1242.3602 1136.6172 868.52765, 1166.6871 1171.6207 864.26886, 1061.2378 1246.2937 860.4723, 968.1801 1328.6869 856.94867, 854.64557 1450.147 849.8238, 726.5455 1607.3059 839.9274, 648.75995 1715.6156 834.0769, 575.35547 1827.9102 827.93005, 521.82227 1911.9116 822.54535, 461.95703 2022.6439 817.35596, 400.11203 2152.9172 812.90985, 341.94852 2297.316 809.4591, 299.4198 2412.2476 807.3218, 262.16266 2527.62 805.1742, 227.37134 2665.8152 803.63434, 197.39502 2821.2996 802.31573, 174.26917 2979.9805 801.7031, 158.94336 3091.2043 801.50037, 149.06525 3228.0894 801.07245, 147.27731 3379.511 800.91547, 152.27737 3537.941 801.7702, 159.4265 3665.1377 803.37756, 169.07379 3781.315 804.8745, 186.39943 3911.3657 807.63214, 212.24457 4046.1787 811.0747, 244.75484 4179.66 814.9256, 266.24542 4266.549 818.65216, 296.6951 4363.4785 823.1339, 334.045 4462.701 828.9741, 365.29004 4538.603 834.4981, 439.25162 4682.982 843.67096, 512.0043 4802.636 850.7024, 605.66656 4926.524 854.71783, 698.3777 5029.7305 857.36676, 776.6018 5107.2056 859.8201, 879.674 5185.726 864.6544, 975.47723 5204.7583 867.8776, 1051.0703 5199.4487 574.5817</trace>
</ink>
</file>

<file path=ppt/ink/ink10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492.16907 5058.4844 874.14984, 582.4241 5103.378 855.0031, 686.5793 5146.4785 861.98755, 789.5237 5172.1777 864.44086, 883.6739 5185.916 870.9088</trace>
</ink>
</file>

<file path=ppt/ink/ink10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848.48224 4824.0356 874.14984, 869.41583 4921.8926 871.0901, 895.78815 5042.374 858.61755, 922.4304 5163.226 850.109, 952.1056 5272.1836 838.2205, 972.75226 5347.9893 811.77924</trace>
</ink>
</file>

<file path=ppt/ink/ink10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16212.838 4644.023 874.14984, 16245.046 4566.268 869.05286, 16318.361 4472.6313 865.009, 16397.334 4458.382 864.3086, 16397.135 4562.4863 858.1781, 16375.075 4681.5347 850.7391, 16348.542 4805.3022 853.7966, 16343.176 4897.108 857.86395, 16429.697 4869.08 859.41425, 16496.143 4770.2974 853.7678, 16573.322 4619.983 850.5872, 16621.057 4512.4727 853.6548, 16643.625 4427.144 857.42053, 16629.492 4503.0464 865.8836, 16759.79 4540.723 862.1118, 16835.021 4541.803 858.6325, 16912.719 4512.0923 239.04678</trace>
</ink>
</file>

<file path=ppt/ink/ink10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16925.465 4065.6326 874.14984, 16811.514 4081.208 860.8301, 16729.924 4098.3096 852.4426, 16642.6 4116.326 844.506, 16497.39 4143.725 833.6497, 16375.296 4158.112 811.7485, 16275.978 4136.5703 766.9761, 16200.012 4119.9194 548.78326</trace>
</ink>
</file>

<file path=ppt/ink/ink10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16623.04 3902.941 874.14984, 16704.41 3899.0903 863.3781, 16779.846 3900.9941 853.81714, 16865.807 3909.1125 846.7874, 16946.516 3922.7283 842.2488, 17055.238 3944.5933 837.9691, 17139.838 3990.7246 846.11945, 17184.035 4097.4395 851.2447, 17140.05 4185.457 855.6109, 17057.594 4269.198 859.41644, 16979.867 4315.069 423.0564</trace>
</ink>
</file>

<file path=ppt/ink/ink10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17264.182 4787.538 874.14984, 17371.352 4784.1377 864.39746, 17508.795 4785.348 858.6001, 17590.445 4786.2183 850.2611, 17667.129 4793.845 417.4085</trace>
</ink>
</file>

<file path=ppt/ink/ink10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9572 1408 874, 9556 1513 862, 9523 1639 853, 9495 1736 846, 9472 1819 832, 9444 1917 802, 9418 1989 723</trace>
</ink>
</file>

<file path=ppt/ink/ink10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17175.105 5022.606 874.14984, 17255.229 5008.0405 862.1667, 17415.023 4984.282 847.6194, 17513.205 4971.391 841.1066, 17600.629 4959.471 823.8778, 17678.848 4950.2563 810.09094</trace>
</ink>
</file>

<file path=ppt/ink/ink10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18565.166 4588.349 874.14984, 18473.047 4568.735 865.1434, 18359.617 4575.6846 857.36115, 18260.45 4600.7354 855.86926, 18171.697 4656.478 856.1736, 18131.521 4769.871 857.4263, 18240.973 4829.9634 857.97, 18354.594 4831.875 854.62726, 18458.111 4755.153 852.2425, 18520.15 4660.99 848.9392, 18545.576 4578.174 844.8282, 18566.877 4483.248 841.1489, 18582.736 4401.836 839.3559, 18603.816 4253.677 841.95605, 18608.8 4177.435 845.3099, 18546.818 4260.1904 839.99896, 18518.459 4382.4966 832.9654, 18501.525 4515.4536 820.17224, 18517.451 4626.1387 800.26086, 18524.26 4703.7656 723.86615</trace>
</ink>
</file>

<file path=ppt/ink/ink10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19064.443 4445.4526 874.14984, 19029.836 4536.297 864.44604, 18980.35 4642.339 859.7898, 18950.742 4730.928 863.7258, 18964.873 4807.451 865.4308, 19065.773 4802.87 863.22253, 19176.814 4721.1733 856.8862, 19232.514 4636.563 854.35333, 19264.459 4549.532 853.6613, 19243.389 4427.9526 854.8785, 19190.574 4349.603 856.0546, 19084.37 4319.8467 856.6713, 18986.201 4331.6577 856.71246, 19024.934 4407.059 858.7792, 19141.047 4408.564 852.5132, 19220.703 4401.0605 848.4509, 19342.842 4390.9546 850.61084, 19418.4 4428.415 853.634, 19430.018 4567.2085 853.7162, 19401.73 4672.4155 853.54926, 19357.559 4750.5273 856.84467, 19372.924 4664.7676 842.2182, 19432.928 4526.919 826.5942, 19473.607 4449.1807 829.77277, 19549.713 4347.2812 837.3312, 19617.047 4436.9287 847.921, 19695.617 4480.637 855.8754, 19777.262 4465.906 857.71893, 19852.598 4416.0264 854.67865, 19939.918 4316.986 855.03284, 19946.49 4411.001 855.3863, 19933.596 4494.7954 854.0368, 19924.291 4582.8345 845.0244, 19920.145 4666.3496 827.10345, 19916.873 4744.4604 735.7197</trace>
</ink>
</file>

<file path=ppt/ink/ink10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20027.809 3993.2563 874.14984, 19933.596 3989.5999 857.29645, 19847.227 3991.6843 846.4741, 19742.814 3999.4104 839.0933, 19627.56 4013.239 832.6259, 19511.379 4027.0574 821.80414, 19416.395 4038.3198 806.7262, 19304.357 4043.807 768.0049, 19225.004 4047.6936 673.98914</trace>
</ink>
</file>

<file path=ppt/ink/ink10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19763.873 3823.7603 874.14984, 19854.662 3817.4622 863.40454, 20006.143 3844.2812 854.72003, 20081.37 3875.6194 856.262, 20153.047 3979.817 858.8729, 20062.957 4094.7937 851.59106, 19994.693 4171.9614 831.22217, 19915.482 4194.4023 709.98376</trace>
</ink>
</file>

<file path=ppt/ink/ink10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18173.66 5058.4844 874.14984, 18287.195 5042.0347 860.98804, 18374.615 5029.6885 851.2874, 18488.379 5014.8296 840.2728, 18623.895 5000.1616 830.3096, 18758.838 4988.8174 821.37836, 18859.021 4980.995 814.329, 18983.258 4975.3765 791.12616, 19070.162 4971.3257 756.8736, 19188.562 4970.243 715.6234, 19325.678 4973.98 668.034, 19431.457 4978.4233 614.42725, 19536.637 4985.6025 556.1283, 19645.17 4998.708 493.5619, 19728.006 5008.0527 388.9023, 19807.418 5017.813 255.44667</trace>
</ink>
</file>

<file path=ppt/ink/ink10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18879.69 5437.686 874.14984, 18761.89 5490.427 860.3012, 18615.908 5583.6396 853.9464, 18483.639 5694.693 852.87274, 18400.246 5786.304 853.28906, 18349.746 5873.8403 854.51764, 18390.754 5960.564 858.6511, 18527.047 5879.249 850.06854, 18623.617 5813.355 822.00275, 18699.209 5739.289 392.2235</trace>
</ink>
</file>

<file path=ppt/ink/ink10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18985.264 5208.1855 874.14984, 18951.648 5293.4014 863.2553, 18890.527 5437.469 854.71375, 18857.697 5522.3203 852.2161, 18828.15 5610.6987 851.2915, 18804.096 5692.885 851.4774, 18773.379 5805.8013 852.2983, 18761.473 5907.5156 855.26984, 18841.76 5918.323 860.6259, 18910.252 5817.4443 853.3413, 18960.398 5740.761 831.1265</trace>
</ink>
</file>

<file path=ppt/ink/ink10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19189.812 5257.0547 874.14984, 19177.633 5335.301 865.06274, 19133.709 5490.032 848.457, 19103.744 5581.6816 842.5329, 19071.064 5675.305 839.3099, 19023.26 5809.255 843.19324, 18986.303 5916.319 847.62646</trace>
</ink>
</file>

<file path=ppt/ink/ink10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18975.365 5636.2563 874.14984, 19087.225 5629.8647 862.52185, 19167.467 5617.4546 856.0698, 19260.02 5594.598 849.7494, 19358.844 5556.8823 843.37506, 19440.39 5528.629 829.00305, 19528.533 5492.1226 810.17725</trace>
</ink>
</file>

<file path=ppt/ink/ink10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9393 1710 874, 9499 1689 864, 9597 1671 852, 9703 1651 831, 9771 1639 797</trace>
</ink>
</file>

<file path=ppt/ink/ink10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4466.6006 6088.4526 874.14984, 4548.889 6175.2036 866.646, 4668.8955 6245.2446 860.84753, 4804.7183 6278.5137 858.74725, 4948.742 6284.984 852.8037, 5050.193 6272.3525 847.44476, 5206.9004 6242.3145 838.72437, 5305.86 6213.4014 830.4118, 5404.791 6182.4688 820.1149, 5486.1074 6156.2046 803.41956, 5592.8833 6115.035 746.44257, 5668.1504 6082.729 613.558</trace>
</ink>
</file>

<file path=ppt/ink/ink10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1098.1213 6231.9673 874.14984, 1206.7944 6225.923 867.7931, 1344.4208 6218.355 862.53, 1460.3241 6211.275 859.4379, 1572.5638 6204.9277 857.70685, 1657.4563 6201.792 857.02216, 1759.3805 6199.625 854.7776, 1849.5986 6197.6587 851.9288, 1930.2616 6195.89 849.57837, 2031.3751 6192.349 846.3139, 2146.3293 6188.632 842.3417, 2224.3972 6186.122 838.75745, 2330.8345 6183.8667 834.5558, 2458.903 6181.9644 830.6307, 2602.0806 6180.75 826.6678, 2720.8806 6179.9736 822.9919, 2830.515 6179.4697 819.504, 2961.143 6179.1484 816.28723, 3105.8335 6178.9478 813.6403, 3259.3054 6178.8486 811.55554, 3366.29 6178.805 810.3704, 3489.5327 6178.7773 809.7251, 3632.8691 6178.768 809.18585, 3790.793 6178.768 808.3665, 3936.605 6179.804 807.78674, 4052.2083 6180.978 807.1214, 4191.673 6184.155 806.9663, 4343.9473 6187.756 806.3674, 4445.488 6190.225 806.16296, 4564.662 6193.8965 806.7461, 4697.4224 6200.6724 809.0788, 4834.8823 6209.466 812.3193, 4969.4087 6217.5957 816.983, 5087.23 6224.813 822.9674, 5170.9756 6229.972 828.48157, 5257.5093 6235.5127 834.0417, 5339.8057 6240.617 839.5519, 5458.014 6247.6533 851.3475, 5541.917 6254.175 861.2066, 5634.5156 6277.744 875.6103</trace>
</ink>
</file>

<file path=ppt/ink/ink10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455.8779 10709.389 874.14984, 361.98508 10674.764 873.41925, 447.5457 10652.546 867.2053, 536.1981 10661.769 862.21075, 625.90704 10674.426 860.967, 704.2855 10671.708 863.0028, 674.5656 10593.108 428.5908</trace>
</ink>
</file>

<file path=ppt/ink/ink10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492.16907 10384.624 874.14984, 586.8686 10454.163 859.8428, 682.4404 10533.674 847.9529, 768.9381 10615.09 844.3852, 836.2385 10709.663 850.8417, 844.22015 10784.918 852.68066, 767.8132 10848.128 854.393, 674.1157 10890.07 854.4063, 550.9683 10937.511 845.44867, 453.2159 10983.599 825.38837, 377.87708 11005.704 7.506761</trace>
</ink>
</file>

<file path=ppt/ink/ink10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19318.482 6728.084 874.14984, 19325.857 6844.1772 857.15765, 19328.336 6936.5083 848.9388, 19328.354 7050.907 839.4109, 19326.283 7187.226 829.61206, 19323.41 7345.633 819.89374, 19320.395 7486.121 811.78925, 19317.354 7613.5996 804.3614, 19311.121 7781.6035 792.9598, 19303.309 7977.8726 775.6015, 19297.658 8116.837 760.44226, 19292.8 8308.225 741.6644, 19290.799 8539.27 718.22815, 19288.984 8726.869 696.7413, 19286.8 8921.422 676.34326, 19281.893 9164.527 656.50446, 19274.816 9446.427 636.5201, 19265.059 9743.637 619.0475, 19258.098 9950.6455 604.3084, 19247.768 10218.835 588.7482, 19236.38 10532.362 569.4276, 19228.56 10775.403 553.5216, 19222.334 11036.164 539.5515, 19218.297 11353.94 525.24146, 19216.46 11710.717 511.9428, 19218.254 12069.13 500.44492, 19220.047 12325.518 490.49216, 19226.355 12641.839 441.58685, 19238.662 12993.627 387.63165, 19252.977 13351.059 331.3275, 19262.348 13680.493 275.63333, 19268.445 13894.076 225.73912, 19271.896 14000.257 130.64748, 19276.83 14123.085 61.24927, 19278.89 14249.015 28.744585</trace>
</ink>
</file>

<file path=ppt/ink/ink10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19296.488 6666.224 874.14984, 19419.645 6649.8467 855.9659, 19552.414 6638.9766 838.3044, 19687.8 6632.5723 829.0657, 19773.95 6629.3438 826.09357, 19877.277 6625.31 823.19885, 19955.322 6622.046 821.7985, 20050.031 6617.5547 820.2277, 20167.812 6610.078 818.7695, 20303.455 6600.8906 817.7579, 20442.209 6593.005 815.77844, 20544.732 6587.4165 814.04047, 20678.416 6582.6978 811.8134, 20834.559 6578.0977 808.9457, 20948.455 6574.839 806.2739, 21080.588 6570.8433 803.7078, 21239.701 6565.62 799.54834, 21383.332 6560.5454 795.46954, 21508.484 6555.9463 791.5089, 21663.941 6550.3813 788.13666, 21839.602 6546.133 785.8159, 22029.69 6543.378 784.707, 22161.121 6541.602 784.02216, 22312.92 6540.4673 783.44904, 22487.88 6539.7354 783.22217, 22636.441 6539.284 782.9366, 22770.525 6539.026 782.8282, 22929.309 6537.5645 783.05475, 23092.266 6536.0684 784.7742, 23207.225 6535.037 786.46924, 23348.814 6533.4985 788.66113, 23504.984 6530.962 791.6771, 23619.5 6529.09 794.9377, 23744.672 6526.9995 798.021, 23890.549 6525.2017 800.5496, 24047.312 6523.5947 803.70013, 24195.76 6522.55 806.7128, 24305.469 6521.887 809.0004, 24436.05 6521.4644 805.92914, 24576.979 6521.1924 799.4686, 24675.562 6521.2783 784.11914, 24785.88 6522.8584 759.98016, 24909.303 6526.084 727.6574, 25034.486 6530.605 687.6802, 25114.969 6533.551 651.7563, 25194.006 6536.047 542.35114, 25270.816 6542.8213 244.75331</trace>
</ink>
</file>

<file path=ppt/ink/ink10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19973.924 7929.404 874.14984, 20067.287 7888.78 868.3864, 20146.361 7832.5464 862.3428, 20245.271 7724.619 859.0247, 20305.844 7630.087 858.62213, 20351.553 7538.5 858.9169, 20235.227 7529.857 857.1974, 20126.238 7662.5938 846.8756, 20048.9 7782.9473 840.4793, 19990.254 7919.39 840.7287, 19961.225 8025.5737 845.3373, 20006.111 8114.7417 851.3345, 20095.414 8150.5103 855.7664, 20213.047 8139.5615 851.87634, 20295.045 8127.9736 833.8952</trace>
</ink>
</file>

<file path=ppt/ink/ink10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20668.951 7153.68 874.14984, 20618.322 7235.7554 865.6928, 20555.172 7320.0894 860.72186, 20464.357 7430.182 860.6669</trace>
</ink>
</file>

<file path=ppt/ink/ink10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20490.797 7225.4375 874.14984, 20526.348 7304.5938 871.424, 20584.309 7411.706 866.46387, 20623.924 7490.5166 754.2176</trace>
</ink>
</file>

<file path=ppt/ink/ink10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20704.145 8001.78 874.14984, 20797.05 7888.4155 868.37415, 20882.334 7836.307 868.73663, 20957.283 7912.533 868.4918, 21022.818 7992.9546 868.0136, 21104.895 7977.4614 865.86755, 21199.094 7890.171 859.675, 21258.418 7812.7783 562.0192</trace>
</ink>
</file>

<file path=ppt/ink/ink10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9929 1680 874, 9863 1717 866, 9798 1752 864, 9723 1813 865, 9702 1879 866, 9801 1840 860, 9873 1778 858, 9927 1707 859, 9907 1788 864, 9918 1854 864, 9984 1855 835</trace>
</ink>
</file>

<file path=ppt/ink/ink10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21578.432 7912.0825 874.14984, 21629.266 7830.27 868.30225, 21706.938 7711.068 862.39703, 21771.053 7623.261 859.29785, 21862.623 7522.1523 857.4047, 21907.693 7602.6045 856.3084, 21887.088 7714.166 852.8072, 21864.586 7836.502 841.25366, 21852.904 7937.259 821.8842, 21867.89 8016.0522 764.0635</trace>
</ink>
</file>

<file path=ppt/ink/ink10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22130.496 7912.0825 874.14984, 22245.924 7895.706 867.06683, 22334.332 7887.495 865.20685, 22415.705 7879.3535 860.2912, 22492.822 7876.4146 753.0931</trace>
</ink>
</file>

<file path=ppt/ink/ink10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22380.137 7730.833 874.14984, 22373.602 7837.6 864.6852, 22356.906 7947.725 860.5372, 22334.818 8045.2295 852.38025</trace>
</ink>
</file>

<file path=ppt/ink/ink10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23289.615 7623.197 874.14984, 23212.256 7731.526 860.13324, 23101.588 7869.383 848.9463, 23035.197 7944.52 840.8012, 22938.123 8048.498 821.83417, 22857.332 8132.9365 776.4306</trace>
</ink>
</file>

<file path=ppt/ink/ink10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22932.203 7658.457 874.14984, 23002.633 7779.38 866.1544, 23047.617 7856.2954 862.96436, 23094.705 7932.654 861.186, 23157.066 8032.1543 859.8361, 23209.389 8114.858 856.37115</trace>
</ink>
</file>

<file path=ppt/ink/ink10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20633.76 8633.37 874.14984, 20586.574 8715.741 865.63184, 20511.014 8841.887 860.4244, 20451.336 8939.739 857.89294, 20397.717 9031.47 850.4045, 20346.09 9129.218 836.1563, 20305.365 9204.423 788.1944</trace>
</ink>
</file>

<file path=ppt/ink/ink10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20223.56 8724.304 874.14984, 20305.273 8815.1 866.626, 20419.357 8940.906 855.1087, 20495.568 9026.582 845.68134, 20555.426 9104.386 821.67883</trace>
</ink>
</file>

<file path=ppt/ink/ink10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20990.076 8651.31 874.14984, 20937.496 8738.042 865.17804, 20875.58 8814.374 856.6006, 20779.459 8913.639 855.6841, 20716.111 9023.828 859.9506, 20786.527 9141.293 860.5244, 20867.53 9200.262 858.72125, 20971.207 9251.279 847.58386, 21046.879 9286.21 820.87506</trace>
</ink>
</file>

<file path=ppt/ink/ink10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21239.713 8777.503 874.14984, 21124.215 8825.943 862.71747, 20998.53 8883.302 863.9454, 20912.607 8934.156 866.1972, 20914.426 9032.685 865.25653, 21030.38 9109.665 861.25555, 21128.977 9158.883 850.3204, 21238.273 9203.012 832.12805, 21324.361 9235.082 791.82324</trace>
</ink>
</file>

<file path=ppt/ink/ink10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21453.062 9066.389 874.14984, 21517.617 8981.46 864.89124, 21580.264 8903.761 860.59235, 21673.168 8797.458 861.60486, 21753.916 8798.567 859.9834, 21774.318 8902.583 859.20416, 21773.557 9037.919 862.16504, 21762.977 9156.962 862.7486, 21752.535 9234.661 865.71027</trace>
</ink>
</file>

<file path=ppt/ink/ink10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10198 1680 874, 10107 1766 869, 10118 1839 867, 10168 1903 857</trace>
</ink>
</file>

<file path=ppt/ink/ink10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21613.623 9266.197 874.14984, 21735.045 9259.673 862.7237, 21832.195 9261.461 849.03424, 21914.188 9264.345 822.5235</trace>
</ink>
</file>

<file path=ppt/ink/ink10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22112.9 9517.967 874.14984, 21973.44 9517.967 856.8266, 21876.695 9517.968 845.8544, 21758.791 9516.798 835.17065, 21646.518 9514.384 826.2333, 21557.893 9512.102 819.3381, 21454.47 9509.388 799.9425, 21378.281 9507.383 774.83563, 21271.77 9505.383 737.88416, 21151.98 9503.642 693.9391, 21068.01 9502.512 644.0439, 20972.902 9501.774 588.8142, 20867.701 9502.833 528.9134, 20777.04 9505.699 464.7866, 20701.91 9509.151 397.11298, 20617.43 9518.648 327.21497, 20534.05 9526.42 169.89903</trace>
</ink>
</file>

<file path=ppt/ink/ink10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20080.596 10637.632 874.14984, 20159.625 10668.878 870.23346, 20280.426 10671.04 864.8277, 20388.598 10646.459 862.80457, 20484.795 10574.489 862.7339, 20511.121 10469.75 862.93445, 20410.625 10434.694 862.0225, 20284.205 10492.857 856.0602, 20180.805 10570.341 850.21484, 20090.201 10676.632 847.59656, 20027.549 10803.1455 847.5402, 20008.309 10879.079 848.2637, 19998.783 11000.132 850.7743, 20038.121 11122.962 854.04297, 20092.936 11204.572 856.1818, 20188.715 11261.5 856.6795, 20293.047 11275.842 856.6195, 20390.553 11231.136 856.2436, 20465.945 11187.217 832.7277</trace>
</ink>
</file>

<file path=ppt/ink/ink10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20544.684 10439.68 874.14984, 20665.547 10437.946 864.30896, 20754.414 10435.615 862.34875, 20856.42 10416.489 863.3012, 20932.086 10402.392 864.5628</trace>
</ink>
</file>

<file path=ppt/ink/ink10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21168.232 9861.289 874.14984, 21129.506 9977.262 848.9811, 21101.285 10060.696 850.22266, 21076.604 10148.6045 853.60443, 21081.568 10254.7705 857.1355, 21188.432 10314.358 861.3683, 21272.994 10309.316 858.7007</trace>
</ink>
</file>

<file path=ppt/ink/ink10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20829.512 10113.677 874.14984, 20938.213 10115.767 867.42554, 21016.064 10119.62 861.9531, 21099.768 10123.305 859.2211, 21201.385 10127.646 853.441, 21276.523 10130.353 843.7123, 21352.121 10137.335 545.8098</trace>
</ink>
</file>

<file path=ppt/ink/ink10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21435.467 10132.235 874.14984, 21378.627 10230.456 862.33795, 21281.752 10363.742 852.5267, 21201.965 10468.337 844.0039, 21141.35 10546.151 828.85266, 21066.377 10633.594 767.34937</trace>
</ink>
</file>

<file path=ppt/ink/ink10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21257.309 10492.88 874.14984, 21368.473 10489.953 869.3215, 21444.201 10489.397 867.7165, 21530.285 10485.638 867.0465, 21414.662 10520.606 861.35077, 21338.812 10564.636 861.6603, 21299.762 10663.765 862.6854, 21333.107 10745.029 860.59406, 21449.768 10791.391 855.7382, 21556.912 10789.496 841.2868, 21639.98 10779.663 810.8502</trace>
</ink>
</file>

<file path=ppt/ink/ink10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21809.375 11233.961 874.14984, 21847.604 11136.983 862.7132, 21886.535 11055.482 860.05365, 21958.627 10959.421 863.01874, 22037.66 10949.096 862.7034, 22055.758 11055.562 859.80597, 22062.861 11138.89 860.28424, 22125.658 11219.35 862.69604, 22233.44 11198.462 863.9888, 22310.307 11126.782 864.59625, 22363.41 11019.859 844.7033, 22398.998 10940.888 794.07355</trace>
</ink>
</file>

<file path=ppt/ink/ink10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22647.371 11106.529 874.14984, 22720.543 11026.507 865.2575, 22818.137 10915.868 858.7294, 22893.371 10819.8955 859.3064, 22946.637 10720.777 861.44446, 22930.441 10808.413 861.8266, 22911.14 10922.355 858.93994, 22894.38 11042.1045 858.3327, 22885.104 11145.622 861.62775, 22886.488 11231.697 866.49066, 22883.059 11310.78 431.3999</trace>
</ink>
</file>

<file path=ppt/ink/ink10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10466 1453 874, 10442 1549 863, 10407 1672 855, 10379 1771 850, 10360 1853 839, 10345 1916 810</trace>
</ink>
</file>

<file path=ppt/ink/ink10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23235.727 11161.585 874.14984, 23347.664 11157.894 865.9059, 23461.152 11137.402 863.26996, 23538.746 11123.951 852.599</trace>
</ink>
</file>

<file path=ppt/ink/ink10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23824.084 10998.275 874.14984, 23859.496 10918.716 865.5607, 23903.84 10804.431 861.4659, 23951.955 10681.199 859.5509, 23984.336 10600.609 859.0934, 24008.123 10504.866 863.4868, 23978.393 10581.278 861.3559, 23963.805 10663.886 859.6649, 23957.842 10759.862 857.098, 23961.932 10859.728 856.0519, 23987.902 10970.355 858.31964, 24041.97 11056.515 861.20245, 24127.947 11088.623 864.60376, 24204.121 11081.078 572.17</trace>
</ink>
</file>

<file path=ppt/ink/ink10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23859.275 10817.645 874.14984, 23986.066 10824.971 866.56757, 24091.225 10829.433 862.4671, 24199.473 10822.273 859.8244, 24278.89 10817.678 848.4376</trace>
</ink>
</file>

<file path=ppt/ink/ink10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24358.555 11125.088 874.14984, 24233.744 11158.641 866.2951, 24156.451 11178.666 862.0821, 24039.213 11208.085 851.4389, 23938.293 11228.452 838.194, 23859.176 11242.879 802.33057</trace>
</ink>
</file>

<file path=ppt/ink/ink10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24056.127 11504.907 874.14984, 24116.393 11429.813 867.22296, 24230.746 11438.3 866.6104, 24328.697 11459.295 867.4226, 24215.66 11523.115 855.9943, 24133.047 11558.766 851.1805, 24027.705 11640.248 850.5486, 24012.77 11748.993 853.9223, 24065.18 11837.387 855.35034, 24211.998 11883.213 849.0804, 24309.203 11865.379 843.6317, 24387.223 11858.369 830.13324, 24483.922 11829.055 804.38434</trace>
</ink>
</file>

<file path=ppt/ink/ink10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6908.0054 10709.389 874.14984, 6874.636 10784.68 429.16177</trace>
</ink>
</file>

<file path=ppt/ink/ink10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9582.554 5113.5396 874.14984, 9601.179 5199.502 874.14984, 9626.894 5306.9297 870.9394, 9683.365 5393.6646 869.5886, 9774.609 5461.0127 869.0669, 9870.678 5506.707 869.045, 9993.989 5538.4053 868.7945, 10072.948 5552.401 868.3117, 10161.226 5568.4526 867.7787, 10257.434 5587.2417 867.23114, 10358.273 5608.421 866.57007, 10512.286 5642.78 864.6267, 10643.575 5674.327 862.20276, 10728.162 5694.3306 861.418, 10864.858 5723.833 861.0751, 10986.626 5742.3853 861.7547, 11084.467 5755.7095 862.2238, 11225.028 5772.3213 862.4393, 11347.112 5787.5283 861.69745, 11473.994 5805.251 860.54083, 11572.324 5820.406 860.05566, 11700.627 5840.485 860.1419, 11811.736 5856.246 860.1486, 11947.633 5872.041 859.85223, 12056.985 5884.035 859.35376, 12203.232 5897.966 858.63574, 12323.641 5903.326 858.365, 12462.36 5898.51 858.283, 12574.139 5890.437 858.2472, 12726.891 5872.8833 858.0181, 12856.448 5854.4326 857.72894, 13005.472 5828.418 857.16626, 13127.095 5807.4854 856.6697, 13203.736 5795.7188 856.62805, 13287.852 5783.5117 856.61725, 13378.391 5773.215 856.5894, 13457.643 5765.9614 856.51715, 13603.39 5754.2227 856.2026, 13690.983 5745.194 855.9101, 13783.816 5733.6953 855.6143, 13920.672 5714.4717 855.39685, 14057.295 5684.6436 855.92017, 14169.956 5653.5845 857.06256, 14300.103 5615.6235 858.6954, 14395.943 5588.445 860.1801, 14498.969 5555.401 861.2087, 14586.944 5516.063 862.65875, 14667.446 5461.306 864.32886, 14746.145 5365.222 866.6677, 14763.47 5236.47 866.9698, 14731.496 5152.28 865.9625, 14649.732 5066.36 863.12494, 14561.794 5005.9966 860.062, 14432.09 4951.7554 858.2993, 14323.052 4914.998 857.68713, 14180.735 4879.1436 856.59125, 14037.8 4849.996 855.6247, 13949.992 4836.268 854.6801, 13801.11 4816.728 851.9666, 13699.975 4807.472 849.64795, 13585.524 4798.1797 846.9686, 13490.285 4789.854 844.4374, 13399.365 4781.223 841.7649, 13288.246 4769.2993 838.66565, 13172.686 4757.075 835.7902, 13086.685 4748.031 833.0129, 12975.86 4738.033 830.27356, 12847.345 4729.57 827.70135, 12704.713 4721.928 824.9361, 12590.978 4716.203 822.5658, 12478.874 4709.5894 820.35895, 12343.87 4701.8145 817.80817, 12212.274 4694.9604 815.6853, 12108.476 4689.801 813.79877, 11977.997 4685.41 811.5789, 11828.573 4682.5723 809.5662, 11727.653 4680.895 808.16675, 11604.153 4681.2573 806.8711, 11463.033 4685.91 806.06683, 11311.123 4696.6284 806.02405, 11174.648 4709.364 807.0619, 11064.949 4720.9565 808.13007, 10934.549 4738.832 809.02905, 10791.912 4762.3115 810.237, 10699.424 4777.713 811.76825, 10583.452 4798.7925 813.09753, 10452.732 4823.0264 814.7731, 10315.49 4851.71 817.27264, 10199.164 4878.464 820.11053, 10102.767 4902.0654 822.3921, 9995.753 4933.13 825.059, 9888.755 4969.9707 829.0166, 9734.215 5028.22 836.7327, 9646.5 5065.9233 840.5423, 9562.936 5104.326 844.47473, 9444.778 5161.634 852.1616, 9361.654 5210.4155 858.75757, 9286.523 5255.945 761.634</trace>
</ink>
</file>

<file path=ppt/ink/ink10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509.76474 8452.738 874.14984, 522.03595 8556.629 863.7918, 531.4191 8705.208 857.40576, 535.59186 8795.792 853.9519, 540.56757 8889.593 848.0337, 544.88745 8967.373 840.88464, 553.46454 9072.333 820.51746, 564.21265 9152.894 784.1008, 573.1674 9229.811 469.5126</trace>
</ink>
</file>

<file path=ppt/ink/ink10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740.7085 8742.243 874.14984, 686.4073 8823.658 865.9634, 612.71545 8906.929 861.6476, 518.91034 8977.81 863.45996, 409.8873 9004.33 864.0821, 320.25656 9016.973 868.7534</trace>
</ink>
</file>

<file path=ppt/ink/ink10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331.6082 8724.304 874.14984, 436.21304 8828.01 862.96686, 547.64734 8940.134 838.6167, 636.9003 9032.085 809.07184, 700.63727 9107.222 211.68828</trace>
</ink>
</file>

<file path=ppt/ink/ink10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10346 1710 874, 10462 1699 854, 10546 1697 842, 10624 1695 816, 10689 1697 744</trace>
</ink>
</file>

<file path=ppt/ink/ink10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492.16907 12009.685 874.14984, 502.5658 12116.654 864.3767, 509.1439 12241.403 860.3937, 514.8742 12350.652 854.74115, 509.77652 12446.139 842.9075, 503.65726 12523.056 811.4098</trace>
</ink>
</file>

<file path=ppt/ink/ink10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670.3256 12136.497 874.14984, 597.4902 12221.466 867.10077, 527.7511 12300.196 866.9616, 456.02423 12379.19 865.5973, 364.21204 12453.942 866.0883, 286.8648 12469.723 864.0812</trace>
</ink>
</file>

<file path=ppt/ink/ink10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260.12558 12136.497 874.14984, 363.59918 12236.045 870.1954, 473.8734 12304.429 869.12994, 581.8041 12369.216 868.3432, 670.3259 12424.766 868.35034</trace>
</ink>
</file>

<file path=ppt/ink/ink10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5422.2676 14283.655 874.14984, 5426.83 14402.332 862.32983, 5422.086 14546.862 859.58453, 5401.9595 14691.956 859.43744, 5373.464 14810.456 860.0703, 5340.29 14915.683 862.165, 5298.0454 15026.278 865.60254, 5262.806 15114.435 874.62866</trace>
</ink>
</file>

<file path=ppt/ink/ink10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11524.682 6178.768 874.14984, 11426.063 6133.6997 864.0447, 11250.096 6082.9106 849.5156, 11079.472 6047.731 833.24994, 11001.269 6034.6167 826.382, 10894.344 6019.2607 818.4919, 10752.8955 6001.3486 805.7656, 10595.506 5984.4966 796.3326, 10441.834 5969.285 791.3125, 10334.727 5958.9014 787.5851, 10208.698 5950.1206 787.88043, 10067.434 5941.4854 791.6227, 9959.179 5934.6797 795.82544, 9840.202 5926.7417 801.0369, 9689.6875 5916.7725 802.8276, 9511.47 5904.244 802.06635, 9328.268 5891.3506 799.8334, 9191.747 5881.742 795.97363, 9015.529 5871.8247 785.53687, 8814.866 5862.3135 772.783, 8602.097 5855.066 761.39087, 8434.616 5851.3906 753.3993, 8276.766 5850.657 748.035, 8097.1846 5855.495 748.50916, 7900.6797 5868.1416 750.85443, 7695.78 5892.154 753.6107, 7558.6763 5908.796 756.5633, 7383.582 5942.0166 758.4836, 7183.173 5991.5337 757.94055, 7030.5596 6033.01 756.5915, 6872.8833 6083.4355 752.4728, 6697.0557 6151.531 748.94836, 6542.8667 6217.858 752.32654, 6423.39 6271.9536 753.83276, 6301.9473 6335.737 759.1906, 6195.1924 6401.565 769.82214, 6111.4316 6456.6304 782.78375, 6028.3027 6545.0205 809.94617, 6023.1694 6638.6865 833.4046, 6142.4956 6735.133 842.1825, 6284.9707 6792.93 839.0827, 6409.368 6816.4565 831.1128, 6563.3804 6835.3145 820.1665, 6699.953 6849.2656 808.05524, 6831.8145 6857.4443 795.82935, 7003.7085 6864.073 781.3392, 7195.758 6869.8184 765.99, 7330.0024 6873.521 752.794, 7513.8164 6878.617 737.5105, 7738.593 6884.9893 720.57697, 7996.3047 6890.554 702.3278, 8212.485 6893.813 685.44116, 8419.523 6895.5015 668.30804, 8671.046 6893.064 649.9433, 8953.73 6884.2456 629.17426, 9256.1 6867.521 611.79877, 9456.894 6855.9155 599.36383, 9700.932 6833.2783 589.9855, 9979.198 6798.1147 587.14545, 10280.772 6755.904 585.7484, 10548.219 6718.571 584.91943, 10774.868 6687.066 583.3325, 11057.056 6652.9854 578.98615, 11238.896 6630.8804 552.7128, 11329.194 6618.1377 549.49536, 11412.071 6607.6274 530.414, 11543.376 6593.848 480.9758</trace>
</ink>
</file>

<file path=ppt/ink/ink10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5144.0356 3632.613 874.14984, 5017.6465 3684.3154 866.6743, 4939.8867 3727.7776 847.3437</trace>
</ink>
</file>

<file path=ppt/ink/ink10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7782.2935 13255.544 874.14984, 7863.02 13238.769 867.16565, 7938.776 13228.502 863.12646, 8038.218 13222.637 861.1839, 8141.2227 13220.171 860.071, 8253.089 13219.2705 858.78296, 8354.386 13219.903 861.41473, 8440.72 13233.431 864.855, 8426.711 13321.753 863.2325, 8312.262 13423.672 859.65436, 8228.466 13491.577 857.7393, 8148.622 13575.325 857.632, 8080.67 13687.579 860.44324, 8043.1406 13794.102 862.7822, 8045.105 13891.323 864.3046, 8148.4497 13983.241 863.048, 8298.372 13989.463 854.76764, 8400.647 13988.015 838.1635, 8476.842 13970.496 408.5172</trace>
</ink>
</file>

<file path=ppt/ink/ink10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8102.315 13580.927 874.14984, 8219.6 13591.763 862.8443, 8317.333 13599.431 857.48456, 8427.334 13601.37 858.644, 8505.226 13600.126 862.1484</trace>
</ink>
</file>

<file path=ppt/ink/ink10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9046.984 13309.98 874.14984, 8996.3545 13393.123 864.80225, 8925.615 13508.65 854.1886, 8873.433 13614.82 850.768, 8836.188 13732.057 850.2084, 8820.647 13855.067 848.95386, 8848.166 13967.625 851.5773, 8925.54 14047.804 863.4953</trace>
</ink>
</file>

<file path=ppt/ink/ink10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9154.759 13580.927 874.14984, 9253.347 13585.555 869.2042, 9358.852 13648.011 867.636, 9400.534 13742.723 865.6156, 9352.542 13853.691 860.56647, 9268.276 13931.697 857.83356, 9164.133 13964.713 859.9476, 9087.099 13961.135 758.849</trace>
</ink>
</file>

<file path=ppt/ink/ink10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4178 4215 874, 4275 4215 867, 4363 4214 858, 4431 4210 852, 4517 4205 848, 4619 4197 843, 4689 4192 838, 4780 4186 832, 4894 4181 824, 5024 4178 816, 5147 4177 809, 5243 4177 803, 5360 4179 785, 5488 4181 759, 5621 4182 725, 5754 4180 685, 5862 4179 637, 5955 4177 584, 6054 4175 525, 6148 4173 461, 6223 4172 355, 6291 4170 222</trace>
</ink>
</file>

<file path=ppt/ink/ink10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9617.746 13616.187 874.14984, 9515.548 13671.393 866.5679, 9422.278 13732.153 866.1894, 9396.4 13849.4 866.676, 9475.638 13921.169 861.051, 9610.581 13944.009 852.37195, 9702.611 13952.382 831.91315, 9778.325 13933.158 407.08594</trace>
</ink>
</file>

<file path=ppt/ink/ink10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9795.902 13345.241 874.14984, 9893.223 13394.534 863.76807, 9990.215 13490.537 859.8172, 10065.267 13599.938 857.7268, 10104.192 13697.027 856.84125, 10107.709 13815.442 854.8818, 10075.961 13939.592 853.9941, 9979.694 14052.163 850.8348, 9890.027 14133.444 841.0935</trace>
</ink>
</file>

<file path=ppt/ink/ink10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7728.4062 14121.582 874.14984, 7696.146 14004.914 863.13947, 7671.605 13856.834 857.3729, 7663.2686 13774.544 854.6224, 7655.1265 13639.25 851.0657, 7653.169 13517.618 848.0598, 7653.8086 13434.424 847.41, 7654.7056 13346.233 847.8528, 7655.6343 13269.561 848.85016, 7658.972 13144.908 852.78076, 7686.455 13019.037 859.09564, 7736.2666 12935.138 862.48065, 7866.5977 12880.123 861.911, 7994.8433 12859.724 855.29376, 8088.0327 12860.041 850.0617, 8197.739 12865.654 844.79944, 8307.23 12873.445 839.2086, 8394.961 12880.407 834.27124, 8510.469 12891.135 829.07404, 8646.076 12904.657 824.07074, 8736.643 12913.901 820.03815, 8856.891 12927.9 815.3666, 9000.911 12946.22 810.8209, 9157.995 12966.43 807.463, 9298.3955 12983.914 805.3604, 9412.123 12997.828 803.3293, 9543.274 13013.626 802.7813, 9680.579 13028.4795 805.00885, 9813.906 13042.224 809.83344, 9908.468 13051.877 815.2693, 9999.804 13061.511 821.3855, 10091.5 13071.835 828.12134, 10166.796 13080.507 834.81335, 10277.327 13099.845 849.0465, 10375.155 13141.08 860.0417, 10450.104 13228.457 862.9932, 10484.708 13337.731 861.8713, 10483.77 13424.758 858.6399, 10466.155 13538.58 852.1265, 10453.8545 13614.89 845.453, 10423.369 13732.939 835.81415, 10377.219 13889.908 820.436, 10316.114 14084.733 794.4502, 10276.234 14211.02 753.20184, 10240.527 14325.253 678.7925, 10206.103 14429.646 605.67957</trace>
</ink>
</file>

<file path=ppt/ink/ink10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15172.491 352.18115 874.14984, 15096.506 313.70715 864.7266, 14980.727 264.76364 861.0152, 14843.767 213.91792 859.59845, 14734.185 175.69223 858.9912, 14600.313 133.57564 857.9211, 14483.412 102.868904 857.4841, 14376.476 79.65268 857.2237, 14297.889 66.48282 856.75916, 14210.138 54.322037 856.1764, 14128.942 44.766968 855.60974, 13983.116 31.258307 854.6921, 13893.555 25.409681 854.40314, 13761.26 17.24331 854.1802, 13678.083 12.889203 854.21716, 13588.223 9.270112 854.3973, 13508.773 7.866235 854.6829, 13361.007 9.957444 855.13, 13272.4375 14.537656 855.2062, 13181.038 22.8087 855.25995, 13048.616 38.523415 855.50085, 12972.571 50.958977 855.7914, 12851.655 73.31103 856.60187, 12715.115 104.55602 857.4663, 12597.557 139.90683 858.6117, 12484.22 189.64249 859.57227, 12376.998 253.80956 860.1791, 12295.813 312.70825 860.7001, 12208.264 410.23727 862.10223, 12151.434 505.43716 862.47314, 12103.848 592.30365 862.20856, 12041.397 707.4249 861.21246, 11988.784 812.73895 860.10535, 11950.534 912.8102 860.473, 11932.625 1010.9636 862.41797, 11938.174 1131.3706 862.98364, 11974.134 1270.1782 861.09247, 12016.995 1371.6038 859.0113, 12093.853 1468.0873 858.6202, 12182.088 1541.6709 858.225, 12305.967 1609.6285 857.22955, 12384.615 1642.6979 856.6552, 12514.637 1688.4043 856.06836, 12598.281 1708.3724 855.66516, 12681.294 1724.3126 855.04767, 12834.081 1744.9832 852.0639, 12936.114 1751.0828 849.7612, 13050.4 1754.641 847.2167, 13136.496 1756.2426 845.18365, 13230.082 1755.476 842.8099, 13341.855 1750.7534 840.3034, 13466.838 1741.4807 837.3935, 13589.003 1730.0441 834.67957, 13679.609 1721.0818 832.2556, 13791.0 1708.6534 830.19824, 13916.274 1693.528 828.7041, 14005.84 1682.2762 827.79126, 14106.148 1668.0438 827.1616, 14221.127 1648.4843 826.854, 14344.901 1622.1863 827.4514, 14459.027 1594.1478 828.5237, 14546.13 1571.6437 829.67487, 14648.615 1540.4089 830.9179, 14758.381 1500.3748 832.2438, 14917.161 1435.1483 835.21924, 15009.8125 1386.7275 836.986, 15106.526 1328.5735 839.3918, 15190.701 1273.6538 841.5956, 15333.716 1169.1598 844.6283, 15410.332 1102.8726 846.3509, 15517.1875 1004.41907 849.27545, 15610.667 902.8548 856.8027, 15689.711 787.77844 861.58264, 15734.702 685.9143 862.075, 15738.779 601.93176 862.75696, 15682.788 494.86166 861.62225, 15578.218 408.27667 854.5039, 15498.747 369.82098 849.31354, 15409.486 340.78177 840.9836, 15313.696 304.89786 819.80054, 15237.744 288.9122 780.2156</trace>
</ink>
</file>

<file path=ppt/ink/ink10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16355.803 581.06287 874.14984, 16376.598 677.2425 870.9603, 16387.316 783.39417 866.6875, 16391.477 887.635 865.6163, 16362.191 775.47723 853.8628, 16372.321 674.014 856.56573, 16443.51 589.9656 860.00977, 16528.457 605.49414 862.1223, 16605.375 638.84125 865.22107, 16729.768 666.03845 866.39935, 16812.746 644.34875 865.13495, 16875.016 564.8814 865.349, 16819.822 488.02527 865.5835, 16729.889 541.08453 863.1065, 16658.686 629.40326 861.3703, 16628.592 737.02124 861.439, 16656.016 816.5691 861.9157, 16745.135 849.3717 860.82825, 16854.7 828.2351 857.1764, 16988.45 734.483 846.899, 17104.121 612.3488 841.2305, 17188.94 484.3853 839.83014, 17243.484 375.4365 843.1322, 17257.555 257.88687 849.94226, 17192.484 180.49838 860.254, 17124.682 258.4906 861.38776, 17086.24 363.22372 855.24713, 17075.086 453.15518 849.08594, 17065.107 608.72546 838.2222, 17065.99 715.90985 832.75085, 17071.72 839.8164 828.3824, 17077.963 963.11176 824.9431, 17082.715 1052.1658 822.17847, 17086.3 1153.899 821.0172, 17088.836 1242.1523 822.3639, 17082.137 1354.0671 835.94257, 17036.473 1252.6815 855.18475, 17022.492 1109.5004 861.9538, 17052.63 1000.8859 862.8223, 17141.623 907.5642 860.2138, 17217.137 859.96356 856.5632, 17309.193 799.72144 844.5962, 17384.28 770.889 552.45935</trace>
</ink>
</file>

<file path=ppt/ink/ink10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16729.713 165.98279 874.14984, 16729.71 246.87265 873.0098</trace>
</ink>
</file>

<file path=ppt/ink/ink10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18084.584 671.3784 874.14984, 17972.803 712.18384 861.2145, 17889.652 757.5356 854.9335, 17808.86 817.93976 854.9533, 17745.244 934.83234 858.0565, 17852.016 992.8226 860.72095, 17944.016 941.63153 856.5848, 18041.965 814.9951 848.59753, 18100.63 713.7298 845.81885, 18104.01 792.4995 848.1904, 18111.938 878.2928 856.6826, 18197.02 948.93304 862.0939, 18288.252 921.0227 862.42804, 18364.596 891.58167 837.21826</trace>
</ink>
</file>

<file path=ppt/ink/ink10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18601.457 563.7421 874.14984, 18509.135 626.8619 855.956, 18424.453 714.3046 861.61597, 18401.68 818.3189 863.11646, 18452.064 902.4203 860.96545, 18539.258 885.4473 860.96063, 18614.553 864.71985 831.2346</trace>
</ink>
</file>

<file path=ppt/ink/ink10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18922.578 563.7421 874.14984, 18830.363 630.7806 861.8087, 18748.94 714.8668 860.838, 18697.078 815.2838 862.0042, 18695.895 914.29205 861.2959, 18824.713 944.3748 860.3012, 18942.094 908.27136 849.8157, 19063.447 850.7481 843.79987, 19159.164 795.3085 847.67535, 19259.188 693.0706 855.1018, 19243.195 612.929 862.97046, 19124.674 644.071 865.61426, 19029.795 748.23846 865.0561, 18997.889 843.74817 864.2348, 19078.662 923.9468 861.4375, 19182.99 948.66296 853.25604, 19328.34 900.8578 839.28973, 19425.145 861.3242 809.30743</trace>
</ink>
</file>

<file path=ppt/ink/ink10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18957.77 419.6085 874.14984, 19061.652 410.06747 864.1994, 19190.201 354.24115 857.21045, 19281.465 306.93176 844.6373</trace>
</ink>
</file>

<file path=ppt/ink/ink1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10071 6796 874, 9996 6917 862, 9941 7035 863, 9923 7131 864, 9992 7251 863, 10092 7276 861, 10221 7231 853, 10309 7195 833</trace>
</ink>
</file>

<file path=ppt/ink/ink11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8186 4276 874, 8268 4276 871, 8383 4276 867, 8497 4276 864, 8570 4276 862, 8643 4276 860, 8711 4276 859, 8811 4276 857, 8924 4280 858, 9020 4285 858, 9135 4289 859, 9201 4290 859, 9302 4292 859, 9367 4292 858, 9439 4292 858, 9514 4294 857, 9587 4295 856, 9702 4297 856, 9772 4299 856, 9847 4302 855, 9965 4304 855, 10033 4305 855, 10109 4306 855, 10189 4307 855, 10271 4307 855, 10393 4307 855, 10465 4307 855, 10542 4307 854, 10613 4307 854, 10737 4307 854, 10814 4307 854, 10897 4307 854, 10983 4307 854, 11050 4307 854, 11115 4307 854, 11189 4307 854, 11268 4306 854, 11350 4305 854, 11472 4303 853, 11549 4303 853, 11633 4302 853, 11703 4301 853, 11769 4300 853, 11848 4299 853, 11938 4295 852, 12035 4291 849, 12140 4286 847, 12218 4282 843, 12302 4278 840, 12404 4277 837, 12470 4277 832, 12554 4275 820, 12618 4282 8</trace>
</ink>
</file>

<file path=ppt/ink/ink11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19546.129 238.35892 874.14984, 19549.213 344.15485 863.86633, 19526.428 503.77927 854.3015, 19509.676 581.27765 850.4372, 19480.924 699.7873 845.7062, 19463.55 814.4942 850.2708, 19467.799 909.80115 854.0567, 19524.312 988.34033 856.5952, 19610.945 1019.5627 858.75287, 19758.377 981.8597 854.5184, 19875.324 921.977 846.29736, 19990.443 824.0269 842.4157, 20048.48 741.8807 848.1, 19950.805 706.53864 854.4541, 19863.904 760.67175 857.71515, 19812.414 854.7057 860.3654, 19811.016 934.9716 859.1571, 19920.627 1005.4936 857.1087, 20055.389 967.9504 849.3815, 20147.27 935.0695 829.7974, 20225.416 883.21576 8.173285</trace>
</ink>
</file>

<file path=ppt/ink/ink11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20091.594 450.53845 874.14984, 20011.916 500.11575 863.6511, 19921.846 558.3503 858.7233, 19845.707 604.9285 828.3441</trace>
</ink>
</file>

<file path=ppt/ink/ink11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20330.236 743.7545 874.14984, 20330.234 850.35034 864.1731, 20334.648 975.18085 862.776, 20328.158 1057.4932 864.18494, 20292.443 945.69226 858.85815, 20289.066 846.877 860.42993, 20308.928 748.7935 861.793, 20406.012 651.4343 859.6584, 20516.45 600.3721 856.6403, 20617.87 586.8743 852.7792, 20695.508 583.45624 835.7056</trace>
</ink>
</file>

<file path=ppt/ink/ink11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20562.28 869.9487 874.14984, 20652.828 844.8915 868.60706, 20738.959 812.07025 863.10803, 20818.484 773.3124 860.92975, 20898.158 717.5084 861.32385, 20785.676 706.8519 851.23114, 20686.287 785.87366 849.21783, 20622.334 865.7824 852.30865, 20631.502 950.84375 854.4181, 20709.729 981.2227 855.7814, 20882.957 928.2234 843.80524, 20971.459 898.8168 822.10583, 21061.557 852.00946 785.4097</trace>
</ink>
</file>

<file path=ppt/ink/ink11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21221.02 219.18234 874.14984, 21121.299 293.5869 860.703, 21034.074 328.78812 849.4189, 20955.502 363.7298 827.1166, 20879.049 386.01624 707.8573</trace>
</ink>
</file>

<file path=ppt/ink/ink11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21934.744 130.72263 874.14984, 21887.385 233.63837 866.5874, 21842.438 312.8715 854.5104, 21767.363 436.16895 840.9028, 21686.531 559.34296 819.9944, 21632.957 638.7381 802.76013, 21574.8 722.9278 779.48193, 21478.047 864.7694 702.15436, 21419.004 953.58374 654.04663, 21327.824 1088.8782 541.6107, 21244.455 1193.4265 410.8413, 21166.719 1240.4387 210.54636</trace>
</ink>
</file>

<file path=ppt/ink/ink11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21987.531 706.63855 874.14984, 21921.514 786.9949 865.57184, 21838.373 876.7294 851.444, 21762.275 959.31 841.256, 21709.084 1034.5306 849.4803, 21794.77 988.7163 846.1026, 21882.055 879.1739 838.10706, 21955.291 791.37915 841.26086, 21984.04 883.3277 843.60846, 21972.158 968.64343 852.60394, 22050.312 1036.8134 863.1032</trace>
</ink>
</file>

<file path=ppt/ink/ink11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21720.297 689.3178 874.14984, 21825.01 658.0161 843.2645, 21915.291 624.7575 836.51013, 22003.035 580.3398 842.856, 22095.305 527.24475 853.48663</trace>
</ink>
</file>

<file path=ppt/ink/ink11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22523.102 400.43192 874.14984, 22552.885 493.49615 864.94446, 22553.072 608.9689 858.9982, 22530.863 728.02686 851.33124, 22489.834 841.5814 841.2775, 22434.113 949.2008 819.82416, 22353.945 1033.8833 763.55066</trace>
</ink>
</file>

<file path=ppt/ink/ink11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22326.25 689.3178 874.14984, 22324.682 610.2654 864.9489, 22370.795 457.64005 848.1968, 22425.951 377.44153 841.8632, 22525.717 270.99802 837.1908, 22628.506 205.48178 837.8969, 22743.92 164.33206 833.3528, 22870.098 162.66556 836.82495, 22972.04 205.21143 845.46643, 23039.803 307.70963 850.64825, 23032.836 423.53375 851.2477, 22959.135 547.0482 846.465, 22809.332 668.0099 836.0979, 22677.588 742.49554 834.2813, 22552.29 750.4663 840.22174, 22502.248 673.15717 848.9495, 22597.455 684.6047 859.40643, 22623.238 765.5473 855.01306, 22621.967 871.07764 854.6757, 22644.809 948.5484 858.2882, 22809.0 869.0684 849.72504, 22889.186 812.70374 833.68176, 22986.088 725.8151 786.67694</trace>
</ink>
</file>

<file path=ppt/ink/ink11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14280 4245 874, 14381 4257 863, 14501 4267 857, 14592 4270 853, 14682 4272 853, 14747 4273 852, 14820 4274 851, 14901 4276 851, 14987 4280 851, 15114 4284 851, 15196 4288 850, 15286 4293 849, 15367 4297 848, 15439 4301 847, 15530 4308 845, 15639 4317 841, 15762 4327 834, 15895 4336 827, 15981 4342 818, 16066 4348 796, 16131 4352 782</trace>
</ink>
</file>

<file path=ppt/ink/ink11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23369.893 771.5915 874.14984, 23288.82 746.6671 864.46594, 23186.357 848.5616 853.13055, 23121.137 939.17206 844.3075, 23072.387 1029.6061 843.64606, 23164.652 1028.2346 846.77893, 23262.664 922.2822 839.7519, 23344.246 817.89874 842.2124, 23350.092 894.47705 833.8111, 23316.516 1019.972 820.19073, 23297.56 1101.0386 814.01556, 23280.129 1178.0944 807.9482, 23262.033 1270.7546 802.0862, 23233.615 1438.917 800.38885, 23217.74 1532.3567 809.54767, 23180.152 1624.7982 826.00183, 23117.656 1473.8944 832.40375, 23091.652 1373.2821 806.60095, 23075.166 1267.0895 743.43524</trace>
</ink>
</file>

<file path=ppt/ink/ink11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23752.604 797.57263 874.14984, 23665.508 882.02985 860.7376, 23564.105 1000.28015 845.9799, 23481.375 1097.7219 837.169, 23571.137 1003.6584 830.87427, 23651.555 914.13763 848.287, 23638.021 996.0268 857.1505, 23593.984 1106.9534 857.23334, 23579.955 1202.7087 859.80133, 23667.82 1173.5542 856.4401, 23766.803 1050.4563 839.7002, 23806.662 973.6939 831.76965, 23857.469 887.6135 797.73517, 23887.873 811.41095 612.90845</trace>
</ink>
</file>

<file path=ppt/ink/ink11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23984.645 472.808 874.14984, 23949.264 618.4274 855.1413, 23923.213 708.7077 846.7183, 23889.018 810.72534 839.9335, 23852.979 916.07715 836.4899, 23825.363 996.3722 834.475, 23784.33 1128.8715 836.3603, 23777.717 1216.0604 842.3859, 23856.629 1204.0985 849.2841, 23928.959 1120.338 845.85406, 23990.488 1037.5935 818.44617</trace>
</ink>
</file>

<file path=ppt/ink/ink11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24155.102 788.9123 874.14984, 24122.734 888.0674 862.0618, 24072.623 1032.4949 860.0769, 24050.928 1139.9072 864.16205, 24126.623 1133.8882 810.169</trace>
</ink>
</file>

<file path=ppt/ink/ink11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24340.959 454.86868 874.14984, 24329.312 531.1603 864.6021, 24288.785 695.21484 846.8875, 24262.607 786.8675 839.2105, 24217.111 936.3714 829.06226, 24176.305 1057.8735 828.0692, 24143.037 1166.5537 834.51135, 24245.373 1177.978 853.7655, 24328.791 1099.9308 851.70593, 24416.633 980.85535 847.68994, 24478.898 886.02686 846.33765, 24508.967 809.8298 848.863, 24413.83 897.3212 854.5305, 24370.613 998.21014 850.2355, 24340.652 1119.0354 850.8432, 24339.012 1218.0027 853.7718, 24457.908 1184.1978 853.4919, 24550.018 1081.7142 844.67737, 24598.604 1005.637 840.1734, 24658.357 893.6517 840.21625, 24580.736 936.33075 840.96094, 24529.207 1042.3063 848.2817, 24520.984 1125.5938 857.8424, 24613.215 1148.2389 860.3381, 24710.979 1075.4016 858.75244, 24792.742 1103.1049 862.04285, 24890.281 1086.9631 863.3202, 24983.16 1086.2809 865.81885, 25006.28 1178.8777 865.0207, 24981.875 1093.1102 867.5422</trace>
</ink>
</file>

<file path=ppt/ink/ink11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24875.428 725.8151 874.14984, 24755.72 759.21893 851.5073, 24653.283 771.5915 792.8602</trace>
</ink>
</file>

<file path=ppt/ink/ink11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7782.2935 4877.8535 874.14984, 7885.305 4886.7397 863.31915, 7977.1836 4890.661 854.1484, 8070.71 4889.9053 851.8446, 8203.566 4884.793 851.99023, 8322.059 4881.226 852.3113, 8458.765 4880.72 854.25726, 8541.787 4884.031 855.6229, 8678.241 4888.1353 856.5673, 8765.08 4887.7817 856.00665, 8866.774 4885.8164 854.1231, 8979.997 4882.2246 851.21747, 9154.324 4875.611 844.3097, 9271.164 4871.3486 840.61145, 9361.513 4868.263 837.6817, 9460.326 4865.4146 834.70496, 9581.326 4863.5625 831.045, 9718.555 4860.598 827.104, 9862.061 4856.923 822.9706, 9961.1 4854.3516 819.59186, 10087.652 4851.176 816.1501, 10233.485 4846.698 813.14136, 10391.579 4840.9717 811.3353, 10518.451 4836.1616 810.28534, 10641.057 4832.6104 808.708, 10786.529 4827.8984 807.1089, 10934.13 4823.096 805.72864, 11043.3545 4819.544 804.3306, 11183.841 4815.503 802.46533, 11346.471 4810.4644 800.4007, 11462.973 4806.816 799.0125, 11598.385 4802.2373 797.4376, 11759.669 4797.762 795.5456, 11936.742 4792.237 793.3034, 12103.033 4787.0156 791.8127, 12227.94 4783.093 790.38934, 12377.072 4779.033 790.0851, 12540.925 4775.521 791.6577, 12710.471 4773.2617 794.058, 12840.918 4771.826 796.5039, 12964.045 4770.8975 799.12646, 13098.665 4770.325 803.2263, 13218.628 4769.9736 808.09375, 13313.276 4769.7803 812.8823, 13417.413 4771.2134 819.2313, 13521.146 4773.0303 826.66, 13605.786 4774.671 833.38983, 13745.043 4763.116 846.452, 13855.012 4734.462 856.3519, 13951.807 4667.1216 860.7177, 14016.803 4581.6533 862.04877, 14056.25 4494.427 861.4329, 14082.119 4381.3843 859.2722, 14094.47 4302.6157 858.0316, 14107.429 4221.464 856.86426, 14129.266 4085.4382 855.3071, 14142.73 3997.5178 854.592, 14156.938 3903.3103 854.19824, 14175.291 3761.3774 853.93445, 14179.893 3685.1711 855.5843, 14176.204 3607.3416 857.9049, 14154.805 3487.75 861.40894, 14087.51 3371.8872 863.11475, 13994.259 3288.2217 862.63605, 13832.044 3220.8271 856.62787, 13693.323 3185.035 849.257, 13565.258 3168.223 848.41754, 13481.454 3164.1245 847.601, 13381.242 3161.0166 846.6471, 13267.331 3155.8323 844.8398, 13094.645 3147.1716 841.81934, 12979.658 3139.758 840.2419, 12853.536 3129.4734 838.10785, 12744.021 3120.351 836.19104, 12648.716 3112.2817 833.31793, 12533.635 3104.8496 830.91974, 12408.716 3097.609 828.99646, 12323.419 3092.687 827.3045, 12209.326 3087.1174 825.4304, 12071.583 3082.182 822.7891, 11916.792 3078.5813 819.08575, 11785.878 3075.5713 815.5828, 11666.534 3072.8748 812.1897, 11524.183 3068.7415 808.71466, 11367.994 3063.0115 806.2054, 11203.985 3056.0237 804.50586, 11095.55 3051.3843 803.44745, 10964.437 3046.7463 803.02765, 10815.636 3042.887 803.62463, 10653.056 3040.3948 803.78064, 10508.122 3039.6802 804.0032, 10385.807 3039.8633 804.1768, 10236.544 3042.6257 803.4848, 10077.181 3047.8896 802.8077, 9969.008 3051.649 801.9, 9833.609 3058.7449 800.7694, 9681.649 3067.9683 800.2075, 9565.022 3075.1155 800.74634, 9447.105 3082.3728 801.2407, 9310.884 3093.8933 802.7025, 9161.625 3109.71 804.66345, 9011.89 3126.919 806.8674, 8908.135 3139.034 809.02313, 8782.63 3156.0786 810.941, 8646.503 3175.0552 813.5422, 8511.309 3192.8142 817.05566, 8402.933 3206.7585 821.0756, 8315.863 3218.831 826.03546, 8230.196 3232.1292 831.85394, 8108.689 3254.6592 844.0099, 7989.678 3301.7036 854.104, 7906.7583 3356.813 860.21375, 7837.2275 3467.8352 861.8376, 7812.376 3545.3005 861.143, 7781.7524 3679.934 856.58484, 7769.5146 3778.768 851.5826, 7761.478 3855.8242 847.09784, 7755.372 3944.5178 842.1091, 7749.529 4054.31 837.4151, 7743.937 4173.771 828.9476, 7739.2476 4282.7925 818.7358, 7735.971 4362.0605 802.37933, 7732.336 4442.513 778.1563, 7721.772 4563.336 707.4439, 7712.828 4641.879 547.07245</trace>
</ink>
</file>

<file path=ppt/ink/ink11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14768.891 3234.8538 874.14984, 14788.275 3345.857 863.53723, 14788.489 3500.121 856.5094, 14779.657 3592.8235 853.1403, 14770.596 3671.1685 850.5003, 14744.062 3811.8254 843.2675, 14713.978 3943.259 825.0254, 14683.048 4061.6619 801.22485, 14662.218 4138.009 754.7696</trace>
</ink>
</file>

<file path=ppt/ink/ink11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14412.577 3397.5454 874.14984, 14510.29 3322.6094 861.84235, 14656.827 3284.891 855.1633, 14740.974 3286.5103 852.9207, 14857.462 3306.883 852.77826, 14933.469 3391.4973 854.1146, 14923.65 3479.4954 853.688, 14799.124 3584.2605 847.2645, 14698.316 3633.204 840.451, 14591.272 3666.3506 824.9371, 14514.883 3686.609 793.6649</trace>
</ink>
</file>

<file path=ppt/ink/ink11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14964.643 3505.8003 874.14984, 14986.406 3612.5068 863.7884, 14997.208 3722.6682 860.6294, 14999.012 3801.5312 861.7776, 14967.483 3725.3154 855.8827, 14985.775 3599.7522 849.3196, 15022.126 3504.0876 847.6792, 15096.285 3422.5286 848.07556, 15189.952 3382.0596 849.28467, 15285.765 3361.6667 857.17725</trace>
</ink>
</file>

<file path=ppt/ink/ink11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2646" units="cm"/>
      <brushProperty name="width" value="0.02646" units="cm"/>
      <brushProperty name="fitToCurve" value="1"/>
    </brush>
  </definitions>
  <trace timeOffset="0.0" brushRef="#br0" contextRef="#ctx0"> 232 12305 874, 182 12397 871, 73 12424 870, -11 12424 814</trace>
</ink>
</file>

<file path=ppt/ink/ink11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15322.056 3470.54 874.14984, 15321.585 3589.4927 868.4542, 15316.386 3701.0432 867.752, 15311.295 3777.4233 859.8583</trace>
</ink>
</file>

<file path=ppt/ink/ink11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15517.808 3560.237 874.14984, 15517.34 3691.6958 868.47144, 15540.596 3585.271 850.9887, 15607.24 3471.9421 853.6036, 15712.734 3436.5293 855.3055, 15807.673 3533.6826 856.7512, 15828.068 3655.0564 847.90186, 15838.931 3741.4863 823.5599</trace>
</ink>
</file>

<file path=ppt/ink/ink11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16155.652 3375.276 874.14984, 16045.563 3469.364 865.40454, 16025.759 3582.946 864.84534, 16093.841 3679.3486 861.9058, 16189.268 3677.4744 857.47296, 16292.633 3629.5125 851.0284, 16381.291 3530.2178 850.888, 16412.402 3609.1018 857.16095, 16487.49 3692.9434 861.97656, 16583.668 3614.9458 856.9758, 16648.826 3499.4062 849.641, 16677.896 3401.1895 851.50024, 16655.234 3488.3555 844.539, 16630.879 3601.231 835.3081, 16603.648 3733.6384 826.0397, 16590.96 3813.5432 821.66766, 16579.61 3903.33 820.8866, 16563.496 4035.6157 826.7177, 16548.832 4151.103 837.9304, 16545.54 4027.1614 862.1201, 16557.537 3897.8887 857.3982, 16572.719 3817.1233 854.30066, 16608.984 3696.3438 855.46466, 16687.057 3612.3271 858.4061, 16804.596 3568.5613 858.9528, 16961.844 3538.0957 854.6286, 17043.225 3522.3088 850.1275, 17189.518 3484.1948 842.2028, 17311.768 3414.264 846.7133, 17279.486 3325.127 850.6756, 17197.496 3322.7363 851.5952, 17086.393 3376.813 851.17267, 17005.793 3455.462 850.40704, 16974.877 3565.4934 850.62616, 16986.564 3640.6104 851.9776, 17089.432 3707.7368 854.7191, 17175.188 3673.733 856.12244, 17251.033 3605.7812 846.53015</trace>
</ink>
</file>

<file path=ppt/ink/ink11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16480.074 3216.9143 874.14984, 16453.947 3311.7412 867.74005, 16425.986 3387.354 8.637492</trace>
</ink>
</file>

<file path=ppt/ink/ink11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15392.439 3108.6594 874.14984, 15392.4375 3202.8281 867.8461, 15386.147 3282.0564 8.651455</trace>
</ink>
</file>

<file path=ppt/ink/ink11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14856.87 3907.89 874.14984, 14981.778 3922.5295 858.2421, 15079.9 3928.1519 846.6209, 15201.035 3929.6814 835.1114, 15344.678 3927.52 824.25977, 15504.728 3922.7446 814.54315, 15607.66 3919.6106 807.3416, 15750.057 3915.422 798.7429, 15849.34 3912.5088 794.19775, 15986.941 3910.8918 783.6682, 16153.624 3911.5464 751.06525, 16296.932 3912.862 711.7866, 16427.559 3914.72 666.7872, 16578.36 3918.7976 615.9378, 16734.75 3924.779 559.54913, 16885.398 3927.176 498.11658, 16989.385 3928.547 432.1188, 17088.844 3920.6587 364.04703, 17175.223 3895.3438 293.98526, 17254.977 3877.484 159.6273</trace>
</ink>
</file>

<file path=ppt/ink/ink11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295.317 5474.802 874.14984, 383.1644 5476.3833 853.4874, 461.22565 5480.7324 854.71814, 540.9717 5485.4863 855.4769, 647.8052 5489.611 853.20557, 754.61237 5487.3667 842.7828, 862.18134 5480.134 826.6742, 950.9844 5466.4863 800.60156, 1029.5103 5454.7695 655.05914</trace>
</ink>
</file>

<file path=ppt/ink/ink11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687.9214 5257.0547 874.14984, 792.74274 5270.7983 868.7525, 921.60236 5322.9155 864.04315, 1006.81964 5390.6274 862.22876, 1021.1917 5523.956 860.82526, 985.0285 5642.1714 854.81696, 913.14105 5749.594 844.649, 838.7782 5831.4844 826.75226, 760.8427 5902.9487 773.03296</trace>
</ink>
</file>

<file path=ppt/ink/ink11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10366.662 9753.653 874.14984, 10471.76 9768.217 868.9412, 10597.116 9779.446 868.1006, 10703.499 9781.584 867.27954, 10849.173 9778.261 866.61176, 10991.564 9775.479 865.35144, 11082.962 9773.262 864.739, 11165.578 9770.902 863.94183, 11242.905 9768.443 862.8234, 11335.6875 9766.182 859.582, 11428.349 9765.866 855.78284, 11566.591 9768.484 850.04297, 11642.247 9773.288 849.7172, 11718.075 9778.391 850.9341, 11833.275 9785.574 853.4302, 11967.674 9789.863 855.35236, 12090.119 9790.956 858.1931, 12195.225 9791.368 860.34796, 12316.235 9791.426 860.0492, 12391.362 9792.74 859.5275, 12518.479 9797.369 858.4678, 12660.15 9802.536 857.8173, 12773.505 9805.618 857.64984, 12924.515 9808.998 857.6606, 13057.285 9814.591 857.53845, 13212.358 9821.78 857.1429, 13300.392 9827.32 856.9291, 13433.293 9833.923 856.45636, 13573.928 9832.938 856.6322, 13693.5625 9828.65 857.1141, 13833.939 9812.491 858.13995, 13940.603 9793.868 859.95355, 14076.79 9755.014 862.86316, 14182.734 9715.522 863.81384, 14294.62 9656.777 864.04333, 14382.585 9590.987 865.4689, 14467.432 9474.793 865.9466, 14517.227 9353.355 864.4398, 14522.179 9209.207 863.3342, 14494.545 9093.525 862.07184, 14424.241 8975.228 859.30853, 14348.808 8887.645 856.9429, 14256.052 8816.684 856.9516, 14129.437 8770.4 859.0426, 14043.605 8765.216 859.8197, 13951.3 8778.79 860.4963, 13862.714 8814.294 860.61774, 13785.446 8866.982 860.07404, 13684.664 8965.884 858.838, 13618.069 9086.208 859.4007, 13577.036 9189.991 861.13214, 13537.224 9324.807 861.0633, 13501.191 9463.894 862.11676, 13479.092 9609.787 865.8415, 13471.767 9728.621 867.8111, 13467.907 9806.853 870.7957</trace>
</ink>
</file>

<file path=ppt/ink/ink11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6160.188 9897.168 874.14984, 6062.047 9906.255 868.1809, 5914.652 9912.367 861.67035, 5791.8003 9915.347 857.8713, 5666.5547 9915.244 854.3329, 5579.1074 9910.367 852.0325, 5474.2593 9903.115 848.0731, 5363.913 9894.411 844.66785, 5211.5127 9881.491 842.55756, 5130.1694 9874.597 843.9273, 5012.038 9867.551 849.1193, 4898.3403 9880.98 855.841, 4821.142 9918.358 861.4926, 4775.761 10010.139 864.0836, 4763.7173 10120.3955 863.0478, 4773.5034 10251.648 859.4804, 4787.5576 10373.397 856.80255, 4794.6855 10448.812 855.7582, 4800.14 10534.645 854.937, 4803.7764 10622.331 854.441, 4807.258 10745.959 854.51886, 4809.673 10885.505 858.216, 4834.5635 11006.333 861.78174, 4901.2036 11098.46 864.3976, 4977.219 11125.056 863.6742, 5103.983 11132.876 859.7908, 5222.9043 11132.592 854.4574, 5301.1973 11130.975 853.4751, 5387.925 11129.421 852.7035, 5473.29 11129.382 852.2932, 5611.5854 11133.655 852.0291, 5690.363 11140.243 852.3461, 5812.245 11152.381 856.2814, 5919.273 11171.751 860.4291</trace>
</ink>
</file>

<file path=ppt/ink/ink11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2646" units="cm"/>
      <brushProperty name="width" value="0.02646" units="cm"/>
      <brushProperty name="fitToCurve" value="1"/>
    </brush>
  </definitions>
  <trace timeOffset="0.0" brushRef="#br0" contextRef="#ctx0"> 6711 7565 874, 6839 7565 861, 6980 7565 849, 7068 7565 844, 7219 7565 837, 7324 7565 830, 7418 7565 820, 7552 7568 780, 7646 7571 691</trace>
</ink>
</file>

<file path=ppt/ink/ink11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16373.398 9788.912 874.14984, 16482.1 9791.3 867.3843, 16581.588 9796.305 861.5614, 16685.23 9803.844 859.0059, 16813.713 9819.303 858.4244, 16947.14 9834.447 857.8839, 17064.736 9846.533 858.0769, 17167.764 9855.262 861.0943, 17271.393 9880.587 863.6556, 17326.764 9958.472 862.7366, 17340.77 10045.619 860.8024, 17337.242 10136.752 858.5649, 17330.736 10230.878 855.673, 17327.83 10327.683 854.76624, 17335.469 10463.412 854.8087, 17350.105 10592.556 854.8168, 17361.809 10672.797 854.67755, 17377.678 10789.986 854.8653, 17386.846 10936.61 859.1779, 17371.361 11076.369 862.6095, 17292.316 11163.545 861.74347, 17197.814 11199.183 859.08813, 17117.082 11202.813 855.40625, 16977.836 11198.387 846.90936, 16884.318 11187.93 842.6389, 16779.504 11176.617 838.7074, 16675.277 11168.66 831.53296, 16511.1 11160.875 812.18604, 16410.205 11161.491 793.3484, 16306.895 11163.454 767.0825, 16226.148 11165.358 733.7386, 16090.788 11170.93 645.4824, 16007.119 11175.682 482.62344</trace>
</ink>
</file>

<file path=ppt/ink/ink11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14215.652 11540.168 874.14984, 14302.573 11585.68 865.0406, 14404.188 11674.536 859.64197, 14482.802 11760.754 854.88654, 14541.49 11848.388 854.321, 14593.358 11970.443 856.06433, 14612.35 12071.439 859.85126, 14582.752 12169.228 862.995, 14529.107 12301.908 864.0672, 14503.906 12425.92 862.32513, 14502.616 12581.522 856.9386, 14505.205 12709.24 853.5158, 14507.033 12794.234 852.5767, 14508.444 12885.402 852.0042, 14509.561 12962.3955 851.7527, 14517.099 13106.693 852.335, 14526.88 13185.168 853.06903, 14545.419 13299.885 855.35565, 14575.278 13416.102 857.40717, 14598.947 13520.775 859.96967, 14588.516 13607.058 863.2453, 14478.063 13633.438 862.9061, 14393.809 13598.866 856.8327</trace>
</ink>
</file>

<file path=ppt/ink/ink11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14910.683 12460.644 874.14984, 15016.172 12446.973 871.21344, 15110.454 12407.337 870.5434, 15022.079 12395.626 865.7448, 15001.385 12494.546 863.5371, 15041.0625 12594.777 860.104, 15176.222 12637.126 857.80695, 15270.677 12597.064 856.4675, 15366.703 12484.147 848.8096, 15428.609 12347.072 840.7103, 15447.543 12267.217 840.75037, 15466.479 12133.767 841.05963, 15463.839 11994.371 846.25244, 15432.082 12071.149 850.94434, 15433.377 12156.52 844.8519, 15436.186 12266.222 837.71313, 15439.215 12392.108 829.57764, 15441.325 12477.624 823.03265, 15443.082 12582.818 817.4429, 15443.062 12700.35 814.1749, 15441.333 12795.24 814.4826, 15438.078 12879.61 815.99225, 15429.713 12966.199 822.54895, 15409.83 13075.706 835.68555, 15434.502 12913.591 840.2168, 15474.463 12757.456 830.8364, 15507.186 12646.495 825.67645, 15532.825 12559.464 820.142, 15559.337 12469.78 815.20166, 15586.717 12369.196 814.20374, 15611.161 12267.504 817.0444, 15631.388 12174.653 822.0158, 15658.077 12043.774 834.9907, 15683.146 11954.616 847.787, 15707.378 12046.932 853.75885, 15698.393 12213.742 841.2614, 15688.678 12331.307 833.9268, 15680.206 12444.923 826.47565, 15673.615 12536.769 819.71356, 15666.165 12649.721 815.07367, 15658.962 12769.859 813.427, 15654.248 12850.067 813.3063, 15651.187 12937.997 816.0816, 15649.205 13014.492 820.9127, 15652.908 13093.043 833.93353, 15635.627 12999.841 841.05853, 15586.799 12835.665 836.7134, 15549.287 12745.186 833.92487, 15484.908 12614.283 832.56134, 15422.647 12516.262 835.6327, 15499.839 12505.55 849.34564, 15579.644 12552.271 851.0795, 15675.268 12597.313 855.1887, 15770.073 12617.353 858.6405, 15857.174 12597.34 862.0659, 15874.125 12701.184 862.8028, 15873.319 12790.35 862.8365, 15970.392 12839.089 862.42554, 16017.705 12760.804 860.97144, 16029.327 12663.4795 855.16705, 16002.227 12573.374 850.9077, 15921.248 12490.53 848.8129, 15829.093 12444.974 849.5551, 15747.597 12465.918 854.7439, 15846.039 12559.923 855.07166, 15961.358 12574.1 856.46234, 16041.092 12559.174 857.78406, 16120.245 12532.793 858.2931, 16225.163 12502.924 861.09265, 16245.336 12587.484 859.4058, 16215.5205 12704.81 852.3873, 16203.998 12840.489 853.6445, 16234.678 12929.885 853.05273, 16313.711 12913.856 849.48846, 16392.172 12837.87 841.0565, 16437.95 12757.391 835.5779, 16480.58 12653.938 829.45233, 16514.346 12543.595 822.35956, 16537.2 12464.306 816.4006, 16554.146 12366.359 813.01105, 16564.754 12260.769 813.3278, 16570.89 12184.292 816.1672, 16573.025 12107.032 820.5077, 16570.809 12028.878 827.224, 16558.709 11923.753 840.86475, 16525.486 12034.917 849.2171, 16522.41 12180.34 838.9257, 16526.232 12290.637 832.4764, 16529.14 12366.542 826.5432, 16535.799 12463.813 820.2265, 16546.373 12572.019 817.0961, 16556.826 12678.921 817.997, 16565.436 12766.368 821.4395, 16575.66 12871.412 835.5471, 16544.021 12762.268 859.42664, 16532.621 12686.922 847.81903</trace>
</ink>
</file>

<file path=ppt/ink/ink11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16443.709 12352.389 874.14984, 16542.168 12361.401 855.6521, 16634.69 12367.576 841.3098, 16749.791 12368.667 827.9708, 16833.379 12370.071 804.651, 16925.393 12370.328 772.5048</trace>
</ink>
</file>

<file path=ppt/ink/ink11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14999.762 12479.82 874.14984, 15093.152 12450.613 871.2979, 15212.144 12385.182 868.051, 15269.262 12290.438 868.3599, 15147.404 12317.707 864.0536, 15069.341 12370.84 861.3572</trace>
</ink>
</file>

<file path=ppt/ink/ink11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17084.852 12713.65 874.14984, 17194.207 12662.33 858.0474, 17275.006 12620.193 849.53046, 17406.424 12547.537 839.2512, 17522.766 12476.118 835.6276, 17635.572 12379.29 842.1532, 17661.828 12286.601 846.1141, 17560.092 12249.034 855.4562, 17460.584 12299.875 860.94055, 17406.668 12421.905 861.1276, 17407.54 12523.709 859.10583, 17497.396 12601.46 860.0973, 17586.61 12612.015 860.69037, 17675.064 12566.458 860.03735, 17756.553 12503.143 862.2056, 17802.46 12605.634 861.0537, 17882.934 12565.463 856.66534, 17948.326 12464.413 855.2986, 18026.064 12534.286 854.02673, 18045.99 12652.06 849.47375, 18048.656 12729.676 829.6321</trace>
</ink>
</file>

<file path=ppt/ink/ink11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18457.318 12352.389 874.14984, 18489.945 12473.373 862.8617, 18505.432 12620.629 852.01324, 18509.982 12725.9795 836.03723, 18507.732 12801.375 813.779</trace>
</ink>
</file>

<file path=ppt/ink/ink11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18386.936 12479.82 874.14984, 18492.334 12498.059 865.0365, 18605.994 12515.593 860.1651, 18735.02 12513.062 862.4109, 18842.875 12458.05 864.0468, 18838.875 12370.689 858.0579, 18747.188 12383.534 858.51166, 18670.744 12456.928 856.58746, 18646.904 12540.097 857.5662, 18668.299 12627.492 860.9212, 18753.566 12656.966 861.3958, 18867.234 12617.278 859.234, 19000.023 12492.721 844.454, 19095.453 12365.2 830.4295, 19139.86 12273.778 827.6236, 19175.316 12171.287 826.08856, 19199.293 12079.609 827.21857, 19222.29 11925.655 830.89856, 19221.082 11806.715 840.18634, 19137.13 11744.078 857.24677, 19088.53 11853.294 853.50494, 19059.646 11993.145 841.72363, 19051.182 12096.293 833.9987, 19048.06 12213.541 826.49207, 19050.31 12330.689 811.0903, 19052.516 12412.071 787.72943, 19063.885 12504.433 757.0885, 19086.115 12596.277 718.96967, 19122.568 12673.719 673.96344, 19153.387 12752.842 569.1207</trace>
</ink>
</file>

<file path=ppt/ink/ink11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19581.244 12551.577 874.14984, 19481.814 12496.261 867.1101, 19395.135 12513.272 867.2848, 19331.713 12601.513 866.0969, 19372.62 12701.193 864.9659, 19464.367 12716.5625 862.3323, 19540.764 12667.952 860.1734, 19593.436 12588.574 857.5637, 19632.873 12673.538 852.4643, 19673.453 12762.714 855.84, 19780.426 12772.553 856.81635, 19883.912 12666.886 845.1022, 19955.154 12588.075 817.1029</trace>
</ink>
</file>

<file path=ppt/ink/ink11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19866.074 11666.362 874.14984, 19888.742 11801.752 857.4758, 19898.492 11890.938 848.64325, 19908.7 11997.712 840.61597, 19919.723 12115.953 834.7733, 19933.094 12236.861 829.9899, 19942.16 12317.726 820.9094, 19956.523 12415.394 806.9732, 19982.305 12564.211 749.7651, 19998.51 12653.113 665.3858, 20013.072 12729.21 6.01847</trace>
</ink>
</file>

<file path=ppt/ink/ink1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10942.621 10781.043 874.14984, 10863.092 10766.171 868.37695, 10793.26 10757.913 863.73016, 10671.519 10749.688 854.60657, 10546.378 10745.243 846.9797, 10454.751 10743.085 842.9466, 10343.728 10740.593 836.20874, 10218.024 10737.566 828.7297, 10113.321 10734.231 822.55426, 10014.215 10730.189 816.55963, 9895.333 10724.278 810.67755, 9766.014 10716.799 806.2643, 9636.047 10710.299 804.72266, 9551.662 10706.073 803.60895, 9457.9 10702.231 805.7559, 9363.312 10698.826 811.5837, 9293.192 10695.969 818.43787, 9229.27 10692.771 825.5208, 9164.553 10688.512 832.6999, 9051.697 10680.874 845.994, 8982.854 10677.001 856.6877, 8919.489 10672.586 842.7313</trace>
</ink>
</file>

<file path=ppt/ink/ink11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19687.918 12226.194 874.14984, 19797.705 12218.415 863.4437, 19945.172 12222.221 855.74396, 20058.023 12232.238 852.7563, 20136.51 12282.512 856.10974, 20175.674 12404.291 856.1366, 20196.72 12509.187 859.906, 20264.32 12588.426 865.3911, 20342.705 12630.36 241.55179</trace>
</ink>
</file>

<file path=ppt/ink/ink11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20507.219 12352.389 874.14984, 20464.088 12434.265 867.4292, 20441.756 12551.423 864.6507, 20476.953 12652.528 862.48914, 20555.41 12720.931 860.7089, 20636.63 12648.078 859.2621, 20646.053 12559.292 856.7286, 20617.514 12456.188 851.4846, 20572.941 12349.714 846.47003, 20530.477 12248.74 848.0409, 20633.777 12192.728 853.1497, 20734.79 12294.625 843.2248, 20803.584 12409.214 835.4117, 20841.29 12549.614 839.8938, 20925.469 12445.329 843.395, 20985.438 12356.706 848.45917, 21060.516 12294.526 855.24115, 21164.375 12303.507 859.1071, 21216.375 12418.815 858.77734, 21236.707 12536.629 851.1403, 21217.332 12645.347 832.4092, 21184.656 12731.59 782.7665</trace>
</ink>
</file>

<file path=ppt/ink/ink11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20168.504 11847.612 874.14984, 20206.754 11969.002 860.87115, 20239.984 12045.562 846.3711</trace>
</ink>
</file>

<file path=ppt/ink/ink11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21926.973 12236.711 874.14984, 21846.424 12227.158 869.761, 21741.465 12269.515 865.25793, 21672.53 12349.167 861.8294, 21649.7 12436.411 859.397, 21671.676 12530.787 857.13385, 21728.37 12607.206 857.0401, 21840.86 12621.132 859.62427, 21913.646 12529.611 858.2613, 21955.617 12418.415 852.4341, 21975.254 12307.432 845.61163, 22003.373 12445.49 840.2352, 22034.557 12563.988 847.9334, 22093.936 12639.132 858.906, 22157.375 12528.87 858.65015, 22178.658 12403.356 853.3809, 22187.576 12304.929 851.6039, 22229.072 12385.399 848.0728, 22259.959 12483.994 843.83185, 22297.756 12583.239 841.4443, 22337.627 12661.417 842.7248, 22432.953 12725.514 855.84827, 22471.361 12624.005 860.5042, 22464.965 12506.651 862.0364, 22442.91 12388.621 860.9437, 22540.95 12403.683 858.99176, 22666.395 12418.575 860.6391, 22786.729 12394.382 860.2354, 22883.94 12300.967 860.6363, 22852.271 12212.625 860.98193, 22772.623 12237.916 858.81244, 22710.021 12316.006 855.4375, 22694.291 12457.651 849.9609, 22712.168 12569.425 836.3369, 22779.008 12676.172 814.0749, 22858.21 12733.63 775.09186, 22934.68 12777.329 545.9119</trace>
</ink>
</file>

<file path=ppt/ink/ink11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23163.072 12442.704 874.14984, 23069.01 12548.588 776.46234, 23042.592 12658.737 816.2157, 23136.156 12743.476 828.01495, 23215.416 12753.865 825.21606, 23313.146 12779.039 837.07043, 23390.688 12761.323 542.3451</trace>
</ink>
</file>

<file path=ppt/ink/ink11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23662.35 12533.0205 874.14984, 23750.678 12516.993 865.878, 23855.389 12451.8 861.29944, 23953.562 12350.281 857.9592, 24020.225 12245.606 854.7313, 24067.64 12125.945 850.5298, 24080.691 12048.993 850.2493, 24086.908 11938.241 850.629, 24062.83 11845.739 854.41235, 23977.73 11805.056 857.4486, 23894.758 11825.714 858.88043, 23811.523 11934.105 852.2431, 23778.5 12094.411 840.124, 23785.582 12193.605 833.32526, 23795.27 12273.647 826.6964, 23827.662 12377.777 819.04987, 23879.94 12489.402 800.76855, 23948.254 12591.801 774.63525, 24002.1 12680.203 732.58887, 24072.55 12768.706 651.58997</trace>
</ink>
</file>

<file path=ppt/ink/ink11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24411.268 12606.014 874.14984, 24320.156 12601.521 868.5445, 24240.43 12615.877 867.0947, 24160.883 12670.846 865.94946, 24142.125 12748.865 865.5838, 24253.494 12822.434 862.93945, 24339.18 12778.158 861.0093, 24414.975 12670.062 859.14056, 24418.76 12773.496 852.31866, 24476.402 12938.988 838.115, 24509.861 13024.718 813.5544, 24554.234 13111.409 785.19055</trace>
</ink>
</file>

<file path=ppt/ink/ink11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15637.605 13606.289 874.14984, 15666.949 13735.561 859.9765, 15679.279 13814.105 858.09344, 15692.529 13924.587 856.3817, 15694.958 13819.444 855.8745, 15724.669 13728.211 856.0776, 15769.375 13652.828 857.80927, 15863.601 13616.251 860.2618, 15943.798 13650.16 861.38135, 16009.892 13759.706 856.2659, 16025.87 13837.242 850.8048, 16051.8 13936.267 828.1607, 16045.741 14013.084 403.58725</trace>
</ink>
</file>

<file path=ppt/ink/ink11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16408.518 13724.442 874.14984, 16323.818 13790.647 857.10706, 16264.579 13874.662 862.51263, 16272.84 13958.845 864.268, 16350.874 13963.085 862.3543, 16415.021 13880.972 863.29254, 16435.748 13802.938 863.8337, 16455.91 13908.502 863.71674, 16537.26 13997.672 862.26135, 16620.264 14030.725 859.9008, 16712.143 13956.147 855.84216, 16778.39 13876.591 847.04266</trace>
</ink>
</file>

<file path=ppt/ink/ink11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16817.62 13128.73 874.14984, 16816.213 13262.012 859.6083, 16812.848 13345.666 854.3878, 16809.242 13443.623 849.0579, 16806.252 13548.343 844.9612, 16804.084 13630.969 841.8426, 16801.512 13773.264 827.7333, 16803.867 13897.051 795.8725, 16811.824 13980.979 745.157, 16819.488 14057.135 423.4371</trace>
</ink>
</file>

<file path=ppt/ink/ink1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1317.9733 9814.613 874.14984, 1222.243 9821.598 870.1577, 1107.4176 9820.904 868.2444, 1042.1371 9818.968 867.7375, 978.35095 9816.832 867.36224, 884.0485 9841.117 867.80255, 836.981 9920.113 866.22736, 820.3617 10042.777 864.6187, 816.64795 10144.682 862.6121, 816.6432 10238.502 859.86066, 814.7808 10324.251 857.23083, 805.64105 10435.729 856.486, 794.9182 10536.171 857.1304, 787.7468 10631.542 860.54297, 786.66833 10711.033 864.4835, 819.1196 10788.839 867.1782, 900.3153 10828.13 865.83923, 990.2434 10842.522 865.12756, 1091.5873 10845.299 864.3117, 1211.3988 10848.911 863.0432, 1274.5964 10852.821 862.2766, 1371.4393 10860.453 860.87537, 1444.8309 10841.541 853.28735</trace>
</ink>
</file>

<file path=ppt/ink/ink11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16621.865 13670.623 874.14984, 16708.545 13644.34 865.3889, 16826.885 13641.846 865.1547, 16914.406 13665.689 865.1389, 17001.002 13743.694 862.53955, 17019.123 13848.153 859.89545, 17013.264 13944.822 859.09143, 17025.28 14022.381 861.8148, 17105.395 14016.474 861.5317, 17174.56 13931.664 858.68304, 17226.39 13835.509 855.5769, 17262.268 13733.036 858.4959, 17248.62 13846.695 846.9806, 17254.613 13972.752 844.48474, 17281.451 14064.88 848.62946, 17369.895 14089.733 852.04816, 17460.002 13982.364 856.40765, 17497.32 13859.555 854.0413, 17514.85 13741.732 854.86676, 17530.879 13626.143 857.3377, 17606.277 13593.63 860.559, 17672.248 13718.104 857.8349, 17695.094 13838.098 856.31537, 17690.547 13956.525 856.81433, 17710.33 14042.791 858.69604, 17807.918 14015.715 855.219, 17884.766 13927.434 848.6237, 17949.402 13807.124 844.5463, 17983.955 13696.031 847.9926, 17964.879 13600.162 851.7084, 17881.203 13575.499 856.4345, 17820.28 13665.308 857.33026, 17796.797 13769.312 852.5843, 17813.69 13895.437 847.78375, 17875.088 14008.948 841.91504, 17990.16 14066.459 828.01544, 18069.459 14095.54 802.6882</trace>
</ink>
</file>

<file path=ppt/ink/ink11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18386.936 13887.134 874.14984, 18445.28 13798.491 864.988, 18526.422 13694.598 860.09607, 18607.314 13635.692 862.6017, 18682.512 13661.831 863.24963, 18716.066 13737.335 860.1252, 18722.2 13823.806 855.3361, 18696.291 13926.68 855.9581, 18717.6 13849.697 847.66327, 18754.389 13772.503 843.5992, 18818.096 13657.755 836.049, 18908.79 13660.106 841.2589, 18929.682 13739.299 840.42505, 18928.244 13835.889 840.64374, 18917.117 13933.586 844.9075, 18931.188 14015.222 852.3934, 19022.297 13991.21 857.6781, 19108.037 13888.263 853.335, 19169.008 13795.42 850.3317, 19225.64 13701.932 853.98517, 19156.543 13793.975 859.4494, 19133.553 13878.399 861.7005, 19169.924 13984.038 862.3917, 19270.488 14016.894 861.51086, 19309.264 13911.239 859.71875, 19294.016 13800.191 858.2351, 19288.44 13675.057 861.08026, 19380.67 13586.5 861.1947, 19483.695 13630.428 858.00775, 19567.213 13740.41 850.3972, 19601.941 13857.134 844.47845, 19574.92 13971.832 846.8398, 19551.021 13895.946 853.6978, 19613.512 13785.956 855.24023, 19703.94 13695.387 856.4574, 19794.97 13772.481 855.3124, 19822.982 13883.61 851.1092, 19817.957 13982.649 840.79724, 19808.371 14058.578 809.8063</trace>
</ink>
</file>

<file path=ppt/ink/ink11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20365.355 13724.442 874.14984, 20461.621 13746.915 866.4814, 20566.734 13742.033 863.1404, 20660.756 13691.986 862.5191, 20688.637 13599.36 861.82965, 20644.521 13475.861 862.49567, 20561.133 13414.396 862.78455, 20472.555 13494.356 859.86475, 20470.887 13571.931 854.8896, 20490.502 13713.052 842.1191, 20526.492 13818.123 833.1205, 20554.873 13897.841 826.63806, 20587.72 13983.274 820.4151, 20614.621 14076.921 818.23914, 20625.236 14155.536 821.3125, 20603.197 14275.933 828.53503, 20500.871 14360.69 833.67737, 20389.328 14368.984 843.0192, 20310.297 14290.057 850.8165, 20256.316 14211.675 800.7369</trace>
</ink>
</file>

<file path=ppt/ink/ink11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20988.902 13688.5625 874.14984, 20894.537 13679.201 864.70386, 20770.617 13691.114 864.6656, 20866.023 13670.653 861.6147, 20942.037 13646.918 862.2296, 20960.771 13729.73 862.4177, 21026.586 13820.413 863.3608, 21134.332 13826.664 861.2657, 21228.29 13757.28 854.34564, 21295.89 13639.127 843.27985, 21338.805 13480.816 836.2025, 21351.55 13392.885 835.793, 21361.758 13265.142 839.2246, 21358.082 13171.983 845.412, 21265.568 13140.896 859.53784, 21198.588 13247.614 856.1664, 21150.797 13382.376 844.4237, 21133.314 13482.794 837.8761, 21123.582 13590.518 833.33057, 21117.748 13669.764 831.30945, 21122.04 13747.572 830.4039, 21143.508 13865.073 835.4937, 21201.756 13951.786 844.0279, 21306.105 13967.546 851.5716, 21394.309 13927.216 856.0548, 21471.105 13821.157 852.63745, 21514.61 13712.314 848.7483, 21530.076 13609.181 852.8832, 21454.271 13586.753 860.91815, 21420.254 13662.323 861.24677, 21402.94 13780.165 858.0378, 21404.691 13885.56 857.2602, 21455.562 13969.96 859.1054, 21571.537 13962.801 859.2594, 21650.959 13888.125 855.521, 21727.893 13751.104 848.6215, 21779.965 13622.941 841.59424, 21803.332 13538.735 840.06384, 21834.15 13403.646 841.01483, 21853.342 13276.991 845.42865, 21861.94 13171.6875 853.6664, 21822.69 13270.445 859.1616, 21805.674 13408.638 847.86694, 21796.139 13501.336 843.58325, 21788.596 13593.19 839.58685, 21780.416 13757.447 833.84174, 21782.564 13851.781 834.1432, 21793.416 13981.555 839.1585, 21826.533 14076.977 849.16614, 21904.453 14102.806 856.01154, 22019.328 14025.861 858.13214, 22082.518 13929.981 852.7037, 22134.484 13794.144 848.6849, 22163.23 13687.679 849.0895, 22113.207 13763.826 855.58344, 22105.672 13853.654 853.5812, 22118.576 13947.074 853.4863, 22199.545 14051.365 856.6726, 22281.207 14078.324 857.58746, 22388.475 14038.447 857.6128, 22463.602 13964.824 857.20844, 22506.6 13855.999 855.12305, 22522.037 13763.202 854.67566, 22505.096 13658.654 856.5653, 22450.967 13579.202 861.6761, 22356.604 13614.114 863.2329, 22317.219 13694.178 861.6089, 22334.402 13834.935 857.3847, 22376.818 13942.016 851.3959, 22463.852 14034.721 848.9484, 22557.074 14074.686 849.5514, 22656.9 14039.388 851.11584, 22746.736 13934.676 853.8481, 22782.479 13847.743 857.214, 22869.248 13919.143 863.3106, 22979.812 13950.724 864.56036, 23063.201 13940.816 866.169, 23138.762 13981.759 868.69324</trace>
</ink>
</file>

<file path=ppt/ink/ink11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22396.559 13146.67 874.14984, 22305.365 13293.018 856.6539, 22255.258 13371.807 841.62823</trace>
</ink>
</file>

<file path=ppt/ink/ink11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23520.486 13255.544 874.14984, 23552.145 13361.824 863.5641, 23567.547 13522.783 854.4265, 23571.271 13618.859 851.1462, 23571.602 13715.176 848.60425, 23568.299 13842.319 847.5241, 23553.094 13925.22 851.60565, 23473.51 13892.613 858.3945, 23374.934 13839.953 864.0446, 23316.955 13931.99 861.3277, 23389.787 14023.092 860.8259, 23502.406 14027.616 860.61536, 23601.621 13982.8955 859.2449, 23684.266 13907.624 855.7904, 23737.041 14018.919 854.5064, 23765.201 14110.89 859.4722, 23852.951 14100.044 860.6501, 23910.434 14024.377 857.03876, 23962.791 13890.546 858.40173, 23955.918 13973.364 849.83545, 23965.39 14077.3 839.50977, 23983.473 14176.019 806.43805</trace>
</ink>
</file>

<file path=ppt/ink/ink11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24179.225 13851.873 874.14984, 24259.062 13799.141 867.4732, 24361.498 13780.301 867.259, 24445.047 13824.8125 864.743, 24450.521 13932.2 864.3432, 24552.992 13978.7705 864.97327, 24659.908 13895.633 864.75977, 24708.545 13798.311 865.6962, 24653.96 13882.39 864.8421, 24743.383 13921.581 863.366, 24834.9 13806.467 853.2754, 24891.69 13676.934 838.4533, 24910.58 13581.695 833.53674, 24920.518 13483.795 830.2034, 24925.666 13403.398 830.3741, 24917.615 13287.157 836.83887, 24842.023 13306.402 845.7275, 24819.936 13381.761 842.37714, 24790.002 13551.962 830.1721, 24781.371 13691.345 820.0577, 24776.115 13787.675 810.33966, 24776.393 13914.656 797.7682, 24781.281 14057.748 790.13477, 24785.004 14197.657 788.339, 24787.809 14311.736 791.1655, 24783.33 14395.415 800.2036, 24759.598 14504.637 819.19305, 24665.123 14497.495 842.1097, 24608.541 14329.773 841.1124, 24583.92 14242.441 821.4313, 24571.83 14140.759 777.8998</trace>
</ink>
</file>

<file path=ppt/ink/ink11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25141.49 13526.49 874.14984, 25146.285 13650.617 861.0999, 25145.693 13734.466 852.3108, 25144.934 13834.174 844.58, 25144.475 13934.509 838.16846, 25144.014 14084.46 834.12976, 25143.834 14197.797 838.072, 25143.693 14278.005 848.5894</trace>
</ink>
</file>

<file path=ppt/ink/ink11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25052.41 13580.927 874.14984, 25135.4 13511.663 867.96423, 25210.994 13486.885 864.60596, 25299.25 13484.518 858.8942</trace>
</ink>
</file>

<file path=ppt/ink/ink11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25249.264 12839.845 874.14984, 25253.508 12929.1045 858.2835, 25266.932 13039.51 859.95984, 25276.613 13114.77 854.8593, 25285.016 13194.044 671.3929</trace>
</ink>
</file>

<file path=ppt/ink/ink1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18080.674 11235.042 874.14984, 18040.242 11156.35 867.9512, 17975.408 11072.654 867.394, 17868.045 10994.7705 864.2069, 17747.777 10951.492 861.05695, 17649.857 10923.705 858.36707, 17535.578 10914.332 858.8303, 17431.846 10928.899 859.7024, 17368.758 10952.528 859.0212, 17303.309 10986.354 857.7292, 17237.018 11026.422 855.65814, 17139.525 11089.32 855.60156, 17041.723 11165.831 855.86725, 16974.107 11234.984 856.70905, 16933.047 11317.879 858.3336, 16915.555 11414.093 860.0334, 16918.58 11515.615 859.6544, 16931.27 11579.979 858.9598, 16950.525 11647.146 858.13043, 16984.275 11744.7295 856.48834, 17045.668 11855.27 855.95575, 17103.422 11934.79 856.46967, 17189.064 12008.122 857.31635, 17281.408 12061.356 857.87915, 17380.805 12098.063 858.19464, 17490.596 12113.957 858.5255, 17580.79 12113.783 858.8347, 17687.146 12085.673 859.0776, 17765.287 12048.66 859.3056, 17851.95 11970.12 858.7912, 17939.47 11864.603 857.75806, 17999.865 11778.347 856.919, 18055.924 11664.916 856.75244, 18089.562 11571.397 857.1872, 18105.465 11460.478 857.8994, 18103.514 11358.468 858.4818, 18082.598 11259.378 858.8619, 18038.143 11167.722 859.39197, 17985.992 11099.443 859.7622, 17922.02 11047.61 859.40894, 17856.457 10997.987 566.9613</trace>
</ink>
</file>

<file path=ppt/ink/ink11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24589.424 13634.126 874.14984, 24567.482 13714.134 871.9362, 24589.762 13794.432 870.3242, 24689.498 13750.128 865.0371, 24699.428 13668.055 864.27515, 24640.664 13590.894 863.4431, 24543.604 13633.143 860.4727, 24533.094 13773.985 850.79846, 24585.1 13873.247 834.51086, 24636.184 13948.479 776.1312</trace>
</ink>
</file>

<file path=ppt/ink/ink11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24571.83 13417.617 874.14984, 24477.55 13548.508 850.59845, 24411.268 13634.126 811.28357</trace>
</ink>
</file>

<file path=ppt/ink/ink11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8797.271 10656.19 874.14984, 8798.208 10752.458 874.14984, 8803.681 10877.24 874.1499, 8782.781 10968.189 873.53906, 8679.595 10983.052 870.26624, 8552.161 10956.113 868.3213, 8474.073 10943.427 867.5853, 8395.198 10936.955 867.1178, 8261.974 10933.719 866.92896, 8188.634 10852.074 869.47784, 8186.778 10769.019 871.5402</trace>
</ink>
</file>

<file path=ppt/ink/ink11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11364.048 10637.632 874.14984, 11395.865 10755.518 871.0488, 11380.507 10853.369 870.1164, 11302.465 10903.254 869.11993, 11220.094 10918.182 868.32513, 11109.39 10923.0 867.6066, 11017.307 10916.589 867.2471, 10918.361 10828.904 868.1582, 10879.661 10736.844 869.3407</trace>
</ink>
</file>

<file path=ppt/ink/ink11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8476.15 10817.645 874.14984, 8400.537 10767.078 434.6193</trace>
</ink>
</file>

<file path=ppt/ink/ink11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1667.7826 3487.8608 874.14984, 1575.2943 3500.2686 865.2035, 1450.826 3513.4072 861.4742, 1342.387 3521.1536 859.1093, 1229.9526 3524.478 858.4629, 1116.322 3525.024 859.9833, 973.5384 3513.802 862.47284, 850.04614 3504.9395 863.58966, 756.52313 3537.599 863.9434, 706.5644 3649.5889 860.04443, 683.79877 3782.301 854.34607, 666.70404 3917.7031 848.74664, 657.1323 4010.4668 846.83875, 645.0121 4154.799 844.27234, 637.7226 4253.1475 843.3138, 628.32733 4361.9727 842.27826, 619.8405 4455.843 841.68634, 612.13403 4538.0747 841.46826, 600.1309 4634.6772 841.4948, 585.8253 4733.1875 842.62103, 565.26117 4886.284 845.1456, 555.3564 4985.003 846.52576, 547.9845 5060.1963 847.74664, 540.29834 5144.0454 848.6931, 533.02496 5248.4155 848.2502, 527.1597 5369.271 845.7187, 523.3768 5491.692 842.30756, 521.0132 5579.4136 839.04663, 521.12463 5687.5244 835.58685, 522.3799 5807.328 833.3032, 523.44525 5896.0283 832.0123, 524.76294 5986.709 831.17725, 526.02277 6088.29 831.8832, 527.2714 6193.3438 834.24774, 528.1145 6288.4556 837.2039, 529.04443 6435.0215 844.4296, 529.283 6514.709 848.0678, 529.48804 6629.8384 855.0904, 534.0975 6762.8066 860.7669, 552.35675 6869.0244 863.0927, 615.68243 6953.5664 864.92096, 764.79065 7021.237 864.1361, 861.8233 7048.572 860.0746, 1008.82776 7082.3335 850.8688, 1101.2622 7095.4463 846.9561, 1247.4792 7110.376 842.83136, 1337.9727 7114.6885 843.3439, 1443.6395 7116.8994 843.6535, 1556.0581 7116.4414 842.5671, 1633.8582 7115.8047 841.4391, 1733.8081 7112.6694 840.304, 1848.3033 7108.8716 838.6567, 1935.1654 7105.764 837.88477, 2027.669 7102.081 836.6082, 2137.567 7098.3687 835.4781, 2259.3652 7096.8223 835.1507, 2379.748 7096.358 834.1389, 2465.9004 7096.1724 833.2485, 2570.4644 7096.953 832.8809, 2684.7883 7097.903 833.28925, 2766.701 7098.889 834.5989, 2854.7 7100.9756 836.38837, 2951.9116 7106.072 838.8674, 3036.323 7111.672 841.87665, 3190.691 7123.3276 846.7696, 3284.1638 7130.058 848.7717, 3383.821 7136.844 850.5208, 3531.579 7146.0757 853.3035, 3618.9333 7149.867 854.1198, 3754.5044 7153.853 851.83386, 3889.9326 7160.754 840.70605, 3980.923 7171.2695 824.41254, 4059.2485 7185.8325 692.3526</trace>
</ink>
</file>

<file path=ppt/ink/ink11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14805.182 636.1182 874.14984, 14747.212 777.2379 856.09344, 14701.365 856.8087 847.1657, 14645.332 943.74255 839.8453, 14582.332 1033.1508 834.49646, 14524.068 1112.5474 834.4219, 14430.798 1238.3092 835.6935, 14339.735 1361.0785 836.8526, 14243.498 1468.8751 836.5359, 14168.929 1545.5703 815.5256</trace>
</ink>
</file>

<file path=ppt/ink/ink11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14447.769 718.39197 874.14984, 14562.295 618.5893 861.62103, 14706.427 550.2945 857.1796, 14791.343 524.28064 855.42834, 14912.283 495.68045 853.63153, 15016.947 486.23508 852.8073, 15123.194 507.2096 854.26416, 15191.391 620.98663 859.9696, 15151.28 714.69464 859.6305, 15069.902 811.56415 855.7904, 14926.82 918.2427 850.2469, 14803.961 992.4025 845.74347, 14727.919 1028.6472 845.8371, 14618.4375 1073.3994 847.4014, 14544.983 1158.3694 852.57056, 14546.189 1294.1053 857.44324, 14585.427 1398.6927 860.9688, 14710.121 1423.3744 860.18695, 14822.419 1364.6979 848.7059, 14900.637 1314.136 819.74335</trace>
</ink>
</file>

<file path=ppt/ink/ink11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15374.844 1339.4657 874.14984, 15296.457 1358.3527 846.85834, 15196.028 1410.2604 852.5452, 15100.503 1494.171 858.36414, 15204.032 1476.1815 858.0004, 15290.407 1399.0261 857.23413, 15382.051 1341.548 858.5528, 15379.274 1443.5638 852.22437, 15330.442 1593.0991 844.1963, 15296.977 1687.0801 840.0477, 15246.079 1828.5093 834.2685, 15196.61 1964.604 837.5271, 15121.916 2051.7576 849.9499, 15042.461 2005.607 854.96045, 15001.442 1930.4244 852.3855, 14946.988 1844.086 837.9655, 14926.055 1764.732 646.1526</trace>
</ink>
</file>

<file path=ppt/ink/ink11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15731.157 1304.2054 874.14984, 15645.039 1382.7476 862.85406, 15552.936 1470.211 858.75806, 15490.426 1550.8296 860.1492, 15591.937 1433.5791 844.85077, 15658.025 1342.4286 836.73785, 15720.126 1252.6655 838.24805, 15706.38 1367.7953 851.972, 15677.995 1462.0732 855.43115, 15662.544 1542.9086 856.78033, 15773.939 1524.043 853.38513, 15867.727 1458.9117 837.7339</trace>
</ink>
</file>

<file path=ppt/ink/ink1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17736.87 10961.504 874.14984, 17772.717 10881.116 866.48004, 17801.473 10818.153 859.6393, 17837.514 10743.432 850.74023, 17892.715 10629.57 837.7494, 17948.295 10514.616 827.52155, 17991.703 10425.754 822.76556, 18044.018 10320.013 817.4584, 18098.584 10213.134 811.98804, 18140.297 10132.134 807.0439, 18194.582 10028.406 801.8592, 18257.344 9909.92 797.54596, 18326.512 9783.935 794.16565, 18380.299 9686.881 792.8386, 18432.553 9593.879 792.2992, 18490.098 9490.237 795.05945, 18549.064 9383.289 799.0801, 18604.912 9282.656 804.5268, 18642.982 9214.12 809.6601, 18683.95 9139.6455 811.33374, 18721.295 9067.348 810.92303, 18753.678 9000.686 808.1001, 18796.943 8906.976 784.94495, 18823.984 8833.871 737.16144, 18847.363 8769.383 414.58292</trace>
</ink>
</file>

<file path=ppt/ink/ink11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16141.356 816.74927 874.14984, 16112.654 922.11017 863.8715, 16062.434 1076.8782 852.19275, 16034.007 1167.1465 847.35205, 15996.233 1295.5382 844.4201, 15968.446 1406.5146 846.8684, 15972.983 1506.1128 851.6837, 16061.227 1491.1433 856.5098, 16150.808 1400.924 848.7886, 16261.516 1259.086 835.5916, 16329.498 1166.9386 842.30066, 16295.894 1266.3861 841.4753, 16257.844 1377.8883 841.2194, 16236.317 1496.0964 852.2096, 16319.513 1538.0356 864.16016</trace>
</ink>
</file>

<file path=ppt/ink/ink11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16551.557 852.00946 874.14984, 16516.48 970.46716 862.20056, 16469.596 1115.4625 858.3213, 16448.36 1198.5876 857.0776, 16423.37 1322.945 855.581, 16410.965 1435.0541 855.70886, 16440.639 1546.4795 858.89685, 16560.875 1573.3176 860.1505, 16672.283 1516.6365 850.1375, 16800.885 1407.0645 837.98553, 16888.92 1308.8043 839.31824, 16909.943 1231.6628 844.23816, 16817.402 1233.0465 850.9458, 16710.553 1312.6744 850.5604, 16623.232 1417.2562 851.0143, 16610.201 1524.7965 857.1454, 16689.398 1568.8031 858.9483, 16785.125 1560.7102 859.3307, 16898.176 1490.773 855.23676, 16980.521 1416.525 850.5907, 17057.543 1318.2861 850.3545, 17100.084 1237.9933 857.1429, 17005.021 1286.0527 861.4726, 16927.146 1375.2933 859.0026, 16887.918 1457.6296 860.05896, 16892.623 1534.7606 861.1493, 16973.932 1576.9487 860.0914, 17059.758 1569.1709 858.8167, 17145.346 1510.049 857.6421, 17213.354 1434.4462 854.83276, 17215.896 1548.1838 848.00977, 17191.838 1627.5172 854.7734, 17296.875 1544.407 851.9784, 17398.543 1438.101 847.56165, 17488.354 1393.2897 855.5092, 17463.564 1503.0413 853.7167, 17422.28 1599.8615 851.1242</trace>
</ink>
</file>

<file path=ppt/ink/ink11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17264.182 1033.259 874.14984, 17184.322 1133.7759 860.9058, 17106.48 1203.8654 791.60364</trace>
</ink>
</file>

<file path=ppt/ink/ink11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16408.59 942.3249 874.14984, 16341.107 1029.0374 862.32104, 16265.362 1000.9483 745.7603</trace>
</ink>
</file>

<file path=ppt/ink/ink11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18279.162 1304.2054 874.14984, 18373.906 1297.176 853.2682, 18460.98 1293.3184 840.3533, 18561.857 1288.5669 831.4219, 18665.908 1281.1392 818.0981, 18759.941 1269.3661 797.9385, 18842.236 1260.1957 763.863, 18921.404 1249.1501 712.9244</trace>
</ink>
</file>

<file path=ppt/ink/ink11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18832.328 907.06476 874.14984, 18947.82 960.63837 862.41095, 19067.55 1033.9042 856.62366, 19168.975 1118.3778 856.0374, 19214.186 1198.5507 856.8729, 19230.523 1275.7144 857.8142, 19181.92 1357.318 858.886, 19097.51 1415.277 858.3758, 18992.889 1465.041 851.0169</trace>
</ink>
</file>

<file path=ppt/ink/ink11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18172.488 1086.4585 874.14984, 18258.45 1074.2806 860.3654, 18350.205 1066.5546 844.6975, 18468.814 1060.4749 830.01373, 18603.928 1054.6216 817.47107, 18747.08 1046.7594 807.6596, 18835.943 1041.8787 785.36993, 18922.652 1037.4738 746.44507, 19000.812 1033.7537 715.53436</trace>
</ink>
</file>

<file path=ppt/ink/ink11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19829.783 653.439 874.14984, 19811.477 798.6234 856.0586, 19792.6 889.3209 847.71625, 19765.463 994.62366 841.17114, 19730.447 1113.5715 836.9138, 19703.738 1202.1818 833.87964, 19672.143 1295.9076 830.2212, 19638.963 1383.479 822.51227, 19574.02 1520.5497 786.6056, 19533.541 1598.8674 735.6728</trace>
</ink>
</file>

<file path=ppt/ink/ink11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19634.031 924.3855 874.14984, 19710.973 805.0394 853.57214, 19876.793 661.04407 833.4104, 19959.057 602.1242 825.8494, 20115.072 533.97516 816.7879, 20244.854 509.1636 814.2197, 20337.824 523.1182 818.93054, 20385.19 602.5063 829.27057, 20354.871 732.7406 830.5933, 20301.215 818.27026 826.18365, 20166.926 975.7418 810.594, 20055.734 1066.4357 797.9198, 19936.623 1143.8158 792.48834, 19845.744 1199.07 790.1603, 19767.113 1234.429 798.5325, 19657.521 1237.5833 812.75964, 19751.246 1197.0371 858.0125, 19839.664 1281.8798 857.14935, 19896.725 1402.5719 847.8869, 19943.932 1508.7251 830.4534, 20017.29 1589.3678 778.0413</trace>
</ink>
</file>

<file path=ppt/ink/ink11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20418.14 1285.0289 874.14984, 20404.965 1398.7051 862.72723, 20391.459 1478.1194 855.1059, 20367.838 1570.1157 848.1212, 20335.354 1664.6309 843.45184, 20306.242 1742.4232 840.3451, 20250.209 1818.3108 842.3858, 20214.64 1739.6411 836.36523, 20231.072 1632.5599 829.2761, 20271.475 1517.4801 825.82886, 20339.336 1396.8793 826.51953, 20417.467 1328.3512 834.31683, 20498.008 1351.7019 843.6133, 20534.072 1429.0938 850.0046, 20529.225 1504.4655 849.16876, 20503.55 1632.3589 838.1626, 20467.74 1718.4327 797.0665</trace>
</ink>
</file>

<file path=ppt/ink/ink1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18511.805 8818.711 874.14984, 18619.693 8818.709 861.20013, 18683.984 8820.349 856.2605, 18790.27 8830.718 849.28766, 18877.178 8853.6 846.8147, 18956.244 8917.923 848.18585, 18985.973 9021.728 848.2847, 18969.85 9123.854 845.0648, 18924.832 9208.104 836.40247, 18879.21 9272.499 761.1117</trace>
</ink>
</file>

<file path=ppt/ink/ink11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20828.34 1411.8418 874.14984, 20791.39 1499.9529 864.971, 20730.65 1596.9884 863.57434, 20811.746 1608.9515 860.2906, 20848.205 1508.3767 862.2939, 20829.875 1432.7502 862.684, 20792.58 1354.5901 865.96606, 20902.648 1334.4944 863.0297, 21016.164 1363.6779 856.8239, 21116.76 1442.552 853.0777, 21168.727 1528.0146 852.15, 21165.28 1660.0249 852.6047, 21192.307 1541.166 843.53015, 21249.123 1458.7253 838.5718, 21326.723 1400.249 842.57697, 21423.83 1399.0208 847.0084, 21498.955 1441.7593 850.952, 21543.605 1549.4816 854.4082, 21546.889 1639.3595 853.4063, 21490.006 1715.2993 837.40955, 21411.387 1741.3671 228.71558</trace>
</ink>
</file>

<file path=ppt/ink/ink11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20828.34 454.86868 874.14984, 20805.443 537.5926 859.8054, 20777.246 633.0714 841.0098, 20749.352 728.27545 802.399</trace>
</ink>
</file>

<file path=ppt/ink/ink11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22170.014 1186.6716 874.14984, 22088.459 1313.2228 860.06305, 22015.143 1397.1 854.2637, 21949.414 1472.2405 856.0391, 22055.746 1394.5385 848.5301, 22156.19 1300.2533 835.42395, 22238.105 1247.1007 842.79333, 22263.684 1387.8762 842.9509, 22241.994 1463.7566 838.5048, 22189.549 1618.6123 830.47217, 22126.975 1789.2047 818.3341, 22079.748 1915.0485 811.576, 22045.547 2005.7699 806.8055, 22005.795 2101.2085 803.00543, 21964.158 2183.0786 808.85254, 21889.213 2279.6997 824.24426, 21798.527 2240.9941 835.8994, 21723.414 2171.2893 422.14178</trace>
</ink>
</file>

<file path=ppt/ink/ink11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22646.2 1357.4049 874.14984, 22552.936 1439.5144 858.8238, 22419.375 1564.1838 850.21014, 22330.344 1655.8024 849.04114, 22276.113 1752.9774 853.80945, 22379.863 1706.7035 850.4843, 22473.09 1615.2197 839.89703, 22562.771 1505.4609 826.9622, 22633.99 1410.3499 816.45996, 22611.531 1497.7036 831.1468, 22569.484 1606.6588 844.38763, 22563.777 1695.7197 861.3549, 22647.854 1648.1498 863.62994</trace>
</ink>
</file>

<file path=ppt/ink/ink11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23056.398 834.6886 874.14984, 23003.148 938.0333 862.4188, 22917.47 1091.8478 849.1379, 22866.2 1186.3966 844.5192, 22822.555 1268.7572 840.89813, 22752.76 1407.2727 837.0944, 22705.25 1521.4099 838.0595, 22716.33 1597.3792 844.0946, 22843.818 1543.0634 847.044, 22951.197 1434.7231 834.49, 23014.867 1346.223 810.15857, 23064.578 1270.6576 703.4742</trace>
</ink>
</file>

<file path=ppt/ink/ink11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23110.283 1122.9558 874.14984, 23093.916 1228.8716 868.1579, 23069.924 1332.3466 863.4152, 23045.77 1414.0621 862.83014, 23012.4 1510.607 864.901, 23102.945 1530.2279 863.0318</trace>
</ink>
</file>

<file path=ppt/ink/ink11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23199.363 924.3855 874.14984, 23179.436 1044.0609 863.8986, 23163.072 1122.9558 845.29346</trace>
</ink>
</file>

<file path=ppt/ink/ink11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23538.08 779.63324 874.14984, 23502.701 887.2143 862.68915, 23476.648 965.6134 854.8418, 23442.455 1063.345 846.1546, 23401.559 1173.6206 839.0603, 23357.482 1291.275 833.4448, 23320.428 1389.8589 823.69446, 23289.96 1474.4707 809.0118, 23260.56 1555.9736 776.5719, 23229.207 1634.053 649.9223</trace>
</ink>
</file>

<file path=ppt/ink/ink11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23520.486 1483.5992 874.14984, 23608.596 1476.137 867.8671, 23694.975 1453.9033 863.3292, 23774.523 1422.6816 861.76056, 23872.688 1360.4972 860.74274, 23971.984 1279.2106 859.3839, 24034.201 1184.9679 862.84503, 23924.697 1161.4413 862.0405, 23829.15 1186.5372 858.64935, 23712.55 1252.3446 853.92206, 23620.697 1322.2721 852.55383, 23539.096 1414.8328 852.7798, 23497.357 1498.773 856.76154, 23515.92 1604.8767 862.7312, 23599.355 1644.5757 862.68915, 23732.201 1638.6473 857.27875, 23818.654 1615.2927 852.25, 23898.82 1584.7991 847.5999, 24022.564 1521.451 842.31067, 24124.729 1438.8121 843.9359, 24197.066 1349.007 849.4464, 24213.098 1261.9678 856.25806, 24117.078 1266.5631 862.30817, 24040.379 1333.2606 858.68414, 23978.533 1416.1174 852.3121, 23936.096 1499.9618 849.2002, 23913.355 1584.4083 852.9089, 23953.383 1683.2244 858.5273, 24077.164 1691.5684 857.4162, 24208.834 1660.0009 850.65466, 24341.826 1587.4174 844.5784, 24432.883 1519.4938 844.97955, 24510.445 1405.3848 852.76154, 24394.098 1342.636 862.61865, 24281.047 1403.2185 865.3452, 24214.922 1481.0524 865.2653, 24207.402 1579.3452 866.67365, 24286.59 1672.3113 866.2736, 24288.07 1761.1012 866.1066, 24287.299 1670.348 863.41425, 24315.879 1542.8401 862.97864, 24349.922 1446.4854 861.5288, 24422.656 1362.5979 861.45966, 24528.326 1326.0459 862.6934, 24631.014 1338.2576 863.512, 24712.445 1419.2151 863.0473, 24746.068 1512.936 862.61633, 24744.322 1618.146 861.91656, 24705.496 1739.621 863.367, 24645.498 1827.5885 866.8567</trace>
</ink>
</file>

<file path=ppt/ink/ink11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24304.594 743.7545 874.14984, 24194.531 889.3848 838.67505, 24131.504 968.1471 790.39136</trace>
</ink>
</file>

<file path=ppt/ink/ink1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18869.398 8124.2676 874.14984, 18832.008 8219.212 859.03174, 18798.77 8284.191 851.4551, 18760.781 8355.582 845.8348, 18724.635 8426.88 836.9806, 18673.682 8529.776 815.46594, 18635.025 8599.448 776.87115, 18594.506 8664.418 7.120664</trace>
</ink>
</file>

<file path=ppt/ink/ink11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14287.136 4409.5737 874.14984, 14345.875 4320.5063 864.2663, 14457.222 4197.5947 852.6841, 14534.26 4122.389 846.01794, 14665.287 3999.0054 836.9844, 14796.326 3878.178 826.08795, 14879.062 3803.3472 820.02167, 14978.725 3714.5803 815.1634, 15133.198 3576.5596 808.51733, 15235.679 3486.4656 801.25385, 15348.999 3390.3894 786.5601, 15451.012 3305.7217 763.48926, 15532.893 3238.502 732.7318, 15625.122 3165.5425 694.6197, 15715.341 3093.0303 649.293, 15833.682 2981.905 550.42706, 15909.239 2910.089 363.74893</trace>
</ink>
</file>

<file path=ppt/ink/ink11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15515.536 2925.5542 874.14984, 15625.297 2876.1104 859.69666, 15705.036 2848.4185 853.3537, 15794.6 2824.3403 848.28894, 15887.12 2808.0925 846.70245, 15964.237 2801.643 847.6757, 16074.245 2800.1755 849.80817, 16158.069 2862.0378 854.1612, 16146.653 2943.6306 856.097, 16098.995 3026.3967 856.8334, 16020.317 3104.4033 849.1967, 15944.431 3163.0964 822.3385</trace>
</ink>
</file>

<file path=ppt/ink/ink11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16515.191 2603.264 874.14984, 16456.676 2692.6929 866.86176, 16386.338 2800.2273 866.9268, 16372.593 2889.1414 866.8292, 16495.58 2918.1094 860.0428, 16655.25 2873.3875 847.2051, 16787.66 2819.23 842.98395, 16874.799 2763.885 848.58606, 16879.027 2673.9114 854.4042, 16745.572 2638.4084 852.91296, 16606.959 2623.7773 843.39215, 16516.09 2615.7969 830.11975, 16440.178 2608.6904 804.8893, 16354.63 2603.264 762.35974</trace>
</ink>
</file>

<file path=ppt/ink/ink11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17049.662 2350.2568 874.14984, 16945.646 2362.6697 863.3174, 16783.625 2384.8079 853.50446, 16689.281 2397.136 849.5825, 16597.719 2403.893 842.82135, 16520.273 2397.7673 834.905, 16424.39 2396.3167 811.00323</trace>
</ink>
</file>

<file path=ppt/ink/ink11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16728.54 2170.2444 874.14984, 16857.914 2186.2554 860.7467, 17001.723 2233.147 859.54785, 17084.426 2288.2383 861.4089, 17012.184 2375.5024 858.4506, 16926.316 2447.5403 846.20215, 16848.016 2464.8938 233.57161</trace>
</ink>
</file>

<file path=ppt/ink/ink11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20793.15 4282.142 874.14984, 20793.146 4171.7344 867.4222, 20794.887 4080.3303 862.34454, 20799.28 3982.3708 859.3909, 20804.492 3882.6846 858.1371, 20813.178 3746.8127 857.15326, 20819.385 3634.458 856.7008, 20819.664 3496.582 857.75995, 20819.73 3390.3367 860.1018, 20819.615 3271.8455 862.7546, 20842.2 3186.015 862.3238, 20928.164 3138.0688 861.1009, 21027.768 3121.2996 857.52747, 21111.34 3120.1523 853.4576, 21214.44 3121.326 847.97845, 21314.35 3122.8528 842.53467, 21398.27 3124.4114 837.3588, 21506.906 3126.0032 833.4384, 21635.607 3127.0928 829.19104, 21719.14 3127.8774 825.5421, 21832.473 3128.394 821.6267, 21965.4 3128.726 817.49866, 22111.398 3128.913 814.3366, 22235.746 3129.0073 812.507, 22348.693 3129.046 811.99414, 22486.818 3129.0645 810.9347, 22635.629 3129.074 809.72766, 22737.111 3129.074 808.3023, 22866.666 3127.3179 806.66144, 23013.69 3123.7625 805.35, 23124.133 3121.0474 805.3752, 23239.137 3118.1511 805.59814, 23368.877 3115.6091 807.45807, 23503.914 3111.9822 811.1852, 23629.0 3107.4275 815.5141, 23716.93 3104.0303 820.0085, 23811.523 3100.0662 825.8823, 23904.928 3096.6123 832.0365, 24034.111 3093.309 844.63824, 24138.154 3102.9805 856.4809, 24234.58 3179.9412 864.50586, 24253.326 3315.0906 863.0177, 24245.988 3447.6719 855.62805, 24215.875 3598.885 851.1023, 24190.92 3716.5195 850.43555, 24166.19 3865.4053 851.34155, 24152.732 3980.5388 853.78485, 24154.584 4078.0251 859.59766, 24153.7 4182.0015 862.61115, 24078.275 4272.7036 861.8599, 23960.336 4283.8647 855.8312, 23779.178 4278.3843 842.20544, 23647.748 4275.1 832.8747, 23512.213 4274.2354 824.013, 23406.39 4273.971 815.95654, 23263.303 4275.2266 807.563, 23090.36 4278.653 799.0, 22970.684 4281.3394 791.93994, 22818.0 4287.73 783.325, 22636.938 4296.063 772.6742, 22438.26 4305.915 738.8491, 22260.154 4315.2876 698.496, 22116.545 4323.07 651.68115, 21951.69 4332.7163 598.2924, 21781.176 4341.173 538.97314, 21670.602 4346.684 474.91934, 21547.877 4352.61 407.28812, 21428.414 4360.4067 337.20792, 21322.129 4367.3867 268.0489, 21239.32 4372.8555 203.55122, 21145.906 4376.9546 113.73681</trace>
</ink>
</file>

<file path=ppt/ink/ink11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1418.0701 9445.591 874.14984, 1524.6207 9438.472 868.1053, 1613.3043 9432.252 863.1195, 1701.7772 9424.484 861.64325, 1838.9849 9414.8 859.6539, 1922.9691 9408.605 858.73157, 2060.1372 9398.642 855.5479, 2142.4402 9392.304 855.0239, 2231.6343 9384.463 854.66504, 2320.0933 9376.79 854.77826, 2460.5776 9365.866 854.57495, 2548.4458 9361.668 854.5944, 2684.6062 9357.259 854.7553, 2768.655 9356.374 854.7396, 2861.1567 9355.825 854.8081, 2949.0432 9355.507 854.93945, 3089.6667 9355.287 855.01917, 3174.467 9355.251 855.2351, 3263.811 9354.157 855.4473, 3398.5193 9351.873 855.9261, 3544.5 9352.338 856.7003, 3671.5623 9353.606 857.34235, 3759.9631 9354.189 857.23584, 3862.2207 9353.474 856.34875, 3940.9312 9352.314 854.1187, 4027.2834 9349.635 851.1366, 4131.63 9347.678 847.1192, 4230.7954 9346.414 843.40356, 4311.9736 9345.58 839.97687, 4413.975 9345.691 836.9782, 4531.6455 9347.52 835.1664, 4608.7036 9348.723 833.6773, 4711.795 9350.796 831.80176, 4834.767 9352.817 829.5091, 4936.5005 9354.31 827.5234, 5037.5293 9355.576 825.60974, 5161.461 9356.401 823.6061, 5301.2837 9358.473 821.33417, 5450.5283 9363.223 819.53357, 5548.7554 9366.412 817.80664, 5673.9443 9373.948 815.98425, 5818.1187 9385.208 814.0889, 5929.222 9394.112 813.0224, 6044.601 9403.778 811.7581, 6178.9946 9414.445 810.80164, 6323.621 9423.353 809.89764, 6468.961 9428.538 810.47595, 6567.465 9431.833 811.31586, 6685.3237 9434.149 812.78046, 6814.58 9436.968 815.8798, 6915.507 9439.102 818.9267, 7014.798 9441.127 821.70984, 7133.326 9444.616 824.3614, 7263.619 9450.997 826.7326, 7392.5293 9459.932 828.4893, 7483.5815 9466.576 826.69055, 7590.4453 9475.733 822.08545, 7702.7583 9484.757 815.0987, 7781.881 9490.827 801.74384, 7861.6416 9495.646 779.54535, 7937.061 9498.426 749.3434, 8049.746 9497.259 666.3515, 8133.0034 9493.637 482.0728</trace>
</ink>
</file>

<file path=ppt/ink/ink11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20175.1 10213.272 874.14984, 20094.28 10243.616 870.8637, 20008.598 10237.882 868.84204, 19933.25 10219.916 863.2248</trace>
</ink>
</file>

<file path=ppt/ink/ink11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20346.658 10221.933 874.14984, 20226.049 10207.529 880.4569, 20133.31 10249.7705 881.3664</trace>
</ink>
</file>

<file path=ppt/ink/ink11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20257.58 10077.799 874.14984, 20252.99 10191.55 879.2094, 20248.783 10267.711 881.3664</trace>
</ink>
</file>

<file path=ppt/ink/ink1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10178 6887 874, 10122 7044 855, 10092 7132 850, 10047 7251 832, 10013 7338 805</trace>
</ink>
</file>

<file path=ppt/ink/ink1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18780.23 8109.7886 874.14984, 18804.318 8208.331 859.6639, 18827.193 8299.139 849.3717, 18853.91 8391.024 844.17053, 18901.816 8507.932 831.0699, 18933.86 8582.192 802.46185, 18960.916 8646.886 657.7635</trace>
</ink>
</file>

<file path=ppt/ink/ink12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1524.7441 10907.959 874.14984, 1625.6967 10918.541 871.27185, 1783.0758 10925.856 865.5033, 1874.2856 10925.872 861.8439, 1997.6945 10924.743 856.27844, 2100.9824 10923.689 855.3644, 2201.0415 10923.028 853.481, 2326.148 10921.054 854.7008, 2435.213 10919.854 856.7169, 2591.3604 10917.697 858.0483, 2678.6414 10915.977 857.9564, 2755.515 10914.227 857.80255, 2901.9448 10911.361 857.17206, 2994.5166 10910.55 856.38007, 3095.7012 10911.785 855.49976, 3250.6917 10915.463 853.17914, 3348.642 10920.246 851.729, 3432.57 10924.908 850.7897, 3510.4265 10929.708 849.5428, 3605.2375 10935.248 848.02246, 3713.0837 10939.514 846.72186, 3829.0884 10942.7295 845.5999, 3906.0662 10944.838 844.7492, 4001.0273 10946.167 843.7874, 4111.447 10946.59 842.5259, 4204.036 10946.835 841.6582, 4292.633 10946.955 840.384, 4401.0522 10947.01 838.7551, 4511.6665 10947.025 837.5987, 4594.7876 10947.002 836.4186, 4703.202 10946.978 834.6143, 4827.6694 10945.418 832.36255, 4917.5293 10944.012 830.26294, 5021.3555 10941.078 828.1407, 5143.9756 10936.1045 826.50305, 5253.366 10930.996 825.07764, 5350.289 10926.041 823.76996, 5469.562 10920.622 822.95087, 5603.511 10916.006 821.66394, 5747.7715 10912.565 820.4099, 5847.953 10910.271 819.7646, 5962.146 10908.856 819.35516, 6093.213 10906.848 819.0414, 6205.0015 10904.623 819.6609, 6306.662 10902.1875 819.9802, 6429.3013 10899.093 819.93677, 6565.2363 10896.227 819.9798, 6708.2305 10892.637 820.16223, 6803.519 10890.219 820.7787, 6916.1978 10887.657 821.7186, 7044.7437 10885.332 822.82263, 7182.2515 10882.285 823.7701, 7301.5967 10879.802 824.8496, 7400.352 10877.839 825.5449, 7515.6445 10876.139 826.5518, 7639.457 10875.054 828.1198, 7719.8647 10874.358 829.3032, 7821.7134 10872.397 830.72046, 7936.6436 10868.709 832.5004, 8058.644 10865.885 834.34814, 8161.1953 10863.84 835.78094, 8248.7705 10864.506 838.4367, 8348.59 10866.042 840.8175, 8450.287 10868.217 843.3042, 8607.341 10871.0205 847.0811, 8706.8 10872.263 848.60187, 8859.319 10873.663 850.8932, 8949.757 10874.04 851.75055, 9047.627 10875.386 852.75586, 9141.725 10878.238 853.1817, 9288.239 10883.029 853.2244, 9377.008 10885.779 850.91656, 9509.799 10888.957 840.3418, 9589.568 10890.283 832.0605, 9673.402 10891.142 821.78687, 9751.08 10891.699 805.0472, 9875.737 10892.25 747.8205, 9994.553 10892.441 661.0886, 10110.23 10896.71 550.11523, 10202.309 10892.04 421.106</trace>
</ink>
</file>

<file path=ppt/ink/ink12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1613.8224 12424.766 874.14984, 1697.7153 12432.957 871.69135, 1797.2036 12434.4 864.28406, 1909.2246 12434.812 863.6045, 2022.8108 12435.375 861.9808, 2098.9314 12434.245 860.6875, 2184.3079 12432.685 858.7823, 2275.0225 12428.994 856.50964, 2419.3774 12421.595 855.6805, 2503.808 12417.605 855.6288, 2600.4253 12413.924 854.7953, 2708.5415 12409.983 852.58386, 2874.2573 12404.644 848.13794, 2988.054 12402.652 844.8974, 3081.7097 12401.37 841.7647, 3178.146 12400.573 838.3745, 3299.133 12401.384 834.0825, 3437.9653 12403.033 828.78467, 3586.5286 12404.538 823.7016, 3686.0994 12405.554 819.24146, 3813.4136 12407.773 815.283, 3959.75 12411.407 811.67664, 4117.806 12417.081 809.0738, 4251.2593 12422.398 807.4052, 4371.4604 12429.055 806.04285, 4515.045 12437.767 804.86646, 4663.8325 12447.034 803.9992, 4768.25 12453.596 803.4958, 4897.756 12463.122 803.9258, 5043.139 12473.4795 804.47327, 5198.4336 12482.608 805.52625, 5325.156 12489.641 807.00726, 5442.068 12495.673 808.09515, 5580.4526 12501.767 808.7419, 5719.786 12507.8125 809.142, 5821.2705 12512.1875 809.45746, 5947.347 12518.276 809.7511, 6092.386 12523.762 810.9084, 6249.4165 12528.133 811.4273, 6372.7686 12531.463 811.8157, 6492.4355 12534.588 811.89813, 6633.8467 12539.018 811.2869, 6790.0557 12543.634 810.36414, 6950.553 12547.222 809.3082, 7057.993 12549.564 808.2784, 7190.875 12552.618 807.6952, 7340.806 12555.434 807.5013, 7457.6504 12557.315 807.2535, 7578.0513 12558.675 806.9891, 7721.9473 12561.089 806.5528, 7881.657 12565.06 805.7689, 8041.2373 12570.399 804.989, 8154.18 12574.346 804.28186, 8291.941 12580.415 803.4943, 8445.422 12588.089 803.35583, 8605.9795 12596.131 803.7265, 8734.014 12602.583 804.806, 8853.29 12608.609 805.75653, 8993.024 12615.819 807.4039, 9147.34 12623.558 808.3146, 9308.904 12631.73 808.8465, 9415.376 12637.122 809.2188, 9548.435 12643.689 809.1238, 9696.082 12649.447 809.4449, 9807.98 12653.82 810.3473, 9922.791 12658.3545 811.0067, 10054.826 12664.139 811.83356, 10196.736 12669.411 813.4736, 10338.322 12673.366 815.1155, 10437.038 12675.98 816.6407, 10560.452 12679.174 817.7921, 10699.946 12683.661 818.28394, 10846.717 12689.39 818.79114, 10965.848 12694.44 819.21954, 11074.676 12699.4375 819.3545, 11198.29 12704.64 820.66077, 11326.628 12708.859 822.9054, 11454.549 12711.581 825.74854, 11537.503 12713.346 828.49713, 11636.098 12715.807 831.8251, 11743.46 12719.797 835.6617, 11827.8955 12722.757 839.3878, 11909.481 12725.347 842.77155, 12003.54 12729.203 845.734, 12102.1 12734.759 848.55383, 12195.74 12739.767 850.9353, 12326.651 12745.963 854.50336, 12467.587 12752.778 859.63165, 12585.365 12774.44 863.2725, 12645.138 12861.701 859.8149</trace>
</ink>
</file>

<file path=ppt/ink/ink12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12308.717 12967.276 874.14984, 12272.426 12876.96 866.5425</trace>
</ink>
</file>

<file path=ppt/ink/ink12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12920.168 11894.006 874.14984, 12883.209 11812.192 864.07214, 12807.531 11695.428 859.48566, 12692.904 11569.484 857.13434, 12587.833 11474.755 855.53876, 12485.117 11399.896 853.76025, 12340.947 11320.525 852.93414, 12212.499 11263.443 852.54047, 12122.725 11231.741 851.5265, 12044.892 11206.583 850.2448, 11882.212 11163.88 847.51337, 11790.966 11149.201 847.01825, 11646.001 11135.393 847.3901, 11560.87 11138.42 848.26733, 11473.595 11151.381 849.33417, 11343.756 11185.841 851.8157, 11207.655 11268.619 853.58136, 11105.301 11355.692 854.319, 11007.866 11496.739 854.4857, 10950.069 11620.977 854.4601, 10929.869 11699.727 854.17224, 10917.013 11776.82 853.89606, 10908.446 11918.24 853.1676, 10916.335 12010.161 852.60724, 10934.247 12109.023 851.95496, 10975.802 12258.854 850.4441, 11016.259 12346.688 848.87756, 11059.767 12426.88 847.3044, 11156.178 12573.271 843.2088, 11228.818 12660.974 840.46094, 11312.261 12751.0205 837.73096, 11441.377 12878.568 834.1829, 11523.433 12947.218 833.30304, 11615.594 13014.936 833.7901, 11704.106 13072.517 835.3475, 11858.69 13157.606 838.67145, 11955.674 13194.489 840.306, 12102.645 13237.641 844.301, 12197.086 13248.586 845.85754, 12277.97 13252.803 847.58716, 12435.958 13243.179 849.33215, 12525.058 13223.989 850.04895, 12613.644 13193.01 850.8662, 12735.037 13133.737 852.36646, 12849.776 13025.765 853.0338, 12943.4375 12893.82 850.9144, 12990.866 12800.113 848.243, 13031.301 12695.705 845.4142, 13078.472 12535.182 840.3173, 13091.28 12430.383 838.6931, 13094.189 12316.94 837.6797, 13089.857 12221.725 837.0956, 13081.121 12138.48 836.49536, 13057.325 12041.873 836.2342, 13019.74 11941.442 836.42847, 12972.855 11846.463 834.0455, 12898.835 11725.437 822.8322, 12837.251 11640.171 791.4657</trace>
</ink>
</file>

<file path=ppt/ink/ink12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12415.391 11649.041 874.14984, 12526.391 11595.809 861.8759, 12677.722 11522.136 852.4198, 12770.118 11480.253 847.6039, 12907.5205 11421.834 830.8599, 13026.291 11374.168 800.26807, 13131.933 11321.329 747.7528, 13208.871 11282.218 624.54083</trace>
</ink>
</file>

<file path=ppt/ink/ink12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12967.456 11143.6455 874.14984, 13070.808 11183.156 862.1754, 13175.834 11251.306 853.38635, 13247.861 11331.507 852.5553, 13264.362 11447.894 852.4102, 13239.101 11555.649 848.48474, 13175.094 11633.766 842.27655, 13099.009 11697.628 547.229</trace>
</ink>
</file>

<file path=ppt/ink/ink12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12914.669 10781.765 874.14984, 12993.648 10871.926 860.92535, 13058.157 10961.917 852.9125, 13109.58 11049.274 854.01697, 13156.923 10957.461 848.08575, 13195.006 10825.133 841.8092, 13245.909 10723.392 842.5712, 13336.788 10695.037 849.1406, 13405.42 10781.336 852.4684, 13441.395 10888.433 854.3097, 13438.173 11010.058 860.2403, 13404.74 10905.045 853.8161, 13428.88 10816.797 856.97955, 13511.216 10784.346 857.05725, 13591.674 10823.329 855.0791, 13644.904 10899.403 853.79456, 13671.864 10978.108 854.592, 13661.361 11073.067 856.93774, 13622.287 10991.413 854.2088, 13622.654 10876.985 846.9336, 13630.16 10784.308 839.5807, 13721.147 10775.99 847.3321, 13775.199 10855.986 845.2459, 13847.855 10986.005 839.60486, 13912.61 11086.373 844.6373, 13972.137 10992.609 845.13684, 13954.417 10873.044 841.3071, 13933.393 10791.53 835.0453, 13907.126 10709.656 824.4615, 13879.762 10618.874 795.0951, 13852.34 10540.644 609.1099</trace>
</ink>
</file>

<file path=ppt/ink/ink12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14055.091 10113.677 874.14984, 14075.886 10245.113 860.5075, 14082.021 10323.375 854.5219, 14086.813 10411.659 849.448, 14090.666 10498.105 845.5017, 14098.47 10638.976 843.7057, 14107.693 10762.16 843.7911, 14115.382 10842.491 844.1104, 14128.619 10963.06 848.55457, 14137.589 11041.844 855.9199, 14107.465 10938.38 863.8242, 14106.84 10852.432 864.6602, 14180.225 10741.86 862.4745, 14289.108 10674.99 855.0584, 14377.767 10660.086 849.11725, 14457.721 10639.437 835.3536, 14536.774 10637.63 816.97614</trace>
</ink>
</file>

<file path=ppt/ink/ink12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13466.734 11540.168 874.14984, 13592.331 11464.6455 865.89453, 13708.166 11442.575 865.99774, 13766.023 11526.006 864.6766, 13761.31 11601.67 861.1124, 13732.5 11681.683 858.1751, 13692.406 11761.477 859.54706, 13721.033 11851.676 862.26263, 13807.778 11838.41 861.7581, 13909.121 11759.394 857.76074, 13970.187 11680.139 857.5908, 13994.372 11593.889 858.9524, 13892.109 11550.004 862.008, 13846.366 11642.084 862.4866, 13838.295 11729.479 860.59033, 13891.714 11820.261 859.30804, 14021.696 11861.016 858.34674, 14104.288 11830.853 857.18494, 14193.768 11713.001 853.8229, 14251.864 11587.794 848.9698, 14273.214 11509.321 846.0844, 14287.363 11426.631 845.2175, 14298.898 11299.708 845.28925, 14289.729 11168.632 848.1251, 14193.948 11133.439 858.0156, 14146.774 11221.286 854.9637, 14131.029 11296.656 850.25336, 14124.629 11376.469 845.5326, 14131.7295 11514.356 826.0429, 14155.83 11591.547 809.1077, 14208.596 11702.981 752.4046, 14287.321 11776.696 641.95874</trace>
</ink>
</file>

<file path=ppt/ink/ink12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14554.369 11576.665 874.14984, 14456.006 11596.72 869.15765, 14390.743 11708.792 868.18677, 14469.385 11696.407 865.9119, 14536.013 11597.534 860.1604, 14625.08 11648.3955 854.71063, 14682.499 11752.371 857.96466, 14783.784 11756.346 863.38336, 14816.8545 11666.556 861.4232, 14830.606 11504.585 850.194, 14832.889 11362.947 839.8159, 14829.291 11273.117 836.7648, 14819.128 11136.976 838.1348, 14804.581 11041.876 841.517, 14753.62 11163.757 847.5688, 14757.58 11300.008 839.21014, 14772.245 11392.877 835.0227, 14802.113 11532.028 829.82416, 14854.709 11656.191 836.4537, 14950.713 11627.241 849.3048, 14976.571 11527.593 854.87506, 14973.904 11419.49 860.02765, 14965.831 11517.8 857.863, 15000.093 11627.917 855.1081, 15093.343 11717.081 857.8463, 15178.519 11678.917 857.73047, 15245.546 11584.492 854.17126, 15274.192 11503.048 849.8675, 15305.032 11364.931 842.3718, 15307.936 11269.939 838.5587, 15301.773 11172.094 836.4952, 15292.821 11095.455 837.40674, 15267.7295 10971.967 840.1572, 15227.716 10895.548 848.206, 15157.282 10987.143 852.0646, 15144.113 11128.503 841.3864, 15152.363 11248.128 832.2826, 15158.174 11327.895 826.3466, 15174.136 11438.282 819.0201, 15195.533 11566.748 811.2597, 15217.037 11700.791 806.73267, 15233.281 11816.16 805.99304, 15244.958 11904.312 806.4751, 15247.875 11992.505 814.882, 15200.562 12089.218 829.6493, 15121.476 12120.356 837.97955</trace>
</ink>
</file>

<file path=ppt/ink/ink1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18646.018 8411.249 874.14984, 18744.127 8402.874 862.982, 18843.848 8398.712 858.0605, 18936.107 8401.723 860.3454, 19025.96 8437.495 862.5391, 19079.549 8522.969 861.73987, 19078.379 8588.68 862.2844, 19080.516 8669.45 864.37946, 19115.492 8734.127 864.6204, 19205.62 8755.209 863.89606, 19274.053 8709.949 862.17126, 19316.229 8641.063 859.85895, 19330.86 8537.059 857.9398, 19336.59 8466.677 855.93494</trace>
</ink>
</file>

<file path=ppt/ink/ink12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14678.64 11178.905 874.14984, 14804.649 11191.314 858.26605, 14910.205 11201.097 844.66156, 15005.867 11209.862 817.34033, 15083.999 11219.034 772.57385</trace>
</ink>
</file>

<file path=ppt/ink/ink12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14505.981 12031.955 874.14984, 14457.772 12110.738 863.2597, 14369.57 12262.89 847.53876, 14307.138 12366.085 838.2541, 14233.802 12483.074 829.6147, 14165.003 12588.727 822.51434, 14110.002 12671.847 817.02057, 14049.789 12757.465 800.3774, 13957.078 12882.915 737.8298, 13893.648 12966.106 621.36163</trace>
</ink>
</file>

<file path=ppt/ink/ink12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14447.695 12786.026 874.14984, 14440.688 12924.945 858.8817, 14431.707 13008.08 853.0001, 14419.443 13096.371 849.6797, 14399.671 13226.866 846.52814, 14418.433 13091.546 831.79865, 14430.51 12998.867 825.35175, 14444.532 12895.294 819.25104, 14472.006 12731.267 810.45856, 14502.067 12638.788 812.00854, 14564.78 12517.382 821.498, 14691.602 12455.494 832.3858, 14808.491 12466.26 838.8834, 14884.36 12508.006 846.54913, 14925.123 12589.649 855.96765, 14819.915 12672.216 858.0207, 14719.8125 12714.095 858.7705, 14603.139 12775.646 858.31805, 14520.31 12857.289 856.6051, 14490.054 13005.517 854.519, 14504.449 13128.799 850.11694, 14540.344 13208.177 846.1366, 14615.087 13332.216 840.6031, 14733.709 13442.938 825.7469, 14829.193 13463.434 805.825, 14906.203 13461.3955 719.04987</trace>
</ink>
</file>

<file path=ppt/ink/ink12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15160.321 12335.067 874.14984, 15089.998 12440.259 859.66425, 15040.336 12519.849 849.42377, 14980.262 12615.17 821.66925</trace>
</ink>
</file>

<file path=ppt/ink/ink12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8138.6064 2922.4612 874.14984, 8140.729 3021.3916 863.26825, 8148.2676 3166.8354 858.8852, 8151.27 3250.6577 857.6736, 8153.4893 3339.097 856.9747, 8156.2593 3475.2874 858.135, 8171.0767 3571.2634 860.0523, 8265.703 3428.7007 839.74426, 8329.823 3287.783 826.6036, 8380.633 3187.026 811.1531, 8423.648 3104.1626 787.10474, 8464.21 3028.3345 755.3827, 8508.011 2951.4797 716.1026, 8551.466 2873.2769 631.78595, 8603.074 2797.0454 5.3909097</trace>
</ink>
</file>

<file path=ppt/ink/ink12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8121.0103 3254.0303 874.14984, 8202.461 3210.4673 867.58905, 8294.9795 3159.3337 861.3642, 8379.373 3114.4675 853.2124, 8455.055 3076.229 829.94403</trace>
</ink>
</file>

<file path=ppt/ink/ink12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8762.154 2946.5867 874.14984, 8729.698 3064.5676 860.3825, 8700.747 3141.298 853.49725, 8666.543 3225.1865 848.6718, 8632.115 3309.5676 846.6295, 8586.626 3425.6519 848.755, 8565.45 3519.9136 854.04376, 8664.747 3570.5217 859.73303, 8774.519 3513.1936 854.41315, 8851.232 3470.54 832.7471</trace>
</ink>
</file>

<file path=ppt/ink/ink12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8583.997 3325.1694 874.14984, 8668.019 3287.684 865.7456, 8826.5625 3226.4563 834.23145, 8910.515 3194.256 786.0364, 8994.197 3163.0964 722.07605</trace>
</ink>
</file>

<file path=ppt/ink/ink12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16123.761 2729.4583 874.14984, 16127.952 2845.835 867.08203, 16127.496 2961.8372 845.723, 16126.646 3074.175 847.7332, 16126.243 3212.3516 850.7089, 16126.092 3321.688 851.86084, 16125.991 3459.2495 853.18115, 16126.353 3564.6885 858.70447, 16214.888 3462.0413 854.0954, 16247.275 3362.7417 848.2037, 16272.635 3286.3203 843.99426, 16319.705 3153.5754 841.27716, 16394.75 3006.4875 831.7257, 16477.656 2909.8835 817.6683, 16554.525 2840.6194 691.61865</trace>
</ink>
</file>

<file path=ppt/ink/ink12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16052.278 3289.2903 874.14984, 16154.286 3231.7727 863.25543, 16298.119 3169.0312 854.25024, 16418.355 3124.0627 844.4825, 16497.934 3095.0962 824.88794</trace>
</ink>
</file>

<file path=ppt/ink/ink1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19644.334 8487.26 874.14984, 19557.494 8503.051 868.65906, 19480.982 8548.887 865.8601, 19460.22 8626.562 864.7177, 19482.57 8692.171 862.6743, 19570.504 8745.92 857.3882, 19674.838 8759.843 854.6456, 19756.982 8728.992 855.7668, 19828.268 8651.945 855.92474, 19872.734 8572.45 855.5307, 19898.678 8485.797 859.9652, 19867.438 8566.084 864.1461, 19868.992 8670.63 863.5025, 19911.117 8753.434 863.0171, 19998.053 8754.427 860.8083, 20060.809 8669.746 855.00555, 20096.166 8589.844 853.67615, 20108.398 8505.624 856.4824, 20066.02 8591.221 856.9588, 20054.262 8679.307 859.1575, 20077.258 8744.816 860.9929, 20150.375 8757.999 860.1547, 20224.188 8723.691 858.4177, 20301.436 8625.331 853.2609, 20348.867 8539.683 852.0367, 20384.695 8470.622 854.60516, 20409.545 8539.089 854.50195, 20406.535 8634.166 853.6638, 20394.473 8721.346 855.58344, 20402.207 8643.197 852.7106, 20429.03 8559.137 854.3007, 20493.873 8482.564 857.6353, 20582.438 8480.894 859.81866, 20631.158 8595.107 861.67255, 20647.297 8658.02 863.1945, 20701.195 8744.62 864.36884, 20802.81 8736.626 862.10876, 20872.115 8661.864 856.0688, 20923.873 8567.042 852.2064, 20947.828 8477.468 854.0553, 20930.152 8411.03 856.75665, 20855.53 8417.619 860.1551, 20817.223 8485.226 860.7833, 20827.049 8588.049 855.66864, 20938.87 8685.06 846.05237, 21008.496 8737.614 827.0526, 21074.701 8758.21 812.15326</trace>
</ink>
</file>

<file path=ppt/ink/ink12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16890.273 2801.8345 874.14984, 16847.418 2909.4744 862.5649, 16773.197 3059.246 848.041, 16705.316 3181.2803 838.2521, 16643.963 3281.9375 839.1834, 16593.195 3394.4312 845.4882, 16601.14 3484.649 850.8691, 16676.605 3530.379 855.5349, 16786.68 3512.9663 856.6659, 16919.293 3415.617 847.47064, 17007.246 3343.8813 820.8318</trace>
</ink>
</file>

<file path=ppt/ink/ink12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16569.152 3090.72 874.14984, 16672.676 3086.0723 864.34064, 16771.314 3086.6926 857.61017, 16872.67 3095.5803 852.37744, 16948.602 3103.1897 841.81366</trace>
</ink>
</file>

<file path=ppt/ink/ink12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16158.951 3758.8074 874.14984, 16282.752 3729.851 857.32635, 16406.484 3701.4106 844.22455, 16540.416 3675.495 836.87506, 16678.178 3649.3535 832.41705, 16762.146 3629.9429 824.2864, 16853.836 3609.7224 808.84564, 16929.525 3593.1936 695.75275</trace>
</ink>
</file>

<file path=ppt/ink/ink12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16158.951 3867.0623 874.14984, 16297.534 3831.856 851.1051, 16408.998 3811.2605 836.77545, 16578.674 3787.0872 819.43823, 16657.193 3778.6443 814.1728, 16753.078 3777.965 809.81476, 16836.607 3774.7793 786.2857, 16925.465 3776.7468 774.543</trace>
</ink>
</file>

<file path=ppt/ink/ink12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8334.358 3812.6255 874.14984, 8445.359 3770.271 863.0477, 8565.029 3732.5747 857.0837, 8677.685 3703.8086 845.88794, 8757.076 3683.9253 826.4507, 8833.399 3675.0508 8.163467</trace>
</ink>
</file>

<file path=ppt/ink/ink12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8423.437 3957.9966 874.14984, 8540.628 3890.6245 852.77747, 8666.603 3844.4058 835.0847, 8809.608 3821.2422 826.6363, 8906.389 3809.1863 804.55023, 8981.921 3827.2156 8.010724</trace>
</ink>
</file>

<file path=ppt/ink/ink12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7888.9673 6377.3384 874.14984, 7984.4795 6383.77 868.2656, 8075.341 6388.948 864.617, 8217.715 6396.951 858.5543, 8333.6875 6400.188 854.0064, 8413.518 6399.982 853.09375, 8552.39 6398.827 850.6252, 8639.772 6397.8394 850.61255, 8740.835 6397.182 850.604, 8848.833 6396.75 848.92377, 9012.403 6396.207 846.6411, 9116.387 6396.0596 845.86755, 9196.444 6395.9746 845.7758, 9278.339 6395.93 845.2781, 9374.674 6394.368 845.18384, 9479.092 6392.4834 845.9936, 9581.747 6390.679 846.6721, 9735.845 6388.1836 846.43475, 9811.032 6388.33 843.57544, 9936.269 6391.853 831.8369, 10037.472 6401.956 808.1522, 10112.922 6420.232 468.9409</trace>
</ink>
</file>

<file path=ppt/ink/ink12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14323.499 6484.9746 874.14984, 14433.79 6494.063 870.7897, 14516.117 6497.57 861.5298, 14648.381 6501.497 846.80817, 14767.752 6503.769 841.21796, 14915.431 6504.7173 843.9452, 15007.505 6505.0493 844.4853, 15083.395 6505.2275 844.83813, 15252.523 6506.4526 846.89636, 15359.43 6509.6025 846.1107, 15475.258 6511.6455 844.78546, 15552.707 6512.9673 843.2713, 15656.017 6512.51 841.4669, 15778.086 6510.6753 839.4497, 15875.051 6509.627 836.0679, 15975.256 6509.24 832.1033, 16097.127 6510.9644 828.1142, 16234.514 6515.377 824.3639, 16373.578 6520.947 821.5545, 16469.932 6524.893 819.91406, 16587.34 6531.6245 818.975, 16715.898 6539.2935 819.0146, 16847.129 6544.7354 820.49835, 16950.654 6547.6006 822.89325, 17040.865 6548.616 826.0772, 17136.844 6545.9814 830.8213, 17232.02 6538.536 837.03107, 17321.572 6522.0205 843.0188, 17400.953 6494.5693 848.04486, 17516.236 6419.294 855.18536, 17563.658 6324.423 858.9051, 17577.744 6211.485 859.4492, 17580.832 6059.125 856.3774, 17583.705 5962.998 854.09283, 17587.021 5884.0405 852.3356, 17591.533 5808.4453 850.59467, 17597.098 5721.0444 849.4477, 17602.697 5629.7666 849.5281, 17608.188 5541.1 850.1252, 17613.918 5417.905 853.23895, 17612.06 5316.1465 859.40735, 17598.262 5236.763 863.854, 17522.822 5159.653 865.05225, 17441.164 5127.7573 862.61395, 17277.6 5089.748 848.537, 17149.1 5079.5806 837.21173, 17008.45 5072.343 823.4382, 16901.229 5067.4805 809.70416, 16756.72 5062.609 793.81396, 16585.545 5057.051 781.9268, 16395.756 5051.7085 772.975, 16244.734 5047.716 768.3171, 16094.587 5046.583 765.0093, 15913.7705 5047.8647 763.9577, 15736.976 5050.2524 762.38617, 15598.946 5052.4497 761.82544, 15429.236 5054.547 763.8302, 15248.908 5057.888 766.54724, 15074.96 5061.1836 772.79913, 14951.927 5063.1924 780.1079, 14840.721 5064.0317 788.4505, 14737.983 5067.66 801.7931, 14653.778 5081.2607 814.0678, 14541.55 5125.1777 834.115, 14463.092 5224.072 846.9501, 14416.607 5376.117 849.1296, 14399.563 5485.2485 846.6892, 14385.359 5593.212 843.0182, 14375.032 5678.9976 836.9518, 14364.661 5786.18 831.11847, 14354.47 5903.655 821.05347, 14347.658 5985.9487 807.2605, 14340.694 6079.013 785.8443, 14333.071 6182.4204 756.8331, 14325.079 6288.228 720.77277, 14318.389 6375.893 678.40875, 14310.695 6487.105 585.20734, 14303.805 6562.3774 376.16928</trace>
</ink>
</file>

<file path=ppt/ink/ink12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10099.428 6484.9746 874.14984, 10015.323 6470.1543 871.3749, 9908.259 6461.53 855.53107, 9829.508 6459.6323 846.2003, 9694.86 6459.3403 832.4998, 9540.896 6461.5293 821.38995, 9422.696 6465.1265 813.1721, 9313.13 6468.4175 809.0074, 9218.346 6471.246 805.60205, 9102.186 6472.452 804.1312, 8974.109 6472.361 804.7745, 8841.993 6471.6455 808.3035, 8748.15 6470.7983 811.9542, 8649.827 6468.414 817.0226, 8542.766 6464.445 822.83044, 8452.147 6461.739 829.3073, 8374.723 6459.839 835.4141, 8287.381 6458.592 840.07837, 8212.207 6457.7705 844.459, 8106.7686 6459.54 853.1966, 8206.353 6466.7754 844.0578, 8372.362 6470.444 822.42377, 8463.483 6472.515 809.3182, 8569.6875 6475.036 792.89874, 8679.85 6478.2964 776.42926, 8782.385 6481.6167 760.0768, 8920.616 6488.593 752.259, 9077.926 6497.1313 749.6197, 9182.352 6502.8325 749.1853, 9320.845 6511.1367 752.5424, 9484.443 6519.8267 756.9509, 9655.963 6527.43 762.65125, 9796.893 6532.0205 769.18353, 9915.041 6534.674 777.13574, 10036.152 6532.427 787.76245, 10136.8955 6528.975 801.43097, 10233.905 6506.841 822.2163, 10122.88 6454.5034 825.30444, 10032.058 6437.0386 820.43713, 9857.772 6412.4575 807.6329, 9772.856 6403.2437 799.9969, 9650.904 6394.144 785.63556, 9545.552 6387.7686 772.66565, 9428.371 6382.7446 757.5359, 9281.679 6379.164 751.6398, 9138.621 6377.2544 752.8938, 9027.695 6376.161 754.79846, 8898.277 6377.5303 760.3221, 8762.679 6382.594 768.6758, 8628.703 6391.6665 780.9885, 8530.828 6399.0356 792.8512, 8439.631 6407.673 806.0407, 8361.004 6415.9272 818.1891, 8252.273 6430.571 838.29193, 8371.115 6474.1445 841.2389, 8459.728 6484.9746 802.98083</trace>
</ink>
</file>

<file path=ppt/ink/ink12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14358.691 6557.3506 874.14984, 14363.095 6472.9697 871.7211, 14370.307 6353.6113 861.4787, 14375.085 6250.345 856.1577, 14381.787 6131.2954 854.1996, 14386.078 6051.793 852.83435, 14389.759 5966.478 851.9292, 14392.234 5841.5063 850.9974, 14384.153 5705.453 853.6274, 14367.725 5588.8477 857.0173, 14352.612 5465.6743 859.6968, 14349.945 5321.174 861.6585, 14375.455 5188.5483 864.3094, 14465.072 5103.9463 863.63403, 14572.491 5065.32 860.07495, 14713.151 5048.3003 857.4857, 14824.289 5041.2783 855.7774, 14957.637 5033.4263 855.2288, 15095.529 5023.168 855.2137, 15184.382 5017.6 855.22327, 15282.688 5012.9653 854.9715, 15437.12 5006.353 852.87006, 15539.585 5001.641 850.7244, 15620.1045 4997.6826 848.71155, 15706.043 4992.9795 846.15356, 15809.725 4986.647 843.3708, 15924.023 4980.8027 841.29694, 16036.625 4976.294 840.0568, 16115.738 4973.261 839.12994, 16209.915 4971.3037 838.917, 16314.011 4970.033 839.9751, 16390.402 4969.546 841.7835, 16474.979 4970.479 843.61163, 16572.672 4973.5127 845.1593, 16660.197 4976.5522 846.8095, 16818.844 4981.749 849.7854, 16911.752 4985.334 851.08105, 17006.395 4990.2993 852.5981, 17139.291 5000.046 855.92896, 17273.67 5031.201 860.6171, 17381.158 5088.732 863.45197, 17461.666 5165.012 864.0266, 17526.77 5279.371 862.66266, 17565.28 5370.694 861.05115, 17593.023 5484.77 859.65643, 17605.86 5606.198 858.43066, 17609.27 5682.3516 857.73865, 17609.9 5762.0024 857.3992, 17607.65 5887.2505 856.9433, 17602.992 5965.195 856.7768, 17597.922 6044.908 856.81934, 17588.86 6163.792 857.0898, 17580.297 6262.7197 860.21356, 17565.152 6367.6304 864.0929, 17512.041 6464.678 866.66833, 17403.889 6512.5366 864.32404, 17284.139 6527.1895 859.4458, 17198.03 6525.9204 855.26404, 17059.658 6520.661 847.4437, 16957.049 6515.5244 843.3224, 16837.457 6511.0693 838.3478, 16727.299 6508.0435 833.8706, 16633.021 6506.051 830.15546, 16515.084 6503.6743 826.64264, 16382.989 6499.8755 823.83777, 16293.946 6497.2954 821.5732, 16178.088 6494.128 819.07574, 16046.206 6491.192 816.68945, 15903.752 6488.8916 815.5006, 15778.466 6487.4233 815.0998, 15670.618 6486.479 814.79083, 15538.535 6485.867 814.5279, 15392.5205 6485.4688 814.19403, 15241.408 6485.224 813.9615, 15136.519 6485.0967 813.8011, 15021.97 6483.9185 814.3786, 14904.598 6480.759 817.7913, 14808.366 6477.5737 822.8212, 14665.761 6467.0225 835.7612, 14579.5205 6440.4546 844.8051, 14501.841 6394.575 423.83438</trace>
</ink>
</file>

<file path=ppt/ink/ink1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20061.678 9286.154 874.14984, 19949.021 9313.16 859.4034, 19883.709 9329.49 854.5385, 19814.318 9348.516 851.87445, 19711.086 9383.636 851.6585, 19642.799 9416.31 854.08936, 19613.848 9488.196 857.45264, 19700.135 9513.838 857.7519, 19764.805 9512.4 853.8298, 19857.396 9498.792 846.9349, 19939.623 9455.238 850.6716, 20003.334 9389.286 855.7457, 19977.084 9471.753 859.074, 19981.549 9538.97 861.78235, 20050.188 9567.722 860.8396, 20117.021 9579.881 859.459</trace>
</ink>
</file>

<file path=ppt/ink/ink12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10152.216 6611.169 874.14984, 10192.426 6506.6265 863.86426, 10224.807 6397.696 859.7073, 10247.735 6306.406 857.6804, 10268.096 6214.9 857.37146, 10285.536 6103.3955 856.1938, 10300.861 5964.1514 856.35706, 10311.235 5879.5303 856.1901, 10322.007 5802.833 856.00574, 10343.265 5671.115 855.76013, 10363.985 5560.111 857.97955, 10376.483 5453.44 862.343, 10340.565 5377.163 863.0122, 10237.892 5338.541 857.4085, 10161.8955 5329.8833 852.0826, 10012.041 5325.386 839.39374, 9862.376 5330.8276 826.4058, 9753.213 5336.7495 823.6208, 9669.706 5341.2812 821.5961, 9574.513 5345.925 819.8792, 9456.751 5351.4106 818.52167, 9323.438 5358.05 817.7798, 9190.583 5365.0127 817.0451, 9093.329 5370.162 816.6076, 8974.509 5375.4443 816.9915, 8847.023 5379.5303 818.2369, 8757.051 5382.133 820.7259, 8663.722 5383.79 822.65015, 8564.214 5383.3228 827.04425, 8470.963 5380.738 833.2112, 8337.316 5379.228 844.5502, 8237.925 5394.7466 850.03, 8145.695 5529.7646 857.18115, 8124.5786 5631.593 857.52246, 8121.243 5707.333 855.9862, 8118.749 5791.9004 854.0981, 8114.736 5926.0127 845.29895, 8102.8657 6062.6265 828.1469, 8092.3857 6150.8965 795.95886, 8096.819 6237.3184 700.95636</trace>
</ink>
</file>

<file path=ppt/ink/ink12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6729.849 7694.336 874.14984, 6743.4336 7598.4497 871.0667, 6791.926 7456.638 867.85956, 6867.9424 7337.502 867.0893, 6928.301 7431.7866 863.4116, 6920.63 7517.7334 860.5442, 6979.0073 7431.3594 853.9029, 7037.668 7351.256 856.20325, 7112.9624 7318.56 858.34467, 7147.478 7406.8076 858.0268, 7122.2373 7530.284 861.2353, 7130.059 7617.082 863.3862, 7218.0933 7531.6675 855.401, 7286.761 7454.2417 852.57153, 7264.2056 7549.9746 850.39984, 7360.7207 7591.78 854.5596, 7416.6763 7503.2266 858.46387, 7430.9443 7399.894 862.227, 7457.4917 7318.383 864.5734, 7541.5522 7291.9736 865.80005, 7635.0825 7376.706 867.0106, 7739.3237 7352.382 863.8632, 7854.8423 7262.304 862.43536, 7932.03 7255.3843 863.8943, 7940.3125 7334.0977 861.8117, 7887.9585 7432.1646 858.45166, 7811.523 7500.2666 8.515845</trace>
</ink>
</file>

<file path=ppt/ink/ink12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7068.5664 7694.336 874.14984, 6993.7163 7773.8027 863.5549, 6900.218 7879.0176 849.5531, 6831.6455 7977.358 852.43274, 6751.8335 8034.1987 856.34784, 6707.0776 7951.2334 857.52386, 6675.686 7853.2637 854.9006, 6638.203 7739.565 845.12915, 6608.1626 7633.378 825.5235, 6588.5195 7556.559 783.33606</trace>
</ink>
</file>

<file path=ppt/ink/ink12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14755.693 9798.191 874.14984, 14831.335 9813.011 865.44305, 14959.049 9822.25 860.77344, 15039.432 9822.744 859.2194, 15171.503 9820.035 856.56, 15299.318 9813.193 854.8541, 15389.181 9807.503 851.75604, 15498.069 9801.768 847.5148, 15620.3955 9795.583 842.58435, 15715.947 9790.769 837.71375, 15813.798 9785.763 833.13763, 15930.733 9779.677 829.1634, 16043.913 9773.524 826.6345, 16135.561 9768.464 824.3833, 16251.352 9763.227 823.35144, 16383.726 9757.646 820.8655, 16527.645 9751.213 818.8771, 16634.225 9746.391 818.02997, 16747.223 9741.1045 817.443, 16877.8 9734.6045 817.47925, 16997.236 9729.334 818.24005, 17096.451 9725.262 818.64075, 17217.402 9721.548 814.35785, 17348.05 9719.149 807.7458, 17474.352 9718.274 794.3196, 17555.674 9717.735 782.7011, 17639.457 9716.604 751.412, 17715.715 9720.697 571.29443</trace>
</ink>
</file>

<file path=ppt/ink/ink12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16444.883 10945.075 874.14984, 16552.473 10994.166 874.14984, 16634.957 11111.664 873.2088, 16669.13 11190.852 849.438</trace>
</ink>
</file>

<file path=ppt/ink/ink12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6605.579 8651.31 874.14984, 6638.816 8757.106 861.5406, 6658.0737 8848.423 853.4166, 6670.384 8952.441 850.3057, 6674.702 9029.298 848.1927, 6675.871 9126.781 843.9296, 6672.3047 9239.668 839.1646, 6669.0176 9322.049 836.2529, 6663.054 9416.293 832.9648, 6654.792 9523.223 831.18933, 6645.8564 9633.764 831.6924, 6638.5786 9730.53 834.30176, 6629.106 9875.776 841.20056, 6610.4717 9957.32 849.9632, 6586.711 10034.157 8.645784</trace>
</ink>
</file>

<file path=ppt/ink/ink12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6534.097 8615.431 874.14984, 6622.611 8604.853 865.49805, 6704.8555 8593.759 861.265, 6810.411 8580.89 859.14307, 6888.9214 8572.674 856.95233, 6977.2344 8562.6045 855.03357, 7125.4155 8544.738 849.7741, 7220.023 8533.976 847.8975, 7333.5303 8523.066 845.49554, 7457.943 8513.003 842.6642, 7543.486 8506.208 839.5458, 7656.6436 8500.278 834.42706, 7790.948 8496.038 828.90375, 7894.6304 8493.329 824.6154, 8006.649 8491.632 820.1557, 8142.084 8490.56 815.79834, 8296.08 8489.905 812.3217, 8452.622 8491.017 809.0933, 8564.88 8492.077 806.40393, 8705.441 8495.222 803.7145, 8864.625 8498.806 801.1891, 8981.021 8501.651 799.8782, 9109.26 8505.425 798.63385, 9254.423 8512.269 798.02966, 9404.353 8520.887 799.9181, 9540.53 8529.691 804.0323, 9640.087 8536.383 807.9509, 9750.848 8545.319 813.43134, 9864.049 8557.05 820.3052, 9972.995 8569.691 827.094, 10053.141 8579.759 833.4513, 10199.98 8603.868 845.2236, 10309.457 8629.508 855.42505, 10387.823 8660.48 862.9089, 10491.739 8793.806 865.17224, 10527.515 8901.3955 863.55493, 10542.539 9021.376 861.2483, 10547.671 9126.044 859.8224, 10548.648 9258.356 858.5798, 10552.217 9378.211 858.4026, 10559.264 9499.443 859.0597, 10567.624 9592.606 861.0433, 10580.44 9707.853 863.02234, 10555.783 9811.053 863.1889, 10457.146 9868.23 862.26294, 10337.515 9888.3545 858.5592, 10248.433 9890.985 853.5023, 10106.179 9892.174 844.26086, 10005.88 9891.261 841.78906, 9920.771 9891.059 840.1499, 9836.952 9891.688 837.68384, 9730.996 9892.916 835.40137, 9606.268 9894.371 832.53687, 9467.985 9897.242 828.9466, 9377.122 9899.201 826.1641, 9258.157 9904.656 823.48145, 9118.437 9911.937 820.8827, 9011.667 9917.42 819.3983, 8895.828 9923.103 816.4373, 8755.645 9929.64 813.16785, 8619.299 9935.578 810.2333, 8512.22 9940.142 807.41254, 8379.001 9946.168 804.7124, 8229.583 9954.889 803.2665, 8072.0083 9966.043 803.1823, 7953.834 9974.517 804.5676, 7834.7305 9983.303 805.87836, 7698.2324 9993.174 806.8048, 7573.5254 10003.8545 803.31354, 7473.777 10013.05 796.78723, 7357.6655 10025.806 781.6928, 7237.19 10039.577 758.37445, 7117.611 10053.971 727.18176, 7032.8203 10064.203 688.04535, 6949.3765 10074.23 641.1996, 6863.3667 10084.682 587.24176, 6730.784 10100.3125 462.22845, 6596.2803 10110.605 326.65445, 6501.608 10106.754 202.71208</trace>
</ink>
</file>

<file path=ppt/ink/ink12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8655.4795 11161.585 874.14984, 8762.452 11184.859 866.4469, 8915.881 11203.424 862.51025, 9052.936 11214.713 857.56476, 9178.994 11223.748 851.58636, 9256.779 11229.203 848.0654, 9350.897 11235.782 847.5679, 9501.731 11246.233 846.52496, 9606.058 11253.023 844.64825, 9724.819 11260.478 841.82556, 9838.992 11267.634 838.5963, 9928.353 11273.236 835.84534, 10041.4375 11279.924 832.86005, 10172.948 11289.091 829.57043, 10265.2 11295.619 826.8202, 10378.522 11303.6045 822.85254, 10515.306 11312.74 818.9043, 10635.459 11320.888 815.40875, 10746.245 11328.501 812.12305, 10884.28 11339.118 809.27374, 11039.047 11352.13 806.8636, 11203.815 11367.38 804.4581, 11313.842 11377.636 803.0136, 11447.621 11390.654 802.0274, 11603.926 11404.376 800.941, 11734.446 11414.776 800.34686, 11860.967 11423.683 799.46967, 12016.905 11432.512 797.5646, 12177.164 11440.843 795.3042, 12295.6045 11446.85 793.23145, 12444.28 11455.06 791.0602, 12610.675 11464.259 789.6863, 12787.446 11472.6455 789.36694, 12925.037 11477.853 790.29126, 13055.156 11480.885 791.5337, 13205.657 11480.639 793.766, 13351.564 11478.8955 796.4508, 13465.424 11477.084 798.7994, 13608.859 11473.235 800.1605, 13770.559 11466.334 800.7269, 13942.183 11455.867 801.18787, 14070.308 11447.468 801.5074, 14200.301 11436.715 801.6028, 14345.348 11422.922 802.31555, 14476.495 11410.71 804.35455, 14581.551 11401.006 805.7322, 14705.755 11390.766 809.3438, 14840.842 11379.513 812.81274, 14978.035 11368.0625 817.01483, 15076.785 11359.81 820.81805, 15176.38 11351.882 821.0723, 15282.239 11341.921 818.74225, 15384.743 11328.498 813.85205, 15473.569 11307.134 804.1407, 15552.134 11290.452 786.95197, 15628.314 11267.725 746.9057</trace>
</ink>
</file>

<file path=ppt/ink/ink12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16725.314 10696.398 874.14984, 16769.166 10824.965 863.1263, 16786.57 10964.266 859.98175, 16791.807 11043.134 858.74384, 16797.732 11166.3125 857.03394, 16802.318 11275.356 855.24396, 16806.477 11380.858 855.05646, 16740.727 11299.131 842.9265, 16709.145 11168.266 829.4942, 16692.555 11081.026 822.5117, 16679.824 10981.382 817.1875, 16673.15 10881.398 816.44995, 16672.408 10739.48 823.45294, 16707.674 10620.262 835.81964, 16824.592 10555.673 851.0614, 16953.955 10620.227 854.10626, 17048.115 10713.456 848.8204, 17072.412 10821.183 847.70856, 17017.76 10901.058 847.9406, 16908.107 10935.267 842.9721, 16792.314 10921.371 831.88196, 16712.117 10907.959 804.8222</trace>
</ink>
</file>

<file path=ppt/ink/ink12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17501.727 10688.356 874.14984, 17414.55 10602.876 864.0674, 17309.68 10575.103 864.58826, 17201.951 10590.414 863.72516, 17134.643 10700.047 862.4236, 17142.111 10796.525 861.4849, 17237.016 10791.723 858.4983, 17297.332 10707.688 853.01904, 17336.912 10593.31 854.00037, 17376.723 10689.463 856.7819, 17427.092 10780.1875 860.2493, 17546.432 10802.084 860.2731, 17637.117 10754.256 858.15533, 17738.828 10681.411 857.30493, 17826.68 10693.203 857.63293, 17864.008 10790.487 858.82324, 17849.701 10886.474 861.0114, 17762.441 10937.705 862.21497, 17678.756 10967.177 862.23785</trace>
</ink>
</file>

<file path=ppt/ink/ink1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20388.934 9332.175 874.14984, 20294.979 9417.87 862.5571, 20227.604 9509.604 862.1845, 20240.947 9583.843 862.60266, 20335.428 9645.133 859.1931, 20447.127 9625.47 855.3768, 20523.363 9606.274 845.02, 20587.354 9569.557 8.3959675</trace>
</ink>
</file>

<file path=ppt/ink/ink12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18619.053 10854.141 874.14984, 18538.602 10814.518 869.7597, 18409.95 10808.402 868.2585, 18324.875 10857.181 867.5619, 18323.557 10941.343 864.6087, 18431.65 10967.627 859.4306, 18538.172 10894.259 853.4892, 18608.11 10797.99 846.53906, 18640.045 10714.718 841.5927, 18666.611 10613.953 836.77386, 18684.156 10515.848 833.0102, 18695.576 10439.168 829.74115, 18700.453 10350.025 828.55444, 18702.07 10272.589 830.21484, 18674.805 10350.356 818.6929, 18668.51 10459.995 819.9454, 18661.67 10559.49 817.07745, 18656.06 10636.046 811.7984, 18652.45 10712.454 802.8811, 18658.945 10800.0 768.4652, 18660.613 10876.091 564.5439</trace>
</ink>
</file>

<file path=ppt/ink/ink12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18992.96 10060.479 874.14984, 18958.354 10190.387 859.1059, 18925.414 10344.915 848.47235, 18908.146 10434.991 832.9919, 18897.441 10511.284 406.54224</trace>
</ink>
</file>

<file path=ppt/ink/ink12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19029.252 10945.075 874.14984, 19130.281 10828.011 865.575, 19202.877 10713.591 866.50757, 19184.186 10633.123 866.9239, 19103.44 10626.647 864.7858, 19029.082 10723.213 861.20996, 19024.621 10800.682 858.7095, 19050.547 10879.536 856.0237, 19137.965 10955.782 857.03955, 19239.223 10959.272 858.553, 19320.701 10885.366 857.41376, 19353.797 10808.105 852.5773, 19376.943 10718.165 847.1924, 19401.385 10574.051 839.54004, 19405.537 10485.954 837.4696, 19407.383 10352.321 839.3619, 19416.465 10435.447 839.998, 19421.03 10579.524 828.56915, 19427.186 10742.457 814.1387, 19430.086 10859.624 808.6372, 19431.547 10947.537 806.1336, 19431.314 11037.847 804.6608, 19429.588 11133.972 808.05786, 19427.68 11215.072 814.03784, 19416.43 11320.254 828.92523, 19408.93 11219.635 838.5665, 19423.213 11120.098 833.0694, 19455.234 10949.015 821.35834, 19486.457 10831.782 814.2044, 19525.13 10710.475 811.13245, 19566.715 10595.568 810.1753, 19601.273 10501.895 814.03265, 19652.416 10363.752 825.508, 19670.703 10288.148 841.32904, 19652.084 10400.465 851.0094, 19646.756 10492.923 848.7325, 19648.154 10606.614 845.13007, 19655.734 10717.227 840.3091, 19663.588 10805.252 835.5457, 19679.9 10911.933 830.9889, 19698.67 11023.61 828.29895, 19715.12 11117.006 828.394, 19727.521 11260.776 836.934, 19706.432 11339.302 846.8967, 19609.64 11299.922 855.99457, 19539.49 11200.08 852.71356, 19487.482 11064.802 851.6047, 19472.506 10956.85 852.1922, 19518.553 10860.927 854.88367, 19610.81 10802.679 856.1323, 19729.393 10775.612 856.6222, 19865.053 10762.953 857.00366, 19958.566 10719.073 860.2493, 19950.188 10620.614 859.98083, 19828.486 10560.914 862.9044, 19730.867 10604.599 862.4549, 19699.918 10727.136 858.9767, 19771.293 10851.13 850.0553, 19864.133 10940.741 846.11523, 19960.867 10980.382 850.5353, 20064.047 10911.286 851.8598, 20131.494 10780.629 845.18414, 20152.11 10687.341 838.557, 20164.885 10575.61 832.31396, 20173.086 10407.3125 822.53827, 20164.475 10306.858 826.0215, 20147.797 10211.742 829.1897, 20102.84 10121.953 836.35815, 20063.588 10234.001 833.41376, 20062.412 10338.333 828.12195, 20069.844 10507.927 817.4068, 20083.436 10620.039 812.79156, 20099.05 10732.381 810.74976, 20112.607 10824.331 813.8575, 20132.889 10954.166 822.79156, 20123.826 10817.122 847.7755, 20121.627 10688.23 852.415, 20167.271 10556.066 856.4092, 20245.295 10463.231 856.9414, 20320.445 10426.7705 854.3921, 20409.469 10377.659 847.2522, 20487.834 10365.992 552.5633</trace>
</ink>
</file>

<file path=ppt/ink/ink12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21025.268 10836.201 874.14984, 20942.67 10769.984 863.778, 20830.07 10726.621 860.8326, 20711.373 10723.73 859.90027, 20635.447 10737.953 859.6221, 20566.76 10817.531 860.9005, 20581.1 10893.318 861.094, 20675.752 10950.807 859.6085, 20772.041 10964.181 856.412, 20878.592 10926.035 853.0913, 20965.682 10834.207 849.767, 21005.521 10755.955 847.29706, 21038.588 10669.362 844.28687, 21083.656 10516.229 838.0928, 21101.033 10421.854 836.54224, 21116.988 10298.477 838.51465, 21061.78 10407.03 843.87366, 21035.77 10528.765 837.897, 21026.13 10614.629 834.3153, 21020.828 10701.006 831.7431, 21022.38 10835.716 830.1809, 21064.137 10943.749 838.76373, 21148.326 10987.319 845.9338, 21268.32 10947.013 848.9734, 21346.943 10883.463 851.2762, 21393.367 10795.797 855.0755, 21386.99 10681.08 857.1514, 21282.295 10629.424 859.0656, 21205.75 10754.555 856.9044, 21216.209 10879.069 850.683, 21306.348 10994.196 838.94147, 21394.33 11080.016 811.61145</trace>
</ink>
</file>

<file path=ppt/ink/ink12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22181.084 10210.18 874.14984, 22093.105 10185.195 864.9892, 21952.637 10204.689 855.6221, 21813.346 10300.98 847.63104, 21725.773 10410.41 841.5445, 21675.693 10527.4375 834.73334, 21672.209 10616.223 831.4225, 21692.604 10709.328 829.54974, 21724.564 10785.463 828.7435, 21819.637 10905.587 827.2129, 21959.15 10977.85 831.7229, 22080.982 10985.743 840.15765, 22191.729 10918.72 846.7378, 22238.13 10830.514 852.182, 22180.887 10946.685 853.5877, 22231.816 11069.622 849.12646, 22310.783 11121.233 851.59015, 22427.521 11087.123 852.1032, 22468.33 10974.807 852.0117, 22450.432 10859.201 850.34625, 22353.867 10732.209 844.007, 22261.691 10655.949 844.7631, 22165.998 10623.818 850.29205, 22149.297 10719.1455 858.7209, 22259.234 10744.118 860.99133, 22378.557 10719.831 859.12366, 22480.225 10679.202 859.489, 22556.377 10659.563 861.8391, 22621.83 10758.832 863.76416, 22618.94 10852.395 863.70966, 22596.81 10978.294 864.6784, 22583.252 10902.288 858.98285, 22628.266 10825.099 858.1582, 22719.15 10764.354 860.2869, 22806.79 10756.152 861.1541, 22897.01 10773.1045 865.31775</trace>
</ink>
</file>

<file path=ppt/ink/ink12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22914.605 10728.566 874.14984, 22904.24 10833.995 865.1161, 22932.988 10919.877 859.46185</trace>
</ink>
</file>

<file path=ppt/ink/ink12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22879.414 10384.624 874.14984, 22852.516 10478.792 867.59143, 22823.836 10554.262 8.635358</trace>
</ink>
</file>

<file path=ppt/ink/ink12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23092.762 10817.645 874.14984, 23059.748 10894.917 870.0349, 23068.635 10983.961 867.6302, 23151.002 10987.6455 864.021, 23184.307 10886.813 859.6772, 23159.656 10782.706 857.37823, 23104.03 10692.054 861.8936, 23212.871 10732.746 862.47833, 23307.86 10750.23 861.9655, 23423.82 10725.661 860.5868, 23520.904 10663.035 858.5467, 23587.814 10526.686 854.23224, 23603.336 10406.633 851.3119, 23566.48 10268.782 848.54376, 23505.629 10156.567 846.8387, 23412.805 10060.207 848.6204, 23329.258 10021.743 853.9849, 23234.074 10101.247 858.435, 23227.023 10191.41 854.6965, 23235.701 10343.808 841.58417, 23263.162 10457.753 832.029, 23288.615 10549.623 825.12555, 23318.174 10639.921 818.1902, 23355.943 10738.045 819.5631, 23398.521 10833.179 821.2806, 23435.361 10910.332 824.1489, 23500.807 11012.147 835.2489, 23610.945 11063.429 853.69855, 23718.95 10967.961 859.8551, 23787.018 10808.154 852.2411, 23825.303 10663.01 843.70624, 23834.646 10575.556 841.43274, 23836.94 10481.1875 840.9361, 23834.102 10388.933 841.62933, 23823.307 10260.825 843.9259, 23800.81 10161.752 850.76874, 23710.648 10136.137 862.547, 23671.244 10217.619 858.765, 23656.06 10297.908 852.74677, 23650.186 10398.299 845.61584, 23652.75 10499.541 839.9638, 23656.371 10575.939 834.4193, 23669.428 10670.017 829.5402, 23690.414 10770.46 828.09705, 23727.65 10914.558 829.79236, 23780.7 11047.773 836.375, 23835.844 11135.992 845.92554, 23915.986 11139.481 852.9174, 23983.102 11046.543 854.6171, 24015.152 10938.888 854.05585, 24021.209 10834.85 853.592, 24016.615 10938.345 855.65173, 24058.383 11035.211 857.9013, 24155.96 11030.126 858.3754, 24200.885 10947.499 859.9665, 24220.75 10866.712 862.32495, 24318.518 10869.672 861.0209, 24433.545 10981.225 849.71674, 24489.086 11062.83 847.6079, 24360.295 11086.789 842.7235, 24260.738 11051.783 820.74335</trace>
</ink>
</file>

<file path=ppt/ink/ink12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24126.512 11305.1 874.14984, 24022.03 11314.485 868.0942, 23892.922 11321.244 861.50836, 23778.852 11324.666 858.1427, 23633.842 11325.532 853.035, 23532.785 11327.061 849.66534, 23415.979 11330.568 844.996, 23330.992 11333.274 841.1331, 23232.559 11337.171 837.8904, 23112.113 11344.512 834.05304, 22996.305 11351.861 830.0257, 22898.223 11358.22 825.91235, 22769.975 11366.953 821.09106, 22623.178 11375.917 816.1371, 22523.883 11381.976 812.1884, 22389.74 11389.405 807.7575, 22232.59 11398.593 803.55963, 22060.336 11410.045 799.54865, 21911.742 11421.74 796.38226, 21784.475 11432.899 793.99536, 21635.148 11449.334 792.61597, 21473.29 11468.046 792.66144, 21363.057 11480.874 792.91846, 21214.227 11493.337 792.7683, 21032.105 11503.411 790.22644, 20823.766 11512.765 784.22534, 20645.857 11520.788 774.4721, 20484.084 11528.098 763.9099, 20293.594 11540.032 752.8755, 20101.043 11555.26 748.31946, 19965.184 11566.293 744.89844, 19802.84 11581.476 745.6532, 19625.998 11599.459 749.4026, 19443.436 11618.111 755.21625, 19297.395 11633.127 762.1788, 19163.938 11646.075 770.4938, 19007.547 11661.051 778.96533, 18847.906 11673.357 786.23987, 18729.785 11681.949 792.76733, 18576.688 11685.678 795.3238, 18403.979 11681.717 795.9215, 18228.35 11664.111 778.4364, 18115.154 11652.56 761.64923, 18039.412 11649.255 734.9462, 17961.01 11639.678 704.8012</trace>
</ink>
</file>

<file path=ppt/ink/ink12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23894.395 10565.256 874.14984, 23864.598 10645.858 867.5394, 23833.758 10721.889 837.4199</trace>
</ink>
</file>

<file path=ppt/ink/ink1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20601.281 9173.43 874.14984, 20607.445 9249.188 863.91125, 20616.176 9371.262 858.38995, 20623.066 9444.354 853.60565, 20631.965 9518.202 847.4104, 20646.084 9625.452 831.5616, 20654.02 9688.281 805.1227</trace>
</ink>
</file>

<file path=ppt/ink/ink12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8566.401 5148.8 874.14984, 8476.807 5139.3286 869.90594, 8341.955 5137.2236 867.59143, 8253.757 5139.434 865.8761, 8176.9673 5141.7036 863.61475, 8037.268 5146.011 859.19086, 7956.753 5149.0747 857.4497, 7836.828 5154.791 855.252, 7686.2573 5167.053 855.60767, 7562.5273 5177.5073 856.1776, 7417.178 5184.196 857.2449, 7336.4478 5186.067 857.8257, 7215.8154 5189.1323 858.1936, 7137.7324 5192.294 858.15106, 7008.4976 5197.8286 857.32983, 6932.2217 5202.0137 856.8348, 6847.744 5207.353 856.36554, 6759.704 5212.3506 856.09326, 6633.855 5218.367 855.9743, 6557.575 5220.1616 856.1583, 6477.193 5221.314 856.4692, 6351.2856 5222.4966 857.2419, 6254.0264 5222.9336 859.3853, 6137.9243 5226.0522 862.7794, 6008.5513 5231.1978 863.5298, 5898.4473 5233.6475 864.0385, 5775.0894 5233.7393 866.65857, 5684.17 5209.8896 868.179, 5624.8613 5116.2617 867.69543, 5608.9653 5023.153 866.8443, 5601.6885 4928.07 863.85785, 5602.378 4801.5947 863.9848, 5603.7065 4675.0903 864.48096, 5596.0664 4532.2783 864.3008, 5599.2993 4398.1294 865.4184, 5635.0684 4320.431 867.08636, 5745.475 4277.7407 864.8255, 5839.561 4270.231 863.65717, 5984.3843 4266.037 861.29083, 6066.226 4261.908 859.65643, 6187.0483 4255.844 856.869, 6314.7 4249.6416 857.01105, 6437.2734 4242.573 857.29974, 6589.661 4234.88 857.57367, 6711.6465 4231.2246 857.8765, 6789.9224 4230.3037 857.84894, 6913.2056 4229.3706 857.5947, 7055.573 4229.012 857.17523, 7179.72 4228.9443 857.0743, 7256.3813 4228.943 857.10803, 7339.73 4228.943 857.11237, 7468.712 4228.943 857.14545, 7547.698 4228.943 856.97986, 7681.2236 4228.943 856.676, 7837.662 4233.6724 856.21533, 7967.5864 4238.688 857.2678, 8106.3745 4242.212 859.62915, 8233.733 4245.1265 860.6434, 8350.425 4247.3384 859.92804, 8457.348 4245.693 863.182, 8559.173 4251.191 865.3076, 8642.427 4309.808 866.5181, 8690.102 4437.407 866.77795, 8699.387 4514.6836 866.3764, 8704.13 4632.228 865.4168, 8691.871 4757.742 866.11426, 8675.909 4868.0767 865.983, 8659.363 4972.7524 866.2678, 8642.719 5086.844 866.02203, 8629.087 5177.2554 863.3786</trace>
</ink>
</file>

<file path=ppt/ink/ink12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1347.7605 9211.76 874.14984, 1337.7052 9287.425 865.4999, 1306.8057 9432.489 853.8124, 1286.9233 9516.131 849.6235, 1259.9115 9635.375 848.93066, 1241.9467 9777.881 851.22064, 1239.9813 9894.695 849.7431, 1236.7306 9971.603 831.44727</trace>
</ink>
</file>

<file path=ppt/ink/ink12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1314.7687 9085.565 874.14984, 1436.4689 9087.654 860.6725, 1519.0901 9093.354 855.9096, 1608.4435 9102.516 848.93585, 1742.144 9121.051 832.26306, 1826.1827 9133.542 805.9872</trace>
</ink>
</file>

<file path=ppt/ink/ink12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1222.3912 9500.646 874.14984, 1323.8544 9525.911 863.2377, 1404.2949 9532.5625 855.2886, 1503.6218 9534.765 846.94403, 1649.6938 9528.106 835.9784, 1726.5143 9505.468 827.12946, 1818.5887 9486.21 799.4254, 1895.5608 9449.647 385.50684</trace>
</ink>
</file>

<file path=ppt/ink/ink12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1187.1997 8759.564 874.14984, 1313.5165 8768.384 864.9442, 1409.1643 8776.484 853.2663, 1511.838 8782.169 847.13446, 1639.1212 8788.283 835.33905, 1740.3319 8781.926 819.98193, 1819.3944 8777.236 779.60284</trace>
</ink>
</file>

<file path=ppt/ink/ink12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1632.5912 8507.794 874.14984, 1752.1157 8561.57 861.5131, 1868.3402 8632.184 858.49097, 1947.0394 8719.787 861.4736, 1928.102 8820.205 861.22015, 1897.6997 8905.356 863.6929</trace>
</ink>
</file>

<file path=ppt/ink/ink12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1775.5563 9753.653 874.14984, 1890.6096 9765.847 859.0607, 2014.1637 9774.408 849.70935, 2135.472 9778.97 835.2489, 2265.2957 9761.2 814.79724, 2341.7864 9749.014 775.6287, 2419.6616 9718.569 7.509749</trace>
</ink>
</file>

<file path=ppt/ink/ink12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2131.8696 9573.022 874.14984, 2114.9702 9688.875 862.395, 2089.4739 9847.123 852.9704, 2078.7688 9932.02 845.8461, 2067.1396 10018.432 830.5543, 2056.5598 10095.348 764.11346</trace>
</ink>
</file>

<file path=ppt/ink/ink12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2505.7783 9482.706 874.14984, 2525.1665 9614.158 861.73, 2532.29 9765.544 854.2071, 2533.651 9879.6455 854.90454, 2528.7285 9958.306 859.68146, 2491.187 9838.745 859.0825, 2475.122 9713.749 851.54913, 2465.0425 9628.126 846.8485, 2452.6396 9502.703 840.7596, 2454.3164 9365.335 846.1304, 2480.484 9252.293 851.19226, 2583.2463 9142.178 854.622, 2697.5813 9085.011 858.2322, 2842.3445 9091.789 855.59326, 2936.993 9103.843 841.7343</trace>
</ink>
</file>

<file path=ppt/ink/ink12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2470.5872 9428.2705 874.14984, 2580.3752 9460.85 863.3877, 2715.3943 9477.065 853.258, 2828.4844 9465.994 843.5884, 2906.933 9456.485 823.8754</trace>
</ink>
</file>

<file path=ppt/ink/ink1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20523.146 9512.637 874.14984, 20620.637 9488.286 865.8423, 20724.166 9481.729 863.0603, 20806.83 9499.328 861.37177, 20878.041 9534.343 859.96747, 20949.053 9613.605 860.2437, 20968.426 9701.447 862.0838, 20976.46 9765.47 865.7838</trace>
</ink>
</file>

<file path=ppt/ink/ink12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2862.0918 9734.477 874.14984, 2851.5261 9825.92 867.87256, 2847.7383 9943.052 865.1152, 2867.8555 10028.287 863.0166, 2956.2976 10099.591 862.0132, 3054.4033 10093.392 862.05615, 3174.4146 10016.387 860.8961, 3248.8198 9928.727 861.41766, 3275.5547 9829.394 863.1182, 3206.1353 9740.255 863.81323, 3115.6365 9787.35 863.5883, 3088.665 9896.271 863.6289, 3111.9358 9975.23 861.843, 3189.3093 10025.008 237.47661</trace>
</ink>
</file>

<file path=ppt/ink/ink12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3094.135 9500.646 874.14984, 3103.6042 9579.329 772.2973</trace>
</ink>
</file>

<file path=ppt/ink/ink12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2292.4307 8814.619 874.14984, 2427.1367 8830.594 855.8026, 2524.0244 8841.658 846.7239, 2629.1023 8850.391 834.6796, 2773.1973 8853.872 805.04974, 2860.079 8854.799 759.6964, 2938.0754 8847.562 7.2237124</trace>
</ink>
</file>

<file path=ppt/ink/ink12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2720.226 8598.11 874.14984, 2845.3494 8633.941 860.49945, 2963.8376 8726.561 848.44666, 3023.8586 8835.268 831.3082, 3032.022 8933.043 805.47925, 2997.2876 9024.946 754.68134, 2952.8872 9100.242 514.7178</trace>
</ink>
</file>

<file path=ppt/ink/ink12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3468.0442 9662.719 874.14984, 3587.326 9679.549 862.7432, 3723.159 9675.734 861.66974, 3801.2349 9670.801 859.18335, 3880.551 9652.536 8.612004</trace>
</ink>
</file>

<file path=ppt/ink/ink12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3611.009 9500.646 874.14984, 3627.3098 9602.1455 863.9705, 3639.6714 9735.614 859.96466, 3644.1538 9843.455 852.96216, 3646.9084 9924.201 840.19385</trace>
</ink>
</file>

<file path=ppt/ink/ink12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4003.6135 9445.591 874.14984, 4019.9143 9565.575 862.66125, 4042.7668 9714.806 857.6814, 4054.6375 9795.608 858.2181, 4068.6685 9904.725 859.3163, 4033.4243 9773.743 840.67615, 4011.606 9619.103 827.6475, 3993.6306 9531.021 826.497, 3959.4338 9396.469 829.4645, 3925.4338 9285.691 839.6352, 3945.2422 9194.613 849.7222, 4069.8833 9137.796 859.0073, 4147.5503 9144.249 856.3726, 4267.956 9173.992 846.31305, 4347.079 9198.981 819.52814</trace>
</ink>
</file>

<file path=ppt/ink/ink12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3949.7268 9482.706 874.14984, 4078.1301 9511.397 860.4327, 4190.958 9534.258 848.803, 4273.087 9550.818 828.5615</trace>
</ink>
</file>

<file path=ppt/ink/ink12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4341.2314 9788.912 874.14984, 4334.148 9886.677 869.54724, 4368.1284 9971.801 868.8271</trace>
</ink>
</file>

<file path=ppt/ink/ink12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4359.927 9517.967 874.14984, 4391.3105 9603.176 869.727, 4416.681 9681.417 813.2089</trace>
</ink>
</file>

<file path=ppt/ink/ink1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21163.87 9527.633 874.14984, 21098.08 9571.791 869.5118, 21046.031 9643.89 868.5329, 21048.121 9707.454 867.8047, 21118.822 9742.557 866.63086, 21168.865 9648.31 864.5299, 21174.152 9555.561 864.9075, 21194.424 9472.131 865.3805, 21258.06 9469.887 864.27167, 21335.613 9547.606 858.7293, 21354.13 9660.81 860.13794, 21350.389 9739.617 862.4669, 21371.502 9649.338 858.3391, 21417.61 9568.447 854.7077, 21511.473 9522.104 858.04785, 21583.293 9589.976 858.3667, 21587.326 9689.272 857.1579, 21585.094 9755.942 848.5521</trace>
</ink>
</file>

<file path=ppt/ink/ink12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4716.2397 9771.593 874.14984, 4626.5625 9773.183 867.4055, 4545.6533 9830.72 866.536, 4526.4736 9956.692 864.5401, 4576.839 10038.763 863.1414, 4687.8867 10050.863 861.5051, 4766.864 10047.437 859.23846, 4844.874 9997.578 8.578406</trace>
</ink>
</file>

<file path=ppt/ink/ink12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3717.6829 8705.746 874.14984, 3832.6306 8724.421 863.71, 3985.6992 8744.393 854.5731, 4108.829 8752.821 845.5737, 4203.672 8736.128 832.88165, 4279.8076 8727.33 707.045</trace>
</ink>
</file>

<file path=ppt/ink/ink12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4073.9963 8543.055 874.14984, 4161.1167 8582.452 865.49005, 4244.318 8641.511 861.51904, 4325.7817 8732.023 860.19653, 4328.1074 8856.554 860.6899, 4322.4995 8943.896 864.8341, 4282.0244 9022.021 240.46031</trace>
</ink>
</file>

<file path=ppt/ink/ink12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1543.513 11305.1 874.14984, 1467.1447 11254.014 865.8603</trace>
</ink>
</file>

<file path=ppt/ink/ink12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1347.7605 11088.59 874.14984, 1446.4926 11082.946 864.5222, 1550.929 11078.346 856.3787, 1628.3395 11074.375 850.45374, 1738.9503 11064.921 835.1242, 1822.3081 11057.02 803.8903</trace>
</ink>
</file>

<file path=ppt/ink/ink12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1293.8738 11323.657 874.14984, 1392.6265 11349.562 863.9957, 1512.6509 11357.319 859.461, 1625.4736 11352.162 855.01904, 1713.329 11335.476 846.54016, 1788.9377 11321.023 803.87537</trace>
</ink>
</file>

<file path=ppt/ink/ink12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2256.1394 10998.275 874.14984, 2296.3494 11096.717 864.3724, 2331.7441 11232.975 858.4146, 2346.82 11313.704 855.56494, 2364.1003 11435.264 856.24536, 2353.9915 11517.513 857.80023, 2316.9282 11410.234 852.44806, 2319.258 11297.453 848.39, 2347.1943 11166.292 847.1371, 2402.0364 11075.078 850.5442, 2491.7734 11034.228 857.0236, 2589.4155 11146.518 860.13196, 2623.8438 11263.155 855.2228, 2635.4438 11379.808 853.1555, 2615.9583 11456.789 855.2684, 2591.0854 11322.132 847.0896, 2606.1863 11181.383 839.0068, 2626.1567 11104.886 835.6105, 2683.4866 11003.145 841.13367, 2786.0242 11031.423 844.4385, 2848.1152 11140.231 842.6578, 2881.8943 11281.467 835.3984, 2898.6174 11365.276 813.6606, 2890.5046 11444.234 525.7469</trace>
</ink>
</file>

<file path=ppt/ink/ink12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3664.896 11125.088 874.14984, 3582.9568 11076.08 868.0545, 3454.0933 11066.028 862.95026, 3349.037 11114.504 861.81683, 3288.236 11232.838 859.5068, 3321.443 11314.885 858.8696, 3402.5945 11361.423 859.03406, 3500.9048 11332.017 858.4592, 3594.9873 11210.034 854.7528, 3630.6853 11111.585 853.8553, 3659.9817 11200.647 856.30817, 3673.9717 11301.397 853.89197, 3752.9973 11352.883 814.7946</trace>
</ink>
</file>

<file path=ppt/ink/ink12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3148.022 10674.128 874.14984, 3280.1042 10687.996 855.38684, 3378.4658 10695.486 845.31934, 3461.4429 10698.901 832.20544, 3605.4055 10690.812 797.7502, 3691.9048 10684.507 745.38275, 3769.2822 10667.249 194.89825</trace>
</ink>
</file>

<file path=ppt/ink/ink12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3486.7393 10420.504 874.14984, 3578.5498 10463.59 863.7448, 3699.2583 10558.632 854.67993, 3797.3955 10679.714 845.45953, 3840.821 10783.279 829.90765, 3846.3933 10871.019 796.16064, 3800.0396 10958.979 655.3227</trace>
</ink>
</file>

<file path=ppt/ink/ink1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20895.447 9210.66 874.14984, 20893.676 9284.424 868.602, 20891.037 9348.264 572.14636</trace>
</ink>
</file>

<file path=ppt/ink/ink12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3949.7268 11269.221 874.14984, 3953.7563 11377.661 863.6055, 3953.5706 11515.835 859.6, 3953.514 11624.915 857.4896, 3924.1372 11510.888 845.42084, 3913.421 11385.006 837.06464, 3909.0117 11268.141 831.3087, 3997.7334 11326.885 848.5987, 4024.8218 11403.73 850.7305, 4068.8518 11481.758 858.0824, 4135.1562 11387.432 857.6242, 4170.9287 11284.847 850.7286, 4203.431 11178.735 843.15485, 4288.2935 11201.15 846.8837, 4296.1636 11356.334 841.3279, 4290.075 11468.089 845.1777, 4279.447 11554.815 854.8262</trace>
</ink>
</file>

<file path=ppt/ink/ink12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4679.9487 11106.529 874.14984, 4643.4688 11216.627 862.21313, 4573.7104 11380.157 848.4614, 4527.814 11481.85 842.55457, 4459.305 11635.328 834.5194, 4395.868 11778.462 828.463, 4357.997 11864.231 820.8266, 4298.995 11997.878 797.21436, 4259.4404 12083.116 756.6044, 4218.237 12160.051 6.874262</trace>
</ink>
</file>

<file path=ppt/ink/ink12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4716.2397 11793.793 874.14984, 4716.2393 11921.712 861.88727, 4716.2393 12003.081 855.25525, 4717.905 12094.331 850.1108, 4721.339 12187.259 851.6658, 4723.073 12267.529 852.8172, 4666.0176 12183.003 839.7325, 4646.6963 12066.891 834.84265, 4639.7715 11982.049 831.69507, 4638.615 11901.605 829.7044, 4650.1963 11762.825 830.48987, 4688.3765 11646.215 837.79694, 4762.0063 11563.996 846.1851, 4848.7676 11527.423 853.7631, 4954.4995 11539.475 857.86505, 5046.9688 11607.94 862.4243, 4994.325 11712.838 861.703, 4912.183 11748.499 861.6874, 4821.3364 11776.072 863.0598, 4776.1587 11885.026 859.9513, 4837.6924 11994.71 852.5572, 4920.9863 12101.436 844.45667, 5011.0137 12211.088 827.13617, 5073.52 12292.138 788.7026</trace>
</ink>
</file>

<file path=ppt/ink/ink12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5287.0005 11504.907 874.14984, 5183.537 11650.104 839.9555, 5127.6973 11728.681 800.07623</trace>
</ink>
</file>

<file path=ppt/ink/ink128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4467.7007 10838.677 874.14984, 4398.7183 10955.502 854.3773, 4338.148 11035.133 843.5585, 4262.734 11123.897 834.94836, 4176.3 11220.827 828.2359, 4080.7688 11326.29 822.72015, 3978.5286 11439.619 818.0956, 3878.1375 11552.621 815.1419, 3807.9473 11631.819 812.7607, 3719.32 11734.988 800.5589, 3588.9084 11890.3125 754.94366, 3512.0173 11989.124 721.9113, 3452.7974 12068.876 681.76086, 3359.869 12203.7 581.01733, 3315.9297 12284.488 467.81818</trace>
</ink>
</file>

<file path=ppt/ink/ink128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4199.3657 10854.141 874.14984, 4302.5894 10807.106 866.2392, 4393.2705 10792.04 866.7577, 4498.895 10841.551 865.5078, 4574.8 10951.896 861.94806, 4579.612 11040.356 852.22034, 4555.6787 11116.429 824.9208</trace>
</ink>
</file>

<file path=ppt/ink/ink128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4983.4746 10963.015 874.14984, 4941.2783 11050.934 846.17554, 4935.5166 11175.335 854.038, 5036.144 11249.588 856.17944, 5136.6304 11257.443 855.40326, 5224.383 11220.774 850.12994, 5258.8687 11121.8125 855.3895, 5236.4683 11038.247 854.41406, 5123.482 10949.014 854.3, 5005.175 10928.605 855.6063, 4916.117 10920.794 856.62354, 4839.126 10928.165 422.06726</trace>
</ink>
</file>

<file path=ppt/ink/ink128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5322.1924 10746.504 874.14984, 5217.432 10724.21 863.7032, 5072.82 10713.114 858.48834, 4987.319 10717.891 856.0504, 4865.1245 10736.871 845.3254, 4786.896 10749.947 828.36487, 4708.8125 10777.688 8.142187</trace>
</ink>
</file>

<file path=ppt/ink/ink128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5144.0356 10583.194 874.14984, 5240.141 10611.502 864.6997, 5347.659 10678.588 860.0573, 5430.4614 10767.206 858.5913, 5426.3696 10859.317 858.5493, 5377.4536 10946.094 857.0243, 5293.1606 11010.721 855.6565, 5214.7695 11056.586 797.61786</trace>
</ink>
</file>

<file path=ppt/ink/ink128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14929.451 9842.731 874.14984, 15059.56 9854.315 861.6777, 15217.187 9853.298 855.842, 15308.806 9846.903 854.0315, 15409.015 9838.463 852.13794, 15556.689 9826.186 850.1188, 15700.573 9816.449 846.9618, 15801.552 9810.885 844.7064, 15917.063 9806.1455 841.87067, 16030.814 9803.742 839.2608, 16116.184 9802.439 836.9491, 16222.245 9802.748 834.599, 16338.995 9802.568 833.17163, 16422.822 9801.918 832.2915, 16514.43 9799.003 831.92584, 16621.502 9792.944 832.1556, 16739.318 9783.762 832.9158, 16853.379 9771.792 834.0031, 16938.648 9762.158 835.0106, 17042.705 9747.985 835.47894, 17158.168 9732.627 835.49133, 17238.32 9722.091 836.0776, 17328.852 9711.616 836.89075, 17427.383 9699.988 838.9513, 17508.105 9690.482 841.5614, 17651.7 9673.47 846.1562, 17728.943 9666.216 848.6962, 17807.086 9660.87 851.3659, 17917.057 9654.263 856.48724, 18014.938 9645.754 861.552, 18095.46 9627.562 865.3452, 18171.178 9533.975 864.0752, 18174.984 9409.284 862.032, 18157.746 9280.784 856.2352, 18140.328 9200.816 852.62866, 18120.908 9117.568 850.2367, 18091.68 8991.255 851.1335, 18056.297 8857.34 852.09424, 18021.22 8745.609 854.0163, 17979.926 8641.033 856.90125, 17915.705 8546.594 859.71606, 17820.277 8467.784 860.18286, 17720.793 8412.249 859.54865, 17602.68 8372.113 858.28107, 17443.424 8345.93 855.45184, 17331.197 8335.841 851.7041, 17226.545 8328.375 846.7707, 17128.781 8322.638 841.0318, 16995.611 8316.149 833.0727, 16841.021 8309.403 823.4469, 16734.217 8304.902 814.5469, 16589.557 8298.551 803.947, 16421.803 8291.353 796.24097, 16240.323 8284.758 789.87836, 16087.892 8279.392 785.894, 15948.531 8274.639 782.90845, 15779.567 8270.469 780.71765, 15602.433 8267.408 778.8086, 15474.408 8265.382 777.80756, 15310.955 8264.1 776.8201, 15130.671 8264.807 776.2505, 14948.957 8267.946 778.7865, 14812.31 8271.755 782.4641, 14689.375 8277.359 786.83234, 14568.974 8287.161 794.7316, 14480.326 8297.243 805.24817, 14338.562 8336.0625 826.1921, 14249.924 8413.158 842.24255, 14213.441 8516.567 852.96295, 14208.018 8632.989 857.77496, 14227.105 8795.77 854.4678, 14245.037 8894.87 851.5317, 14276.869 9047.462 847.1134, 14299.65 9137.668 846.11127, 14322.377 9218.475 846.42566, 14371.643 9370.944 847.13635, 14403.325 9458.007 847.9222, 14435.148 9541.274 849.23224, 14479.822 9650.667 852.5054, 14555.173 9713.279 854.66315</trace>
</ink>
</file>

<file path=ppt/ink/ink1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22007.752 9445.416 874.14984, 21937.623 9443.468 869.55725, 21853.104 9489.741 867.39984, 21843.482 9561.775 866.9048, 21908.95 9544.683 862.39557, 21950.846 9466.608 859.157, 21990.234 9538.749 844.1627, 22020.523 9618.178 847.0881, 22087.285 9619.26 849.1534, 22147.908 9513.927 841.46545, 22190.56 9410.854 830.84436, 22214.438 9333.951 831.5383, 22225.26 9432.813 827.8846, 22221.68 9520.976 822.41113, 22218.604 9589.829 818.05975, 22212.982 9663.485 813.75275, 22204.037 9747.548 816.1659, 22196.586 9831.479 820.4604, 22190.9 9900.706 822.88135, 22193.316 9984.843 833.0232, 22258.809 9943.403 425.1751</trace>
</ink>
</file>

<file path=ppt/ink/ink129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3753.9744 10241.109 874.14984, 3832.1038 10144.253 861.84424, 3944.226 9997.836 847.3343, 4018.295 9905.918 840.0033, 4104.032 9806.816 833.36383, 4239.009 9659.974 825.34, 4374.0273 9524.925 815.9214, 4465.298 9440.206 811.8556, 4556.477 9356.62 808.8489, 4704.213 9219.827 808.2142, 4780.2075 9143.994 813.0168, 4875.1226 9037.194 827.1345, 4905.628 8950.703 840.667, 4932.4346 8873.424 572.9854</trace>
</ink>
</file>

<file path=ppt/ink/ink129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4698.644 8958.135 874.14984, 4810.659 8956.6875 870.9886, 4936.1216 9017.271 866.421, 4992.4 9128.184 862.1351, 4986.7246 9207.493 854.8676, 4963.468 9283.199 783.3012</trace>
</ink>
</file>

<file path=ppt/ink/ink129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5215.5186 8958.135 874.14984, 5159.615 9038.165 867.36725, 5122.137 9142.215 867.014, 5154.98 9220.308 867.2423, 5239.7725 9204.046 866.6389, 5285.8965 9108.08 865.7632, 5262.0503 9021.186 865.96356, 5173.0024 8983.19 864.41925, 5093.6587 8956.841 837.84485</trace>
</ink>
</file>

<file path=ppt/ink/ink129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6569.288 10060.479 874.14984, 6602.0513 9961.885 867.5679, 6618.2573 9847.16 862.4095, 6623.557 9761.726 860.64014, 6625.777 9622.291 858.1389, 6625.985 9496.602 855.669, 6624.2725 9406.662 853.6807, 6619.2227 9306.138 851.3766, 6612.296 9215.001 849.5901, 6595.1836 9062.291 848.13934, 6581.1606 8981.306 848.9856, 6558.9365 8868.499 852.4914, 6529.531 8732.763 856.9064, 6531.418 8616.052 861.77814, 6661.527 8519.426 866.13446, 6783.534 8494.149 865.5477, 6898.37 8481.164 862.0996, 7002.1704 8475.346 859.0304, 7093.5796 8475.674 856.95544, 7188.514 8477.523 856.74744, 7287.139 8479.277 857.9534, 7402.9536 8481.892 859.275, 7537.1685 8486.013 859.7541, 7661.606 8488.415 859.5718, 7787.205 8489.694 858.68634, 7938.12 8488.686 857.33154, 8027.6636 8485.622 856.63556, 8171.291 8481.209 855.61304, 8255.066 8480.288 855.15466, 8341.865 8480.055 854.77344, 8483.121 8481.452 854.21796, 8572.928 8483.512 853.9689, 8670.223 8485.511 853.7894, 8748.838 8487.094 853.7477, 8912.946 8494.312 853.67426, 9003.569 8499.554 853.45447, 9157.838 8509.421 852.24603, 9256.208 8516.885 851.70197, 9363.717 8526.325 850.8728, 9447.503 8533.955 850.3238, 9531.876 8541.346 849.6964, 9629.812 8550.099 849.1925, 9721.323 8559.387 848.8683, 9876.671 8576.141 848.8507, 9966.015 8586.223 849.70416, 10094.259 8600.097 851.88556, 10169.699 8606.247 853.26904, 10248.191 8610.885 854.602, 10369.567 8617.912 857.10974, 10467.965 8622.919 861.2351, 10570.162 8632.397 864.057, 10648.391 8677.859 865.03735, 10688.227 8767.3 864.07074, 10677.661 8885.203 863.92584, 10654.456 9034.365 861.30115, 10640.711 9119.291 856.37354, 10619.492 9259.484 848.53204, 10608.987 9342.218 847.28864, 10599.799 9426.346 848.5883, 10588.744 9548.92 850.6276, 10582.914 9668.161 852.84454, 10580.917 9764.989 858.3175, 10569.292 9850.603 863.71106, 10436.721 9894.924 865.28625, 10322.935 9897.669 864.3996, 10204.9795 9894.142 863.5855, 10063.195 9891.712 861.03827, 9985.153 9892.447 859.7045, 9865.67 9894.387 857.4041, 9732.81 9900.91 858.5513, 9621.798 9907.779 858.5603, 9465.228 9914.481 857.9886, 9327.989 9921.305 857.5477, 9243.145 9925.156 857.0818, 9146.453 9928.313 856.1259, 9043.769 9930.76 854.31165, 8889.766 9933.356 851.16425, 8791.568 9935.75 850.0917, 8713.358 9937.951 849.5588, 8632.959 9940.682 848.91174, 8534.089 9943.983 847.8963, 8422.547 9948.522 846.3603, 8307.3955 9955.401 844.4582, 8228.3125 9960.303 842.8721, 8129.4644 9968.971 841.2539, 8017.2476 9980.968 840.0066, 7932.843 9990.542 839.33466, 7844.5415 10001.771 838.6456, 7740.914 10015.643 838.20667, 7627.532 10029.693 838.42, 7516.277 10042.655 839.00836, 7437.1406 10051.805 839.7132, 7342.975 10062.308 837.94214, 7242.4272 10073.078 833.9951, 7097.302 10086.664 819.7967, 7019.4272 10091.581 806.3183, 6942.7354 10094.706 784.6999, 6824.8276 10097.19 717.6766, 6739.937 10098.03 621.34644, 6657.4736 10090.565 352.32922</trace>
</ink>
</file>

<file path=ppt/ink/ink129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1276.278 725.8151 874.14984, 1308.5066 822.89484 862.6892, 1334.8461 930.60364 858.0009, 1352.2279 1046.7667 856.9874, 1357.7063 1144.3032 850.12897, 1357.299 1265.775 842.5768, 1352.3517 1407.9603 831.87506, 1347.1804 1524.5605 820.9053, 1340.961 1634.8616 811.20557, 1331.3245 1752.5929 782.90045, 1317.9731 1853.2344 747.0756, 1308.2086 1933.3827 693.9416, 1297.9093 2011.4943 591.23206</trace>
</ink>
</file>

<file path=ppt/ink/ink129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1222.3912 858.81396 874.14984, 1257.3068 745.6154 855.4617, 1307.0897 669.97253 845.73615, 1372.8322 594.6014 841.1226, 1525.1522 480.59296 840.23645, 1628.9889 438.37982 844.0847, 1723.3044 466.801 847.60596, 1725.4501 564.1184 847.7843, 1686.6888 654.3689 841.3729, 1623.1808 764.01447 832.1687, 1546.7609 881.6918 821.6498, 1490.09 967.47064 789.596, 1433.4059 1050.2811 750.0903, 1349.2268 1171.4084 661.3491, 1293.874 1249.1501 483.58167</trace>
</ink>
</file>

<file path=ppt/ink/ink129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1578.7043 1538.036 874.14984, 1542.8854 1655.306 863.4022, 1522.6598 1744.1218 861.0522, 1532.4746 1838.5529 861.9376, 1632.8048 1826.6222 858.1556, 1728.6294 1713.2104 846.7339, 1781.9637 1594.9061 842.7921, 1801.937 1495.448 847.1544, 1678.572 1470.5417 853.7566, 1580.4528 1526.8591 852.96454, 1490.6244 1623.1049 857.83453, 1573.7013 1591.7103 855.2956, 1671.5804 1514.3226 846.5342, 1803.9698 1397.695 836.507, 1883.4218 1341.9584 827.66, 1956.1036 1429.1643 831.37714, 1958.7573 1547.5616 831.4097, 1939.1104 1676.1155 824.612, 1924.4395 1758.8032 805.5429</trace>
</ink>
</file>

<file path=ppt/ink/ink129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2006.5 1176.774 874.14984, 2015.3855 1254.4242 857.8075</trace>
</ink>
</file>

<file path=ppt/ink/ink129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2381.5085 1285.0289 874.14984, 2298.2483 1391.7361 860.0006, 2197.3186 1512.5045 847.9072, 2121.421 1615.8042 841.19104, 2067.5706 1711.0006 841.914, 2033.2598 1809.1715 845.4618, 2143.8916 1805.1985 854.7505, 2196.6318 1719.4042 847.8089, 2251.6265 1612.8779 837.6591, 2298.818 1495.6194 808.6593, 2329.5132 1419.1855 782.0719, 2365.2166 1341.6179 714.10803, 2389.2412 1264.8428 514.5897</trace>
</ink>
</file>

<file path=ppt/ink/ink129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2451.8916 834.6886 874.14984, 2429.3665 959.2743 865.217, 2405.3616 1081.5587 851.73785, 2387.8564 1160.9456 845.7121, 2357.4302 1293.4685 841.15735, 2327.672 1425.3633 843.1451, 2314.1858 1508.101 843.11615, 2304.072 1625.636 846.66144, 2358.3394 1712.907 856.5923, 2466.081 1653.7191 857.4496, 2562.7485 1555.4175 846.66974, 2662.9949 1423.5779 838.3889, 2747.8655 1330.7133 844.7198, 2832.219 1324.7244 848.6239, 2877.8206 1400.2067 850.1869, 2877.0303 1521.5428 851.8219, 2850.7224 1629.4922 853.0046, 2771.4668 1716.7511 841.3097, 2683.9348 1772.4847 811.58716</trace>
</ink>
</file>

<file path=ppt/ink/ink1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10408 6910 874, 10342 7038 863, 10286 7159 859, 10271 7258 861, 10352 7347 862, 10458 7319 861, 10552 7223 859, 10594 7080 856, 10583 6967 855, 10487 6875 858, 10561 6972 859, 10658 7028 862, 10755 7135 864, 10776 7242 865, 10899 7305 864, 11001 7212 863, 10958 7126 863, 10826 7102 863, 10722 7141 866</trace>
</ink>
</file>

<file path=ppt/ink/ink1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22356.148 9271.675 874.14984, 22367.326 9334.622 864.9854, 22373.531 9397.907 854.5249, 22377.566 9475.478 845.1773, 22378.508 9560.989 838.8047, 22377.928 9686.182 831.08234, 22375.809 9793.526 836.0311, 22376.797 9894.847 840.07983, 22386.719 9967.584 858.91736</trace>
</ink>
</file>

<file path=ppt/ink/ink130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919.9648 2170.2444 874.14984, 1026.8677 2153.0964 862.86255, 1135.8104 2136.2158 853.7628, 1251.1976 2118.4006 847.6599, 1336.0197 2105.5356 845.30884, 1438.1147 2090.5254 842.0947, 1599.8264 2067.4307 833.0842, 1708.7168 2054.5432 830.89575, 1829.3221 2040.7528 830.0282, 1934.7695 2028.6569 829.535, 2024.8434 2018.3121 829.6242, 2131.8757 2007.0262 830.52637, 2248.3381 1995.5621 831.666, 2369.4414 1984.917 833.0769, 2450.5276 1977.7915 835.3078, 2544.6758 1969.0709 837.2863, 2646.603 1959.5347 840.2621, 2746.5234 1950.985 842.91876, 2827.961 1944.294 845.53064, 2956.7349 1935.494 853.06305, 3046.725 1919.3818 856.7049, 3123.536 1911.0525 677.96826</trace>
</ink>
</file>

<file path=ppt/ink/ink130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3289.8872 1176.774 874.14984, 3298.7722 1254.4242 857.8075</trace>
</ink>
</file>

<file path=ppt/ink/ink130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3326.1785 1555.9753 874.14984, 3326.1785 1637.072 859.6347, 3324.356 1714.397 812.85034</trace>
</ink>
</file>

<file path=ppt/ink/ink130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8316.763 6719.424 874.14984, 8418.014 6662.186 870.60974, 8494.358 6599.049 866.4271, 8595.849 6496.165 861.5067, 8678.669 6393.4707 858.2911, 8752.263 6296.8345 855.90405, 8817.958 6204.264 854.9754, 8883.572 6099.1777 855.56824, 8935.3545 5998.619 856.57184, 8982.946 5877.602 857.2777, 9014.883 5793.363 856.82513, 9052.945 5693.7505 853.96655, 9112.988 5537.9507 846.7014, 9153.669 5428.922 841.6072, 9193.372 5307.585 836.8533, 9223.94 5202.1904 833.19666, 9247.811 5111.766 830.33984, 9267.896 5007.6685 829.4709, 9282.364 4895.9233 830.356, 9292.729 4776.859 831.9775, 9299.327 4695.9897 834.38257, 9304.6875 4598.3506 836.2939, 9309.081 4483.318 837.435, 9310.136 4356.5513 837.21484, 9307.434 4240.5474 836.37726, 9303.747 4145.585 835.13104, 9291.932 4028.1926 833.1716, 9272.095 3896.976 830.8855, 9245.522 3756.542 828.14233, 9225.789 3657.5627 825.55963, 9200.192 3549.8164 823.2088, 9165.982 3432.3264 822.60156, 9125.002 3309.4763 823.61, 9084.911 3199.155 825.5981, 9051.691 3111.2417 827.5663, 9005.154 3007.8403 829.3007, 8946.159 2895.7336 830.18896, 8875.202 2777.3052 829.63904, 8792.977 2655.2097 828.0709, 8725.346 2557.9812 826.368, 8659.101 2468.1362 824.4791, 8578.044 2368.247 822.57263, 8484.642 2265.7678 820.767, 8382.649 2165.8396 820.1258, 8225.592 2021.77 818.9759, 8120.386 1937.9775 818.76514, 8001.7236 1851.2164 818.41187, 7897.664 1780.891 818.04877, 7802.6196 1720.7803 817.3662, 7684.183 1657.9338 816.29645, 7551.137 1597.022 814.852, 7408.6396 1542.5801 814.03687, 7316.266 1507.5652 813.53265, 7199.9863 1475.036 813.474, 7066.482 1449.0944 813.45514, 6921.0435 1431.5942 813.2951, 6767.1084 1422.6368 813.3141, 6618.849 1423.2352 813.1893, 6509.7773 1425.4976 812.8842, 6378.391 1440.0212 812.4576, 6234.0586 1465.7605 811.742, 6082.871 1501.7909 810.4801, 5964.957 1533.0837 809.7925, 5851.7534 1568.5087 808.8113, 5722.385 1618.161 808.3339, 5582.52 1680.9553 808.2117, 5442.7983 1754.7651 807.62195, 5346.85 1806.5074 807.00256, 5231.989 1880.4991 805.9268, 5106.6523 1970.779 804.3329, 5013.671 2040.9254 803.26697, 4919.121 2119.354 802.2554, 4816.182 2216.753 801.4059, 4712.3213 2327.9243 802.0139, 4612.4077 2450.0847 803.242, 4519.27 2581.5854 804.88416, 4458.701 2667.8777 806.5728, 4394.4414 2780.3186 807.7616, 4332.311 2911.2393 808.7294, 4275.454 3052.8274 809.24786, 4231.579 3175.3716 810.15796, 4197.7373 3279.6553 811.3124, 4169.3403 3385.9788 813.2266, 4148.595 3470.1418 814.6453, 4128.9253 3578.8186 816.49005, 4114.9688 3704.4958 818.2723, 4109.0264 3841.6926 819.48425, 4106.814 3945.5571 820.6172, 4109.029 4051.9229 821.536, 4116.9414 4174.719 822.6582, 4130.374 4308.991 823.24396, 4147.415 4440.201 824.0624, 4160.107 4533.1406 824.37146, 4179.709 4643.599 824.86066, 4206.195 4764.4785 825.921, 4240.6006 4891.0205 826.84045, 4269.7383 4991.879 828.1298, 4300.57 5086.156 829.41125, 4339.6836 5196.283 830.64404, 4380.022 5305.349 831.05115, 4411.031 5387.9834 831.26605, 4452.1455 5490.7 830.70764, 4501.867 5601.685 830.4013, 4558.614 5712.216 831.0848, 4602.7925 5794.3887 832.38617, 4649.1616 5873.454 834.2078, 4705.349 5959.701 836.6577, 4760.408 6039.261 839.2408, 4862.6987 6175.5938 843.46295, 4932.81 6256.8467 844.45654, 5010.872 6339.9346 845.18726, 5131.8267 6458.88 846.3404, 5207.3794 6520.2446 847.22577, 5336.6763 6615.328 848.875, 5493.5527 6710.909 849.9123, 5582.378 6756.2617 850.50183, 5716.786 6818.575 852.25507, 5799.8423 6850.517 852.9748, 5939.6465 6901.142 853.9112, 6018.5215 6926.4775 853.9658, 6105.4985 6951.174 854.1329, 6196.2812 6972.6567 854.392, 6329.384 6998.6235 854.9792, 6409.8296 7009.1797 855.3055, 6496.439 7018.7515 855.61194, 6575.327 7026.27 855.8683, 6713.1577 7035.316 856.21783, 6794.7056 7035.9272 856.3905, 6912.856 7032.905 856.68933, 7062.556 7020.568 857.27386, 7185.347 7005.6626 857.97546, 7320.2876 6981.53 858.4745, 7443.5884 6955.4624 858.9854, 7557.6494 6924.721 860.2585, 7664.8037 6894.365 861.9161, 7741.261 6872.183 862.23596, 7829.4224 6846.6 862.5327, 7929.6455 6817.1025 863.08276, 8032.3247 6785.294 862.5265, 8193.971 6730.5884 861.2177, 8292.685 6689.748 860.50934, 8373.736 6654.9043 859.4985, 8524.167 6555.175 855.03314, 8612.253 6493.368 846.85223, 8690.293 6419.4995 8.374687</trace>
</ink>
</file>

<file path=ppt/ink/ink130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6766.14 219.18234 874.14984, 6780.1934 328.2663 864.47534, 6787.693 405.33545 859.4099, 6797.296 533.8784 853.31635, 6799.8574 658.35144 849.4355, 6798.039 739.1274 847.70514, 6795.0674 840.25543 844.1729, 6789.027 1000.3211 839.00934, 6783.632 1115.7839 836.4326, 6779.2915 1215.96 833.8474, 6775.2905 1318.3436 830.3685, 6770.3486 1452.6274 824.82336, 6761.681 1613.5013 817.3712, 6747.977 1793.9896 809.4898, 6738.982 1911.8419 802.4378, 6725.3574 2066.1677 794.6415, 6709.0894 2247.433 787.75183, 6696.117 2393.8093 783.0147, 6683.134 2543.267 778.5612, 6666.511 2729.6104 772.0995, 6648.698 2945.0374 762.8635, 6632.1934 3175.2234 750.8931, 6621.036 3333.0686 740.10114, 6608.43 3537.5728 726.3052, 6594.385 3775.6082 710.8734, 6583.785 3957.9436 698.80524, 6572.7183 4153.145 685.9856, 6558.1445 4383.4385 673.5986, 6542.9097 4597.0376 666.79254, 6529.9688 4769.659 661.69147, 6513.067 4980.662 660.4981, 6496.295 5218.858 663.8446, 6481.498 5476.2725 667.86285, 6471.161 5663.0854 672.70825, 6462.193 5865.1494 676.72144, 6455.2144 6095.738 679.284, 6450.7363 6300.1895 683.8845, 6447.925 6472.415 687.67865, 6443.4443 6674.1313 661.921, 6436.2847 6889.487 627.552, 6427.063 7108.4463 584.5071, 6420.4536 7261.2817 533.3494, 6412.2227 7422.849 475.90082, 6404.54 7598.0327 413.8038, 6399.1704 7745.5425 349.05063, 6395.325 7871.6177 283.4702, 6390.093 8008.781 219.49394, 6377.7207 8133.8213 162.08241, 6369.715 8213.875 120.079414, 6364.353 8295.526 16.280506</trace>
</ink>
</file>

<file path=ppt/ink/ink130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6088.7056 706.63855 874.14984, 6119.8105 802.31244 869.33044, 6198.0073 888.1849 865.6908, 6287.284 941.8148 862.42487, 6395.728 971.52704 859.80835, 6522.8237 978.5095 856.9877, 6636.075 972.05115 855.83875, 6767.8047 946.3796 855.8561, 6875.2305 914.4464 856.44556, 7008.3184 856.93695 857.2475, 7110.6587 805.2573 858.04553, 7210.6743 740.6606 859.0088, 7288.063 685.0775 860.8804, 7377.445 600.82965 864.31116, 7416.2974 495.90472 864.0909, 7371.1934 420.09937 862.60925, 7282.7817 384.98987 862.1567, 7187.771 371.32452 861.6759, 7089.2476 354.24805 861.15344, 7185.9634 264.79114 859.6405, 7298.61 216.3468 852.10693, 7379.4575 192.28987 845.4537, 7456.616 172.70291 836.9172, 7544.1787 149.13913 811.178, 7619.654 139.21577 222.54918</trace>
</ink>
</file>

<file path=ppt/ink/ink130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7122.4536 256.29828 874.14984, 7041.4536 369.4103 869.73926, 6996.7 484.48523 868.76495, 6963.74 564.2256 866.9968</trace>
</ink>
</file>

<file path=ppt/ink/ink130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7674.519 292.177 874.14984, 7627.636 382.4745 865.09607, 7572.7007 495.65955 860.2961, 7533.665 590.4135 858.3507, 7519.034 667.18713 860.8579, 7550.2505 764.0638 862.4518, 7647.621 779.3652 862.6431, 7747.609 745.85944 861.00757, 7840.3096 660.75226 856.95276, 7907.64 568.74133 854.5248, 7957.49 470.40897 855.2395, 7952.751 562.3795 864.24445, 7979.217 642.8578 865.7864, 8071.823 692.9956 866.4303, 8165.0557 679.35144 865.4795, 8243.727 622.7539 866.17395, 8287.169 510.15915 866.01483, 8267.501 402.79462 866.85547, 8185.171 340.3327 868.4082, 8106.41 315.03143 761.70447</trace>
</ink>
</file>

<file path=ppt/ink/ink130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7835.08 219.18234 874.14984, 7796.8345 129.50404 865.7201, 7879.6777 100.60973 861.7158, 7986.03 97.32041 858.513, 8092.273 101.213875 855.9656, 8225.205 108.77381 850.6727, 8351.645 118.839645 837.7401, 8474.143 125.310745 816.9098, 8583.554 123.27481 779.65735, 8659.343 121.51639 701.3093</trace>
</ink>
</file>

<file path=ppt/ink/ink130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8459.728 57.727913 874.14984, 8554.338 81.591385 871.30005, 8655.62 142.37006 867.91296, 8699.371 224.44759 865.25024, 8644.823 313.47372 861.5436, 8569.054 373.89087 566.05383</trace>
</ink>
</file>

<file path=ppt/ink/ink1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22147.479 9527.633 874.14984, 22219.533 9544.765 866.4503, 22308.162 9561.15 852.3332, 22400.04 9573.429 847.1564, 22492.129 9573.689 848.2944, 22602.715 9530.947 848.11365, 22680.023 9468.603 849.32086, 22754.045 9352.471 850.17615, 22783.291 9289.335 850.68207, 22818.434 9192.125 851.5014, 22826.764 9081.45 856.0512, 22803.227 9004.726 859.6938, 22706.83 9030.841 861.1435, 22664.336 9115.008 854.709, 22655.902 9187.349 848.5376, 22657.871 9269.645 840.95404, 22661.9 9335.927 833.735, 22680.033 9426.665 824.987, 22709.1 9526.743 817.4881, 22744.572 9623.661 813.1241, 22773.4 9695.673 812.52765, 22831.992 9809.094 820.73517, 22927.336 9867.458 839.916, 23000.312 9799.566 847.20886, 23044.963 9707.379 848.055, 23066.309 9583.406 850.28314, 23067.314 9500.688 852.8959, 23079.383 9569.611 846.7908, 23100.541 9670.064 840.00464, 23142.006 9749.481 824.03125, 23189.918 9814.613 774.8261</trace>
</ink>
</file>

<file path=ppt/ink/ink131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4092.6917 4264.2026 874.14984, 4198.1704 4364.041 868.827, 4285.4287 4445.7217 865.4166, 4365.809 4519.222 861.6624, 4444.3755 4585.511 858.62726, 4536.3774 4647.2007 859.15265, 4644.8755 4707.386 860.26013, 4722.7583 4743.3975 859.6669, 4844.8833 4796.0093 856.2938, 4926.5015 4827.217 852.7866, 5014.342 4859.536 852.8887, 5091.8657 4887.437 853.004, 5238.961 4938.5034 852.1006, 5329.385 4967.2915 851.54846, 5469.2944 5007.7515 851.05963, 5562.798 5028.6836 851.0856, 5664.822 5049.7856 851.7547, 5751.5273 5067.1753 852.57697, 5831.019 5082.593 851.8651, 5928.842 5101.739 850.37506, 6031.9233 5122.32 848.3976, 6196.5576 5154.3296 844.54926, 6302.897 5173.2095 843.0745, 6382.432 5186.4077 842.5239, 6470.5923 5198.4497 841.7635, 6575.7163 5210.3438 840.73364, 6690.5825 5220.656 839.7777, 6802.211 5227.3003 839.22736, 6884.0723 5231.496 838.9592, 6983.1743 5232.3584 838.9731, 7093.1606 5229.388 839.5639, 7171.765 5226.7056 840.5955, 7259.3735 5221.7715 841.4144, 7360.6484 5212.8447 841.90125, 7471.2383 5199.5317 842.4985, 7574.8755 5186.737 843.5276, 7654.463 5176.764 844.49384, 7749.0 5163.698 845.3189, 7852.452 5147.744 846.0557, 8003.813 5121.1157 847.98834, 8094.3794 5098.417 848.98395, 8238.298 5055.0103 851.0436, 8318.825 5024.504 851.85815, 8404.286 4986.515 852.43726, 8490.097 4942.749 852.98987, 8608.591 4877.4136 854.1463, 8726.005 4803.931 855.80743, 8829.995 4732.12 857.26685, 8946.935 4640.404 858.2847, 9027.827 4569.4854 859.0751, 9104.921 4493.0166 858.48846, 9191.334 4397.962 847.5652, 9249.604 4322.7837 830.57983, 9309.105 4238.208 791.04407</trace>
</ink>
</file>

<file path=ppt/ink/ink131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4234.557 4282.142 874.14984, 4327.91 4263.584 869.65155, 4459.831 4225.298 866.6979, 4537.2007 4202.2783 864.45935, 4647.6333 4169.945 861.1945, 4743.439 4143.048 858.7393, 4830.6943 4119.3467 858.6668, 4916.969 4096.161 860.88635, 5031.0337 4062.4482 862.1331, 5128.567 4028.0173 861.52545, 5215.518 3993.2563 856.799</trace>
</ink>
</file>

<file path=ppt/ink/ink131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5821.4707 3867.0623 874.14984, 5949.236 3876.1956 862.009, 6100.2095 3864.7654 856.0855, 6189.386 3856.678 847.40265, 6268.643 3846.1724 415.37314</trace>
</ink>
</file>

<file path=ppt/ink/ink131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6934.3994 3875.723 874.14984, 7035.962 3903.6306 859.0205, 7113.413 3924.8914 829.38763</trace>
</ink>
</file>

<file path=ppt/ink/ink131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7839.479 4019.8564 874.14984, 7915.65 4045.2708 869.10474, 8014.608 4070.2927 868.2296, 8093.9653 4093.5579 681.7724</trace>
</ink>
</file>

<file path=ppt/ink/ink131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8601.593 4138.009 874.14984, 8677.232 4186.4316 679.9463</trace>
</ink>
</file>

<file path=ppt/ink/ink131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9136.0625 4211.0034 874.14984, 9203.891 4287.144 8.813284</trace>
</ink>
</file>

<file path=ppt/ink/ink131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8673.075 2188.1838 874.14984, 8554.823 2298.8884 869.40814, 8455.813 2401.494 868.0307, 8365.127 2485.984 864.56476</trace>
</ink>
</file>

<file path=ppt/ink/ink1318.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8316.763 2259.9414 874.14984, 8411.998 2277.4062 869.99255, 8550.009 2306.9856 868.20703, 8683.552 2337.3372 866.8402, 8770.076 2356.7642 863.3063</trace>
</ink>
</file>

<file path=ppt/ink/ink131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9046.984 1754.5458 874.14984, 9045.391 1844.7611 869.1898, 9035.352 1973.2249 866.8389, 9029.43 2102.12 868.15, 9024.255 2184.004 869.25024, 9016.237 2259.4219 575.5025</trace>
</ink>
</file>

<file path=ppt/ink/ink1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23056.627 9332.175 874.14984, 23044.988 9410.193 868.43915, 23039.752 9475.492 856.3601</trace>
</ink>
</file>

<file path=ppt/ink/ink132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9065.681 1718.667 874.14984, 9118.179 1820.0183 871.2527, 9229.1455 1842.2174 868.41815, 9320.793 1760.6667 863.05536, 9375.308 1652.8397 860.7531, 9408.668 1572.7097 861.4473, 9427.171 1662.7141 853.4347, 9426.994 1764.6046 847.072, 9423.892 1878.1222 846.3665, 9418.467 1980.6208 851.0197, 9410.642 2103.6138 855.6228, 9405.693 2182.0757 869.333</trace>
</ink>
</file>

<file path=ppt/ink/ink132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8459.728 2350.2568 874.14984, 8368.909 2334.8997 870.90546, 8289.804 2317.7393 812.6414</trace>
</ink>
</file>

<file path=ppt/ink/ink132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8084.719 2350.2568 874.14984, 8008.808 2333.658 772.2973</trace>
</ink>
</file>

<file path=ppt/ink/ink1323.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7656.924 2350.2568 874.14984, 7580.9 2326.499 857.8075</trace>
</ink>
</file>

<file path=ppt/ink/ink1324.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7283.014 2350.2568 874.14984, 7204.9014 2361.3442 772.2973</trace>
</ink>
</file>

<file path=ppt/ink/ink1325.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6979.489 2386.7542 874.14984, 6903.3096 2376.8787 880.49384</trace>
</ink>
</file>

<file path=ppt/ink/ink132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6605.579 2404.6936 874.14984, 6685.3403 2387.458 825.5231</trace>
</ink>
</file>

<file path=ppt/ink/ink132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6231.6704 2080.5476 874.14984, 6206.4897 2183.8918 864.4829, 6159.856 2318.6572 858.83496, 6123.566 2425.2273 851.9056, 6108.309 2508.8062 841.2412, 6094.7485 2585.7422 763.6877</trace>
</ink>
</file>

<file path=ppt/ink/ink1328.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6409.827 2170.2444 874.14984, 6397.9956 2277.0945 868.9137, 6366.9604 2427.2798 846.60516, 6348.4307 2515.659 787.6249, 6325.351 2592.2283 201.87663</trace>
</ink>
</file>

<file path=ppt/ink/ink132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6106.3013 2332.3176 874.14984, 6233.572 2333.6753 860.89124, 6320.7485 2332.3174 835.7137</trace>
</ink>
</file>

<file path=ppt/ink/ink1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23309.42 9754.115 874.14984, 23404.027 9748.978 862.7433, 23490.404 9733.155 860.4581, 23573.887 9676.78 862.6889, 23612.316 9582.338 861.1938, 23591.729 9510.154 858.6723, 23509.04 9434.608 858.9188, 23430.998 9433.907 858.38544, 23376.176 9503.006 856.96295, 23364.715 9624.643 849.2096, 23379.357 9724.066 839.26935, 23402.783 9837.271 828.7877, 23418.59 9912.008 819.1683, 23441.287 10003.891 811.40045, 23461.262 10090.0 817.81036, 23480.752 10200.668 828.9079, 23491.049 10264.746 856.42053</trace>
</ink>
</file>

<file path=ppt/ink/ink133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6926.701 2477.6885 874.14984, 6914.735 2569.2021 871.4861, 6904.2866 2702.8354 869.3727, 6871.656 2790.9119 869.43494, 6784.788 2804.9263 868.5575, 6684.355 2789.108 847.79065, 6606.5913 2771.1577 792.0716</trace>
</ink>
</file>

<file path=ppt/ink/ink133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8583.997 2369.4333 874.14984, 8476.889 2361.135 870.86884, 8397.888 2355.7097 868.3089, 8312.48 2349.6948 865.0999, 8178.2754 2341.2253 857.867, 8062.6216 2335.753 851.8298, 7956.859 2332.7378 849.6882, 7840.4478 2331.6301 850.74207, 7744.1665 2329.2498 854.20795, 7619.2734 2329.6223 858.0106, 7520.562 2330.8164 861.1183, 7394.653 2331.322 862.6335, 7291.213 2330.523 864.3649, 7173.609 2319.8765 865.88794, 7077.3647 2305.7175 872.829</trace>
</ink>
</file>

<file path=ppt/ink/ink133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7478.767 2115.8079 874.14984, 7399.596 2148.461 871.5176, 7271.9204 2200.3376 868.4582, 7150.172 2259.2083 867.2302, 7132.306 2356.9277 867.3004, 7203.3467 2433.1533 863.3304, 7290.4546 2498.1501 860.4331, 7372.093 2558.7249 852.5367</trace>
</ink>
</file>

<file path=ppt/ink/ink133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7478.767 3036.2834 874.14984, 7362.8516 2984.661 866.3565, 7277.3735 2990.4648 863.38666, 7180.4517 3046.3787 862.53705, 7110.762 3139.8203 862.61383, 7098.044 3288.9355 862.0834, 7178.4653 3394.5305 862.8231, 7278.095 3412.0815 862.6862, 7378.2007 3333.6018 861.0121, 7442.741 3217.1726 855.98395, 7477.154 3095.952 854.52783, 7480.176 2992.7468 857.5029, 7433.672 3094.7158 860.5768, 7423.889 3210.2056 858.99817, 7422.907 3318.7874 847.4592, 7424.88 3416.1033 814.4383</trace>
</ink>
</file>

<file path=ppt/ink/ink133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7639.328 3271.351 874.14984, 7637.9214 3369.1143 869.4911, 7632.6167 3444.4434 869.1638, 7623.025 3520.6677 428.0016</trace>
</ink>
</file>

<file path=ppt/ink/ink133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7656.924 3055.46 874.14984, 7653.7183 3133.9397 772.2973</trace>
</ink>
</file>

<file path=ppt/ink/ink133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7817.484 3452.601 874.14984, 7931.878 3365.1118 870.4676, 7970.1016 3281.4805 869.9882, 7872.7207 3320.4165 867.29266, 7813.553 3436.7222 866.60345, 7840.0366 3520.7307 865.0126, 7959.8613 3534.6692 859.8917, 8035.628 3517.402 852.14075</trace>
</ink>
</file>

<file path=ppt/ink/ink133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7246.7227 2837.7131 874.14984, 7342.395 2846.906 868.4017, 7471.274 2852.4739 862.7106, 7563.2896 2853.3115 859.6225, 7659.3633 2846.4124 852.0766, 7754.8 2837.7131 828.6127</trace>
</ink>
</file>

<file path=ppt/ink/ink133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7693.2144 2766.5745 874.14984, 7800.9863 2774.9167 874.14984, 7892.7324 2818.3052 871.5554, 7870.45 2906.019 868.61554, 7817.484 2991.7444 862.4562</trace>
</ink>
</file>

<file path=ppt/ink/ink1339.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8494.919 2369.4333 874.14984, 8603.434 2367.06 870.9536, 8682.77 2365.9624 868.28906, 8777.338 2366.3572 864.63324, 8911.8955 2365.3792 856.4269, 9035.004 2362.0015 852.3893, 9112.605 2358.9314 851.6745, 9243.377 2354.6807 849.3267, 9383.093 2353.465 850.80945, 9489.46 2356.6484 853.5497, 9631.616 2360.462 857.5156, 9753.322 2363.8572 858.87714, 9899.214 2362.663 859.06683, 10019.696 2359.0122 858.3526, 10095.286 2357.903 858.02594, 10175.64 2357.804 857.80817, 10299.381 2358.282 857.5119, 10444.614 2362.6812 857.3584, 10575.43 2367.7505 857.1071, 10664.651 2372.5583 856.6818, 10802.031 2379.3826 855.48883, 10891.798 2384.077 854.34576, 10992.127 2391.5144 853.3419, 11087.386 2397.908 852.6018, 11165.373 2402.8894 851.48126, 11266.035 2404.579 849.27905, 11386.358 2398.4326 845.4008, 11464.047 2394.4072 840.6486, 11564.552 2390.9158 827.24536, 11641.415 2386.8286 8.221211</trace>
</ink>
</file>

<file path=ppt/ink/ink1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23563.137 9422.147 874.14984, 23564.703 9528.807 862.7962, 23575.344 9643.559 855.03876, 23592.105 9730.574 851.8594, 23618.428 9798.615 851.8323, 23698.629 9807.393 854.8323, 23734.963 9721.602 849.86487, 23759.086 9596.331 847.5698, 23768.018 9506.758 851.6319, 23764.113 9592.413 845.54987, 23779.52 9686.896 850.88824, 23840.254 9797.764 854.0975, 23908.807 9859.61 853.76373, 23979.93 9881.12 854.8059, 24051.193 9871.797 856.357, 24123.787 9819.671 855.1243, 24171.262 9734.291 854.7537, 24183.705 9641.392 854.4381, 24170.002 9544.452 854.7853, 24114.566 9473.951 861.1958, 24056.617 9549.323 860.5561, 24053.484 9670.686 854.30524, 24071.78 9765.582 853.8576, 24139.076 9822.596 855.3662, 24240.184 9807.222 854.9656, 24316.4 9757.466 854.1337, 24379.79 9668.223 855.6244, 24419.133 9585.206 857.7299, 24420.0 9499.286 860.3988, 24354.28 9465.494 863.2211, 24306.031 9546.574 861.2255, 24289.812 9647.586 853.7267, 24319.223 9762.363 849.6705, 24372.623 9833.342 851.282, 24462.33 9800.763 849.25745, 24535.145 9749.519 844.5417</trace>
</ink>
</file>

<file path=ppt/ink/ink1340.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11185.964 2206.1233 874.14984, 11298.896 2224.6267 867.26074, 11415.465 2249.525 861.85266, 11521.105 2291.0276 863.2858, 11594.742 2392.4326 863.7988, 11538.348 2503.7026 860.0429, 11443.086 2571.3752 852.73755, 11346.524 2621.2036 824.41003</trace>
</ink>
</file>

<file path=ppt/ink/ink1341.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10776.862 1465.0414 874.14984, 10760.148 1583.6569 866.85986, 10736.97 1700.0256 857.72186, 10707.8 1814.1113 853.492, 10669.8 1941.2529 843.0676, 10637.974 2025.0682 827.66724, 10600.993 2101.9153 625.767</trace>
</ink>
</file>

<file path=ppt/ink/ink1342.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10722.977 1555.9753 874.14984, 10827.458 1521.5603 867.3764, 10925.838 1495.511 860.69366, 11035.954 1475.5231 855.371, 11148.059 1460.8661 844.2167, 11255.966 1452.7168 828.3875, 11333.282 1448.1744 794.6598</trace>
</ink>
</file>

<file path=ppt/ink/ink1343.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10580.011 1809.6011 874.14984, 10665.947 1801.0793 862.5133, 10741.315 1791.5317 853.3173, 10825.059 1779.0918 847.1459, 10907.977 1763.2432 837.9074, 10984.561 1749.6266 820.2718, 11061.683 1735.2268 752.92584</trace>
</ink>
</file>

<file path=ppt/ink/ink1344.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11133.177 1772.4851 874.14984, 11082.4375 1878.1376 866.04877, 11046.96 1993.6871 866.59625, 11067.239 2083.8425 866.0173, 11158.1455 2115.8523 863.02893, 11262.847 2074.392 858.8168, 11352.448 2018.0413 855.5085, 11448.342 1932.6235 853.24426, 11521.79 1847.1116 855.06006, 11553.0625 1764.7689 857.6216, 11432.587 1766.7131 857.71893, 11354.237 1815.8633 857.25964, 11271.282 1928.7823 859.3778, 11304.895 2029.1022 859.6339, 11423.887 2084.365 858.3316, 11508.091 2088.8704 853.0678</trace>
</ink>
</file>

<file path=ppt/ink/ink1345.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11293.737 1646.291 874.14984, 11255.793 1724.8081 683.301</trace>
</ink>
</file>

<file path=ppt/ink/ink1346.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10758.168 1176.774 874.14984, 10875.294 1187.2261 862.98145, 10954.322 1189.9456 856.6427, 11047.837 1191.9844 849.9281, 11189.175 1194.5032 840.3553, 11314.962 1195.8414 823.1884, 11392.024 1195.3131 805.4278, 11476.773 1195.0138 761.4589, 11552.463 1197.0947 478.99545</trace>
</ink>
</file>

<file path=ppt/ink/ink1347.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11346.524 1051.1984 874.14984, 11466.447 1060.5679 859.7158, 11575.142 1079.0576 856.1165, 11692.521 1138.5985 860.29315, 11735.9 1215.9838 862.0226, 11674.915 1311.8857 861.56256, 11603.452 1389.9401 865.0393</trace>
</ink>
</file>

<file path=ppt/ink/ink1348.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11845.803 1844.8612 874.14984, 11943.57 1837.7422 868.4834, 12024.838 1834.1575 867.53796, 12100.437 1835.3983 869.32886, 12178.511 1842.6753 242.81624</trace>
</ink>
</file>

<file path=ppt/ink/ink1349.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11845.803 2061.3708 874.14984, 11943.866 2053.9111 867.4425, 12048.183 2037.0101 856.68915, 12129.879 2022.6326 834.3772</trace>
</ink>
</file>

<file path=ppt/ink/ink1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24577.08 9014.686 874.14984, 24462.031 9128.778 846.4127, 24383.105 9197.436 830.92145, 24310.256 9262.127 792.40576, 24244.754 9313.211 599.78925</trace>
</ink>
</file>

<file path=ppt/ink/ink1350.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12345.082 1899.2979 874.14984, 12450.177 1895.2786 867.02856, 12551.449 1892.379 865.04614, 12631.162 1892.8997 807.5147</trace>
</ink>
</file>

<file path=ppt/ink/ink1351.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12808.067 1628.3514 874.14984, 12847.815 1710.7244 866.1378, 12872.849 1793.6876 864.5302, 12869.95 1920.2867 865.4735, 12853.593 1996.6254 866.253, 12863.795 1861.6693 857.4493, 12912.7705 1763.0564 853.95074, 13030.97 1669.1447 857.4576, 13138.044 1686.2018 858.93964, 13212.678 1806.165 863.60803, 13201.537 1911.5865 865.6655, 13148.689 1833.6102 858.91656, 13212.154 1718.861 854.7213, 13333.158 1632.7091 857.0257, 13448.42 1631.5676 857.6423, 13521.37 1730.2825 857.81323, 13517.998 1821.1486 858.1392, 13469.485 1910.7076 851.9907, 13410.178 1987.1124 658.7837</trace>
</ink>
</file>

<file path=ppt/ink/ink1352.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14302.6045 1529.9941 874.14984, 14172.073 1525.8618 863.7211, 14050.99 1565.5897 859.6793, 13963.806 1613.9502 857.5525, 13865.227 1706.5106 857.06714, 13819.793 1782.188 859.3394, 13800.9375 1859.3002 862.4448, 13846.473 1942.865 865.9709, 13941.805 1912.555 866.04236, 14033.671 1824.1989 864.0587, 14083.048 1747.3153 860.6905, 14153.265 1628.544 852.7458, 14189.351 1724.775 849.11383, 14191.014 1815.956 851.65515, 14244.464 1898.6168 856.3135, 14323.877 1955.1044 859.7288</trace>
</ink>
</file>

<file path=ppt/ink/ink1353.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13860.513 1322.1448 874.14984, 13977.992 1320.772 867.5384, 14057.726 1321.3567 861.9662, 14141.231 1318.3422 859.8898, 14252.504 1304.9192 855.7196, 14332.514 1293.5106 848.2269</trace>
</ink>
</file>

<file path=ppt/ink/ink1354.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14234.421 1158.8346 874.14984, 14321.6455 1185.8245 866.65656, 14399.726 1218.2184 865.0823, 14469.8955 1308.9006 866.2644, 14469.179 1389.6693 864.3162, 14436.246 1468.9178 861.21686, 14373.674 1558.3925 852.48566</trace>
</ink>
</file>

<file path=ppt/ink/ink1355.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14573.139 1826.922 874.14984, 14574.073 1921.6879 869.6439, 14605.005 2034.2955 868.2808, 14708.21 2106.8137 865.42566, 14814.201 2116.588 862.1341, 14928.085 2061.8296 856.8486, 15012.295 1993.3055 855.7994, 15068.383 1895.0513 856.8272, 14964.657 1842.1804 857.94574, 14871.52 1916.8479 859.9137, 14837.733 2013.9929 860.8792, 14852.723 2110.388 861.2112, 14961.345 2182.535 862.126, 15053.722 2188.1836 861.73285</trace>
</ink>
</file>

<file path=ppt/ink/ink1356.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14768.891 1555.9753 874.14984, 14729.224 1646.6979 866.5515, 14694.938 1722.6886 856.7004</trace>
</ink>
</file>

<file path=ppt/ink/ink1357.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11880.994 2819.774 874.14984, 11989.878 2819.774 863.0694, 12140.304 2819.774 854.94867, 12229.553 2819.774 843.4531, 12305.539 2824.0322 552.3441</trace>
</ink>
</file>

<file path=ppt/ink/ink1358.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11934.882 3108.6594 874.14984, 12046.913 3084.1584 862.6694, 12143.635 3058.0994 849.20544, 12231.359 3035.0518 823.6875, 12308.601 3015.7014 748.97906</trace>
</ink>
</file>

<file path=ppt/ink/ink1359.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12647.508 2675.6401 874.14984, 12661.754 2756.2747 864.41986, 12668.949 2909.4824 851.18994, 12665.682 2987.6306 852.52637, 12656.093 3082.3347 857.60657, 12669.366 2959.5933 859.58374, 12748.294 2857.798 861.8602, 12848.423 2853.322 860.62494, 12925.057 2939.6921 858.3789, 12933.359 3019.8115 856.3278, 12905.694 3108.3362 852.6207, 12879.603 3030.85 854.3616, 12898.208 2923.971 854.7885, 12927.177 2845.9795 859.70667, 13019.091 2791.7725 863.42285, 13121.111 2877.7632 864.38477, 13163.49 2959.847 863.8194, 13211.661 3035.773 674.4814</trace>
</ink>
</file>

<file path=ppt/ink/ink1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8991.033 10644.532 874.14984, 8891.23 10679.2 866.42236, 8806.053 10669.77 863.2454, 8706.695 10662.849 861.33435, 8599.593 10663.998 859.53723, 8534.686 10666.436 858.68585, 8463.382 10670.647 857.77936, 8385.103 10676.02 857.39703, 8265.033 10683.532 856.3268, 8180.2866 10686.683 853.72, 8081.8477 10688.743 849.45337, 7992.479 10690.083 844.93933, 7914.786 10690.936 840.5745, 7820.279 10691.463 836.2686, 7723.0537 10691.784 833.39703, 7654.9966 10691.963 831.2032, 7574.9946 10694.425 830.0182, 7489.733 10700.979 831.1135, 7402.5117 10711.089 833.604, 7329.6772 10720.203 836.6882, 7266.013 10728.714 840.142, 7190.7295 10735.8955 843.455, 7115.1514 10739.638 846.48206, 6999.187 10740.614 851.18634, 6935.88 10735.559 851.0892, 6838.7065 10726.944 843.25, 6772.294 10735.509 817.66174</trace>
</ink>
</file>

<file path=ppt/ink/ink1360.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13467.907 2657.7007 874.14984, 13442.729 2749.7065 868.6532, 13404.944 2870.3196 861.6386, 13388.581 2978.5264 864.48535, 13409.966 3055.1982 865.7652, 13504.642 3066.906 862.9994, 13579.979 3002.9434 862.1145, 13640.72 2910.6042 861.0739, 13712.303 2988.7036 862.9421, 13801.259 3040.6533 863.9925, 13889.503 3017.6245 864.2645, 13936.34 2897.0493 864.29474, 13960.339 2809.4 863.7461, 13939.984 2729.7837 425.8368</trace>
</ink>
</file>

<file path=ppt/ink/ink1361.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14145.342 2495.6277 874.14984, 14060.415 2489.6428 871.73035, 13976.905 2411.2249 868.3709, 14055.712 2338.0454 866.8471, 14147.806 2352.2358 866.2635, 14179.177 2457.8506 862.7069, 14147.83 2534.683 860.7546, 14101.148 2629.4426 859.4743, 14148.588 2706.4194 856.80316, 14289.564 2701.8474 849.90106, 14388.411 2691.7854 834.434, 14464.713 2664.1042 407.8226</trace>
</ink>
</file>

<file path=ppt/ink/ink1362.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14662.218 2458.5117 874.14984, 14665.304 2567.6697 863.59247, 14648.18 2706.6482 859.4187, 14634.322 2785.6213 858.1143, 14616.564 2899.5757 859.74005, 14611.526 2987.5024 863.5783, 14602.6455 3064.7034 687.6175</trace>
</ink>
</file>

<file path=ppt/ink/ink1363.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14875.565 2477.6885 874.14984, 14873.973 2583.529 868.3596, 14866.541 2711.9019 862.5012, 14859.509 2813.1008 860.7066, 14854.57 2893.1675 860.2762, 14850.762 2978.0383 864.2899</trace>
</ink>
</file>

<file path=ppt/ink/ink1364.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14573.139 2766.5745 874.14984, 14693.322 2764.7288 861.3213, 14769.4 2759.581 855.29114, 14894.361 2743.3206 843.1498, 14982.973 2720.382 825.25397, 15061.517 2695.9485 761.3946</trace>
</ink>
</file>

<file path=ppt/ink/ink1365.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15143.9 2621.2036 874.14984, 15128.811 2738.6255 862.9358, 15099.289 2867.6418 862.0181, 15073.7295 2946.788 864.35846, 15058.3 2834.71 849.3768, 15077.376 2730.394 845.3563, 15129.45 2635.823 849.33344, 15220.013 2626.592 855.0, 15324.419 2655.2004 863.9491, 15426.659 2623.3787 865.71814, 15526.936 2582.0955 865.087, 15551.614 2693.163 858.658, 15537.848 2810.4912 847.57043, 15530.231 2915.9756 828.4047, 15526.605 3009.6838 777.5585</trace>
</ink>
</file>

<file path=ppt/ink/ink1366.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15571.695 2259.9414 874.14984, 15440.009 2278.7085 860.3371, 15354.12 2291.6067 853.23114, 15258.72 2305.847 843.6771, 15163.846 2318.7766 833.6781, 15083.9375 2329.8284 816.685, 15000.934 2340.9775 791.51154</trace>
</ink>
</file>

<file path=ppt/ink/ink1367.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15374.844 2170.2444 874.14984, 15482.952 2169.86 863.189, 15622.822 2194.567 859.29767, 15717.562 2227.6812 861.596, 15773.664 2336.9148 862.72894, 15701.987 2430.1917 859.1879, 15606.887 2512.9482 845.63947</trace>
</ink>
</file>

<file path=ppt/ink/ink1368.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6818.9272 4300.082 874.14984, 6734.854 4353.9434 869.6498, 6619.9824 4429.993 868.3282, 6512.0483 4499.1357 867.0092, 6427.4224 4553.089 864.2477</trace>
</ink>
</file>

<file path=ppt/ink/ink1369.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6320.7495 4336.579 874.14984, 6398.911 4390.809 869.06366, 6512.1772 4464.316 866.6873, 6594.1313 4485.5356 864.4872, 6671.296 4517.265 568.46185</trace>
</ink>
</file>

<file path=ppt/ink/ink1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3403.7732 4215.6323 874.14984, 3355.55 4300.1304 868.95294, 3365.4177 4379.958 867.9627, 3440.9895 4409.746 864.49084, 3515.4128 4396.5635 859.96875, 3581.5588 4326.9204 859.7439, 3553.4875 4248.494 858.613, 3451.5344 4202.8765 858.7092, 3383.4841 4225.977 863.34174</trace>
</ink>
</file>

<file path=ppt/ink/ink1370.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8494.919 2369.4333 874.14984, 8417.973 2453.5793 874.14984, 8343.848 2535.927 874.1499, 8260.362 2632.07 872.0988, 8184.33 2723.9956 871.058, 8107.6357 2816.6606 870.1826, 8032.363 2910.1306 869.25964, 7935.875 3025.7375 868.3488, 7840.979 3132.719 867.66125, 7733.654 3253.56 866.957, 7644.105 3353.4463 865.8333, 7563.849 3442.2007 865.2598, 7450.223 3566.0923 865.00586, 7337.362 3687.239 865.71295, 7258.963 3774.0176 867.29016, 7172.24 3869.0 868.84</trace>
</ink>
</file>

<file path=ppt/ink/ink1371.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7157.6445 3650.5525 874.14984, 7145.9053 3774.6755 872.1179, 7127.9673 3884.648 870.6757, 7213.704 3912.3525 868.7731, 7303.7397 3872.83 865.07056, 7410.2607 3817.5146 859.4995, 7498.012 3768.8684 839.13745</trace>
</ink>
</file>

<file path=ppt/ink/ink1372.xml><?xml version="1.0" encoding="utf-8"?>
<ink xmlns="http://www.w3.org/2003/InkML">
  <definitions>
    <brush xml:id="br1">
      <brushProperty name="height" value="0.01984375" units="cm"/>
      <brushProperty name="width" value="0.01984375" units="cm"/>
      <brushProperty name="tip" value="ellipse"/>
      <brushProperty name="color" value="#008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6605.579 4409.5737 874.14984, 6561.362 4485.5566 872.4416, 6625.453 4397.7334 870.3374, 6517.149 4397.556 868.1365, 6453.952 4478.094 867.9747, 6547.3037 4504.176 867.1467, 6634.9683 4485.1113 866.6292, 6627.8545 4409.7705 867.4393</trace>
</ink>
</file>

<file path=ppt/ink/ink1373.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7087.262 3957.9966 874.14984, 7194.385 3943.8135 866.8342, 7285.5664 3932.5337 860.2112, 7376.758 3921.557 855.43396, 7474.0723 3913.9058 853.02423, 7625.5474 3914.4907 850.9144, 7702.8037 3916.298 850.8864, 7833.9355 3919.4985 852.1815, 7918.0537 3922.1768 852.8933, 8049.6875 3926.803 854.23755, 8133.825 3927.4187 854.62354, 8226.76 3927.1672 854.9784, 8313.863 3925.3164 855.1421, 8469.713 3919.4128 854.5193, 8572.472 3913.5618 852.9674, 8687.169 3903.3855 850.14526, 8782.004 3895.5376 844.79926, 8859.724 3888.6582 836.47437</trace>
</ink>
</file>

<file path=ppt/ink/ink1374.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11507.085 2332.3176 874.14984, 11425.699 2383.49 866.8647, 11338.871 2439.6592 857.1456, 11223.341 2516.841 851.7928, 11132.306 2580.017 850.0337, 11009.547 2664.055 849.3592, 10878.305 2745.9658 849.52783, 10798.641 2792.9827 849.4915, 10658.255 2872.709 847.3589, 10561.206 2925.7278 844.5958, 10453.261 2985.207 841.4512, 10366.839 3032.7153 839.0686, 10280.877 3079.8735 836.093, 10176.814 3137.6267 832.69305, 10072.298 3196.394 829.6891, 9992.465 3241.4448 827.02325, 9891.45 3297.9187 824.4557, 9779.079 3361.3425 822.24164, 9660.965 3429.9182 816.30835, 9572.039 3482.0579 808.4657, 9484.678 3534.2761 793.0436, 9387.93 3594.2126 769.31024, 9298.385 3650.9683 737.7575, 9146.865 3747.36 652.7053, 9054.979 3802.6301 599.7939, 8963.928 3848.7202 540.90704, 8883.135 3869.7598 476.76733, 8804.316 3895.9202 322.91724</trace>
</ink>
</file>

<file path=ppt/ink/ink1375.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8548.806 2332.3176 874.14984, 8576.772 2441.957 860.83514, 8606.178 2564.985 845.7476, 8636.014 2684.403 838.8621, 8673.627 2832.5146 836.0772, 8694.315 2921.9 837.0108, 8711.407 2998.0286 837.95557, 8743.845 3147.1777 842.0831, 8761.47 3239.405 844.9423, 8777.963 3340.2317 847.5072, 8800.338 3488.2566 851.29297, 8813.088 3575.3113 850.71246, 8827.115 3661.7046 847.6402, 8850.092 3783.1372 832.8171, 8865.42 3862.4302 801.7537</trace>
</ink>
</file>

<file path=ppt/ink/ink1376.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8637.885 3650.5525 874.14984, 8732.215 3751.0728 869.3242, 8827.848 3794.8157 864.2959, 8922.624 3744.394 859.3667, 9011.379 3636.2576 847.7895, 9075.9795 3522.459 831.3054, 9118.467 3443.9404 797.51886</trace>
</ink>
</file>

<file path=ppt/ink/ink1377.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8138.6064 2729.4583 874.14984, 8252.393 2784.2375 870.98694, 8358.123 2821.5608 870.50024, 8480.791 2830.3787 870.28265, 8574.385 2814.151 869.3624, 8651.497 2797.3586 844.64075</trace>
</ink>
</file>

<file path=ppt/ink/ink1378.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8957.906 4030.3726 874.14984, 8970.758 4131.113 864.21063, 8945.85 4290.429 852.3256, 8921.55 4385.506 846.9087, 8884.535 4521.57 848.29443, 8862.038 4615.602 852.295, 8891.4375 4533.1875 838.3212, 8921.292 4447.787 830.4105, 8978.251 4297.5723 819.781, 9036.082 4174.4185 816.68463, 9096.551 4081.5933 821.2376, 9176.4375 4039.5447 832.2803, 9241.764 4117.626 849.86176, 9246.813 4233.881 851.812, 9233.207 4311.749 848.2537, 9202.8 4438.8325 839.53955, 9186.801 4328.718 834.06586, 9247.511 4197.3003 828.7992, 9317.346 4092.397 833.51886, 9407.649 4048.9692 840.5399, 9477.719 4124.334 851.0302, 9478.756 4234.1094 850.9793, 9456.965 4338.3027 843.02856, 9437.46 4413.5234 814.41736</trace>
</ink>
</file>

<file path=ppt/ink/ink1379.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9895.979 3993.2563 874.14984, 9779.867 4096.9688 862.16296, 9700.232 4202.0566 863.73364, 9704.269 4283.2217 864.426, 9788.161 4260.6533 860.05054, 9862.879 4178.2866 853.98553, 9927.875 4085.8965 851.1953, 9972.051 4178.2153 847.06976, 9954.449 4292.5356 843.2418, 9931.7295 4419.2437 838.4372, 9912.858 4510.573 834.596, 9889.839 4606.2603 832.0105, 9847.106 4761.1826 830.8891, 9814.285 4846.169 833.3916, 9758.374 4958.5444 841.4564, 9670.339 5013.8105 849.53143, 9591.265 4982.299 854.5391, 9555.341 4888.962 849.3722, 9506.769 4787.1626 828.75903, 9493.544 4711.9673 804.47345</trace>
</ink>
</file>

<file path=ppt/ink/ink1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3746.6572 3747.6719 874.14984, 3732.9226 3835.8848 864.2643, 3713.1064 3947.8716 855.09894, 3697.3022 4048.0452 847.7212, 3688.3137 4141.075 847.96747, 3697.3103 4218.8735 849.7214, 3776.4377 4169.4 853.9672, 3871.4333 4090.8594 861.11865, 3895.1604 4189.054 858.9107, 3804.023 4261.67 851.74963, 3713.626 4299.2075 853.5234, 3677.1738 4230.6064 855.907, 3743.6472 4157.3916 849.3907, 3833.5056 4106.933 849.5767, 3922.2458 4091.0134 852.5292, 4012.7615 4134.239 852.8069, 4065.2188 4220.3623 852.193, 4070.837 4328.733 851.4652, 4050.1204 4395.6514 849.97455, 3992.6626 4502.59 844.0652, 3897.3083 4589.2095 844.1935, 3789.6912 4624.5474 849.6997, 3807.7651 4529.4614 850.7833, 3879.9482 4475.546 842.77, 3969.6448 4421.183 833.0357, 4054.9324 4374.665 824.1838, 4121.5835 4339.8276 815.7321, 4193.2656 4304.139 813.61456, 4261.538 4269.877 816.7953, 4356.9263 4218.322 826.5717, 4405.281 4150.619 844.5594, 4307.7197 4160.243 861.6167, 4239.294 4253.9136 865.5539, 4328.9854 4318.113 861.2805, 4444.3213 4257.927 849.12256, 4503.1597 4188.7812 840.5447, 4578.97 4074.8845 825.7447, 4606.3955 3997.5408 820.5121, 4621.8003 3927.1716 823.88135, 4632.641 3829.2087 831.13916, 4576.331 3939.345 848.953, 4569.629 4024.8057 842.3452, 4563.978 4116.7524 836.6689, 4559.816 4191.7334 834.56146, 4557.012 4258.6865 832.77234, 4552.3257 4329.9316 833.92694, 4540.6816 4431.5947 837.8205, 4527.9536 4308.401 848.7, 4572.089 4205.3433 841.56854, 4672.769 4089.59 822.1846, 4768.5435 4018.9526 788.1198, 4834.1416 3974.1543 720.31476</trace>
</ink>
</file>

<file path=ppt/ink/ink1380.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10047.741 3931.3965 874.14984, 9941.508 3956.8267 861.77, 9791.519 3988.8438 853.9955, 9713.976 4004.2583 845.2291, 9634.702 4011.187 413.58954</trace>
</ink>
</file>

<file path=ppt/ink/ink1381.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10027.946 3758.8074 874.14984, 10136.411 3845.9285 861.056, 10178.589 3946.8723 860.1252, 10123.134 4026.598 857.7941, 10047.698 4049.3206 566.9337</trace>
</ink>
</file>

<file path=ppt/ink/ink1382.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8388.245 2965.1445 874.14984, 8378.189 3063.956 868.35376, 8351.77 3170.1396 863.4532, 8323.044 3253.868 861.88446, 8271.209 3351.5142 865.3133, 8189.207 3423.0874 865.11127, 8101.0376 3422.7478 866.31665, 8053.2803 3315.6616 867.44293, 8161.2925 3299.3618 865.8403, 8275.761 3398.4805 864.6125, 8353.759 3481.057 862.3654, 8416.263 3559.813 674.5808</trace>
</ink>
</file>

<file path=ppt/ink/ink1383.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10580.011 5185.916 874.14984, 10548.024 5294.2456 862.89575, 10472.42 5433.2725 853.82434, 10421.76 5513.443 849.8263, 10340.037 5636.3003 844.55884, 10262.595 5742.0635 842.146, 10158.121 5846.78 847.4166, 10040.213 5892.9434 853.04926, 9957.562 5826.442 858.80176, 9962.755 5750.039 860.09906, 10066.318 5670.578 861.5309, 10198.055 5707.14 859.8233, 10303.058 5773.7344 857.0801, 10396.176 5886.483 851.223, 10446.604 5982.485 836.6675, 10482.135 6079.792 796.60205</trace>
</ink>
</file>

<file path=ppt/ink/ink1384.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11257.446 5455.625 874.14984, 11137.358 5547.411 863.44464, 11019.242 5625.281 860.81055, 10912.102 5689.1147 858.99554, 10813.549 5742.333 856.99725, 10730.502 5787.2017 860.116, 10673.538 5891.9326 865.4613, 10772.834 5986.635 862.5878, 10888.729 6050.439 860.2037, 10982.405 6094.575 859.5281, 11071.501 6063.7544 855.8888, 11096.311 5986.6904 8.486151</trace>
</ink>
</file>

<file path=ppt/ink/ink1385.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11507.085 5563.8804 874.14984, 11386.251 5662.8623 862.55225, 11282.451 5723.294 859.433, 11184.538 5773.59 861.9925, 11068.228 5851.479 863.4275, 11069.107 5939.187 863.29614, 11204.763 6013.634 863.03613, 11324.361 6048.547 862.3178, 11400.982 6071.655 857.30695</trace>
</ink>
</file>

<file path=ppt/ink/ink1386.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11845.803 5636.2563 874.14984, 11742.516 5686.0957 862.3743, 11607.976 5735.2046 857.5526, 11498.096 5776.37 860.1391, 11457.363 5866.545 859.44934, 11552.494 5936.578 855.02673, 11647.132 5980.2256 856.0407, 11757.954 6029.5713 858.7823, 11843.551 6065.2046 858.56995, 11920.321 6100.005 752.88385</trace>
</ink>
</file>

<file path=ppt/ink/ink1387.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12166.924 5889.882 874.14984, 12222.386 5807.26 864.5598, 12301.146 5707.8613 860.802, 12365.083 5630.3047 860.3891, 12446.451 5600.277 860.81946, 12481.723 5694.142 853.9197, 12492.54 5826.3486 854.6118, 12500.112 5958.6055 853.47485, 12504.403 6047.7227 852.6186</trace>
</ink>
</file>

<file path=ppt/ink/ink1388.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12612.315 6467.035 874.14984, 12481.134 6460.1157 858.6268, 12393.736 6451.0986 850.5313, 12288.312 6438.6333 842.63135, 12167.947 6424.27 835.5161, 12040.078 6410.172 829.27246, 11952.958 6400.6475 824.5728, 11834.176 6390.1836 820.39734, 11750.298 6382.8193 814.3968, 11630.793 6373.6694 808.7356, 11478.579 6362.0303 802.54224, 11346.144 6352.0557 797.0933, 11215.892 6342.4014 792.3423, 11054.669 6331.3906 787.7462, 10891.443 6320.763 762.2016, 10772.254 6313.094 729.05835, 10630.493 6304.824 688.2933, 10483.015 6296.435 640.51917, 10375.06 6290.323 585.9492, 10275.379 6283.5605 525.66095, 10182.725 6278.803 461.01556, 10064.111 6282.8525 331.71448, 9988.939 6287.19 120.28378</trace>
</ink>
</file>

<file path=ppt/ink/ink1389.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10371.062 6602.509 874.14984, 10378.437 6687.202 864.66187, 10372.422 6818.9604 860.7227, 10364.414 6895.7896 859.4172, 10349.241 7021.1997 857.73126, 10339.618 7114.532 858.7843, 10355.425 7223.185 861.6931, 10449.706 7234.1235 860.6837, 10518.853 7148.187 856.947, 10576.644 7050.68 856.2075, 10643.971 6972.391 857.56573, 10721.511 7027.8916 856.4309, 10735.168 7135.3784 859.58356, 10756.796 7232.93 862.7474, 10859.785 7311.5244 862.36707, 10942.762 7295.493 860.7051, 11021.436 7239.617 854.73883, 11105.824 7137.9146 853.12744, 11104.802 7053.037 855.70087, 11022.152 7006.6235 858.20154, 11000.91 7115.4653 862.3766, 11085.213 7189.7437 856.76855, 11162.412 7277.857 858.4079, 11172.368 7353.2715 859.99866, 11093.063 7396.897 864.5538, 11016.118 7392.943 676.9961</trace>
</ink>
</file>

<file path=ppt/ink/ink1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4133.6655 3928.651 874.14984, 4160.71 4016.7434 863.1603, 4178.709 4079.6392 853.41705</trace>
</ink>
</file>

<file path=ppt/ink/ink1390.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10990.212 6809.7397 874.14984, 11098.123 6808.1567 863.4896, 11175.574 6801.9253 856.7891, 11269.076 6795.193 839.3515</trace>
</ink>
</file>

<file path=ppt/ink/ink1391.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10384.258 6882.1157 874.14984, 10476.561 6870.235 855.1147, 10567.023 6860.5376 840.61084, 10685.378 6847.5264 825.918, 10770.703 6838.079 796.7055, 10865.942 6827.6787 756.4044</trace>
</ink>
</file>

<file path=ppt/ink/ink1392.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11556.573 7093.057 874.14984, 11581.353 7194.271 861.38184, 11595.469 7351.5103 857.466, 11592.816 7439.37 856.63086, 11586.49 7518.5117 857.3883, 11573.995 7630.422 859.1158, 11667.85 7543.793 855.1611, 11769.39 7449.2974 848.64813, 11863.098 7379.183 844.7495, 11945.55 7322.162 848.90234, 12019.312 7213.85 857.4951, 11917.702 7182.1436 865.65393, 11868.555 7307.6855 864.0214, 11897.041 7401.896 860.8817, 12001.604 7471.9854 861.198, 12092.919 7472.9087 861.398, 12197.26 7347.3916 855.049, 12266.001 7205.9272 840.9156, 12293.179 7118.961 834.796, 12312.656 7038.216 834.19556, 12332.321 6915.9385 835.5157, 12330.448 6800.8325 842.7625, 12294.358 6913.78 851.60095, 12291.478 7018.728 846.7218, 12291.562 7118.885 844.59265, 12298.737 7221.0244 850.12714, 12315.072 7309.8325 855.8178, 12415.159 7370.7456 865.0592, 12494.857 7260.119 861.7366, 12535.211 7155.9546 859.515, 12535.652 7237.174 856.70056, 12537.888 7324.633 855.7279, 12561.324 7415.15 858.4916, 12660.439 7482.229 860.4733, 12749.553 7428.0884 859.46344, 12811.934 7336.1235 856.42505, 12854.801 7186.5376 850.19745, 12884.142 7040.451 843.52814, 12904.193 6941.431 839.7421, 12921.6455 6849.0425 841.44543, 12938.669 6728.1533 847.3788, 12874.971 6822.9873 855.5716, 12862.64 6898.216 852.41327, 12851.048 6991.387 847.4392, 12843.116 7095.906 842.34515, 12837.915 7172.4106 838.02527, 12836.569 7253.267 834.9742, 12838.934 7338.223 836.02844, 12847.899 7459.8325 839.734, 12890.858 7350.7715 849.8405, 12916.051 7242.9155 847.6538, 12951.754 7128.683 842.189, 12997.265 7008.123 833.7497, 13027.515 6929.829 820.1391</trace>
</ink>
</file>

<file path=ppt/ink/ink1393.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12202.115 6954.4917 874.14984, 12283.515 6959.6245 863.43787, 12371.592 6959.5464 847.5797, 12495.209 6957.543 830.0711, 12583.344 6956.4746 795.98676, 12683.798 6954.4917 744.6381</trace>
</ink>
</file>

<file path=ppt/ink/ink1394.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2310.0261 8922.255 874.14984, 2276.8882 8836.025 871.3126, 2165.6445 8783.38 866.52795, 2027.7772 8825.822 860.63086, 1952.4327 8887.23 856.45795, 1936.9038 9001.83 855.9145, 2039.5076 9062.535 856.6928, 2145.08 9065.389 857.474, 2233.6091 9017.109 859.5831, 2301.9453 8916.807 861.541, 2335.611 9039.9795 846.42004, 2337.845 9124.024 839.58844, 2343.1252 9228.389 832.00574, 2351.6367 9392.568 820.2685, 2356.402 9502.011 817.0618, 2356.8008 9616.75 816.62225, 2353.0366 9715.732 818.86444, 2348.408 9793.113 822.6009, 2336.4238 9873.594 827.20764, 2316.9302 9948.897 832.6412, 2280.0017 10044.013 844.17194, 2174.6887 10111.281 858.3647, 2087.8223 10074.53 860.872, 2027.5553 9986.196 859.7302, 2024.9786 9851.562 854.5035, 2065.4087 9716.538 845.1225, 2113.9724 9637.966 838.9465, 2162.5686 9549.874 817.7073, 2237.3264 9472.21 8.049078</trace>
</ink>
</file>

<file path=ppt/ink/ink1395.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1845.9393 8543.055 874.14984, 1984.9651 8551.014 856.5775, 2073.611 8558.64 848.74963, 2168.9346 8563.043 838.0847, 2260.1226 8555.686 827.1566, 2337.9014 8551.498 807.89545, 2416.7002 8543.055 781.0724</trace>
</ink>
</file>

<file path=ppt/ink/ink1396.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2131.8696 8327.163 874.14984, 2250.18 8366.016 860.6914, 2395.862 8429.948 856.85803, 2496.0745 8505.379 859.4963, 2502.844 8594.853 860.236, 2417.4883 8678.096 859.5288</trace>
</ink>
</file>

<file path=ppt/ink/ink1397.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2755.4175 9066.389 874.14984, 2866.5845 9066.389 867.2023, 3001.6636 9066.391 860.2754, 3110.5776 9062.904 848.9758, 3209.607 9057.729 822.3308</trace>
</ink>
</file>

<file path=ppt/ink/ink1398.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2844.496 9302.075 874.14984, 2958.3125 9320.979 857.4984, 3054.3264 9327.456 844.57227, 3141.896 9334.38 817.571, 3218.0874 9340.283 745.7105</trace>
</ink>
</file>

<file path=ppt/ink/ink1399.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3628.605 9085.565 874.14984, 3763.2976 9067.648 858.43823, 3849.7397 9053.68 848.986, 3948.3706 9031.561 840.84937, 4035.1013 9013.318 821.4693, 4110.2876 8995.251 803.55615</trace>
</ink>
</file>

<file path=ppt/ink/ink1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11004 6569 874, 10997 6694 863, 10985 6779 856, 10968 6886 848, 10950 6995 842, 10925 7163 820, 10905 7311 773, 10892 7404 696, 10876 7492 6</trace>
</ink>
</file>

<file path=ppt/ink/ink1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4848.8496 4291.6436 874.14984, 4752.991 4375.6772 862.2547, 4713.46 4469.3755 863.3472, 4746.4814 4553.5234 862.28485, 4825.942 4606.689 856.6412, 4940.5894 4616.5938 845.4295, 5019.857 4599.3257 839.406, 5102.248 4566.554 835.48566, 5215.9365 4508.043 829.006, 5313.276 4422.9756 832.75165, 5344.7856 4338.2725 845.67914, 5245.7095 4367.415 848.5301, 5177.332 4420.801 841.99304, 5049.4243 4554.62 816.60144, 4969.255 4666.8564 794.12354, 4892.9263 4786.762 744.0949, 4843.292 4864.743 698.974, 4790.5337 4943.13 583.28015, 4755.7925 5006.1426 479.44748</trace>
</ink>
</file>

<file path=ppt/ink/ink1400.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4840.5093 8507.794 874.14984, 4761.3066 8469.056 865.70105, 4633.058 8478.231 860.38635, 4510.7427 8519.873 854.4711, 4415.137 8579.645 851.31165, 4338.4023 8681.369 848.4377, 4304.662 8786.547 848.983, 4341.112 8915.228 849.0959, 4409.8286 9015.605 847.47534, 4518.662 9107.965 844.9621, 4629.0054 9168.387 848.8483, 4644.5327 9088.267 860.83545, 4630.396 9012.258 864.84784, 4740.4824 8957.988 865.3943, 4797.9434 9047.968 864.523, 4792.6226 9132.526 864.31433, 4756.887 9222.514 863.8823, 4707.4414 9310.736 864.2532</trace>
</ink>
</file>

<file path=ppt/ink/ink1401.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5196.8223 8724.304 874.14984, 5210.0635 8840.369 863.52527, 5222.8384 8976.24 859.30585, 5230.5376 9086.986 859.2889, 5222.702 9179.229 861.7467, 5175.1396 9091.127 850.3126, 5167.814 8972.381 839.8842, 5174.6606 8876.587 833.32416, 5193.8867 8725.547 822.6145, 5213.6313 8644.267 822.04877, 5252.7026 8524.983 830.0958, 5335.287 8458.645 839.7593, 5418.2876 8458.376 847.2263, 5490.3555 8534.988 853.79663, 5523.424 8625.037 857.02814, 5521.9404 8763.333 854.9998, 5508.454 8874.439 846.60016, 5494.3086 8962.118 831.1185, 5477.8374 9040.998 743.81506</trace>
</ink>
</file>

<file path=ppt/ink/ink1402.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5785.179 8922.255 874.14984, 5796.044 9024.051 867.96344, 5802.198 9123.483 865.01697, 5808.447 9219.3125 862.38947, 5811.757 9298.26 834.2295</trace>
</ink>
</file>

<file path=ppt/ink/ink1403.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5589.4272 8831.94 874.14984, 5721.6206 8832.408 854.6007, 5813.088 8834.984 838.604, 5924.3584 8843.87 820.65796, 5999.6265 8849.879 784.8099</trace>
</ink>
</file>

<file path=ppt/ink/ink1404.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5999.627 9428.2705 874.14984, 5915.158 9456.342 865.256, 5778.0435 9479.729 859.65845, 5680.29 9488.11 854.4411, 5563.553 9495.326 847.54407, 5442.0537 9502.769 840.7236, 5353.8823 9508.159 835.05756, 5237.14 9515.958 827.44507, 5161.161 9520.998 821.08, 5058.5635 9526.599 816.68787, 4946.5693 9531.037 815.2276, 4861.4204 9533.932 816.9761, 4783.903 9535.9 820.33563, 4667.582 9538.556 834.69836, 4579.4463 9542.731 863.8962</trace>
</ink>
</file>

<file path=ppt/ink/ink1405.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5054.957 9879.229 874.14984, 5065.353 9997.799 862.854, 5071.931 10141.319 858.9443, 5081.287 10261.079 857.21375, 5089.488 10363.968 856.5155, 5094.4956 10453.44 856.6071, 5031.389 10376.142 8.132066</trace>
</ink>
</file>

<file path=ppt/ink/ink1406.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4983.4746 9861.289 874.14984, 5096.3496 9829.586 862.08453, 5245.9053 9850.863 856.65, 5372.9526 9928.098 857.80945, 5388.9336 10038.022 857.6205, 5313.8174 10090.989 854.54724, 5197.1343 10125.333 855.98834, 5233.1753 10201.52 854.894, 5318.134 10231.681 856.30725, 5406.1743 10258.444 853.921, 5482.392 10283.718 797.1246</trace>
</ink>
</file>

<file path=ppt/ink/ink1407.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5554.2354 10312.248 874.14984, 5575.029 10397.537 868.7331, 5587.2075 10519.928 866.7961, 5594.2515 10611.192 868.56915, 5550.2383 10534.214 842.29663</trace>
</ink>
</file>

<file path=ppt/ink/ink1408.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5376.0796 10294.309 874.14984, 5491.1187 10312.217 866.8056, 5569.5493 10321.719 864.0217, 5654.9253 10325.073 861.28015, 5739.3896 10330.17 854.1763, 5817.895 10333.247 563.24536</trace>
</ink>
</file>

<file path=ppt/ink/ink1409.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5446.462 9824.792 874.14984, 5558.4336 9796.341 863.5181, 5684.3867 9803.397 860.9732, 5735.33 9910.211 861.6872, 5669.6484 10024.156 859.67883, 5705.7827 10123.902 858.2553, 5815.3516 10173.48 847.7752, 5892.8374 10188.627 826.3025</trace>
</ink>
</file>

<file path=ppt/ink/ink1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551.3106 13249.083 874.14984, 532.3488 13180.693 864.9281, 512.6342 13083.5625 861.77704, 502.62695 12973.651 860.6999, 501.1102 12891.916 861.47125, 506.95468 12827.446 863.8334, 517.8048 12762.142 865.6386, 438.26096 12758.386 862.59143, 389.1285 12847.124 861.72296, 395.38004 12943.426 862.8268, 462.90634 12957.949 861.5826, 536.6122 12879.974 861.00635, 539.5508 12798.39 861.6613, 475.70847 12733.148 859.67267, 403.95346 12711.94 860.24066, 338.8245 12745.603 865.8177, 319.9092 12811.784 8.713101</trace>
</ink>
</file>

<file path=ppt/ink/ink1410.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8477.323 2404.6936 874.14984, 8532.943 2315.2288 864.38275, 8614.665 2204.1655 859.59644, 8677.588 2126.6448 857.30865, 8793.55 1992.4707 851.11926, 8910.06 1858.8181 845.9617, 8982.571 1778.7771 841.8299, 9073.139 1682.1104 835.67444, 9221.015 1528.8633 823.2833, 9321.021 1430.3378 816.6367, 9408.023 1344.8584 811.91034, 9486.389 1268.0317 807.91437, 9581.416 1176.6265 796.5173, 9683.4375 1079.174 776.89545, 9782.786 984.3736 749.3997, 9909.92 861.12286 673.59454, 9985.852 787.0986 550.1789</trace>
</ink>
</file>

<file path=ppt/ink/ink1411.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9617.746 907.06476 874.14984, 9697.284 827.7414 863.8685, 9815.14 763.5586 858.8572, 9914.585 736.71704 856.4304, 10003.187 743.0251 856.2297, 10092.988 804.8948 854.1798, 10135.15 902.44006 852.5217, 10121.3545 1022.7846 846.56744, 10108.227 1105.635 831.75745</trace>
</ink>
</file>

<file path=ppt/ink/ink1412.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10295.18 508.68683 874.14984, 10296.117 624.98206 866.13965, 10305.324 710.581 866.09595, 10408.236 719.13055 865.04004, 10462.857 607.91327 854.1972, 10507.075 487.58826 837.6617, 10529.936 371.71573 844.56696, 10508.612 514.3235 830.7867, 10511.503 626.0165 810.8128, 10542.825 711.90894 737.30237</trace>
</ink>
</file>

<file path=ppt/ink/ink1413.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10633.898 545.80273 874.14984, 10642.679 637.12256 868.90656, 10646.848 763.40045 869.2836, 10619.092 651.4016 860.56, 10660.028 559.9704 859.2666, 10775.56 459.78824 858.04065, 10863.879 394.04575 851.1949, 10945.211 356.68466 831.562</trace>
</ink>
</file>

<file path=ppt/ink/ink1414.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10241.294 292.177 874.14984, 10352.493 234.81198 863.01465, 10472.58 169.24677 854.532, 10555.194 100.073044 836.8545</trace>
</ink>
</file>

<file path=ppt/ink/ink1415.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10508.528 -50.52696 874.14984, 10608.238 42.90888 865.5798, 10639.848 140.1872 864.61206, 10659.384 217.3185 839.8566</trace>
</ink>
</file>

<file path=ppt/ink/ink1416.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6212.975 9247.02 874.14984, 6212.9746 9354.921 868.065, 6217.328 9443.1 866.7121, 6266.0664 9534.429 867.4528, 6366.782 9532.604 865.949, 6457.9087 9432.099 859.16235, 6516.3364 9310.629 857.6455, 6565.5464 9389.813 855.1288, 6593.656 9500.92 849.17096, 6658.805 9592.773 828.21094</trace>
</ink>
</file>

<file path=ppt/ink/ink1417.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6783.736 9464.767 874.14984, 6806.4033 9580.357 863.0718, 6828.546 9733.337 857.67566, 6828.514 9850.609 859.8446, 6798.6987 9738.728 850.2146, 6849.7427 9602.881 853.86115, 6941.3447 9500.491 853.4389, 7058.7344 9455.16 852.36884, 7140.049 9428.2705 852.988</trace>
</ink>
</file>

<file path=ppt/ink/ink1418.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6373.536 9048.45 874.14984, 6510.687 9048.449 858.1094, 6591.802 9047.225 851.93616, 6718.4146 9040.255 838.80725, 6798.3184 9034.64 816.1751</trace>
</ink>
</file>

<file path=ppt/ink/ink1419.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6605.579 8849.879 874.14984, 6688.9604 8901.314 867.1529, 6747.3457 9001.941 864.56805, 6698.4404 9093.749 861.5237</trace>
</ink>
</file>

<file path=ppt/ink/ink1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826.1693 12410.373 874.14984, 775.7596 12478.285 867.89197, 728.8964 12557.461 861.2612, 685.37427 12642.156 855.9302, 643.9748 12732.809 852.9653, 602.44415 12834.23 851.5309, 571.99756 12914.2705 851.53644, 654.70087 12905.393 861.72723, 683.6756 12975.12 858.3067, 654.20496 13054.893 848.8847, 596.31256 13140.966 843.63684, 530.64624 13169.506 849.794, 566.3748 13091.121 852.52466, 672.2038 12986.446 843.5357, 752.69 12914.009 835.54486, 826.1863 12864.874 833.635, 856.7235 12968.906 829.2073, 825.41486 13054.279 822.0797, 791.44385 13135.411 815.41736, 760.42413 13205.1875 809.0049, 718.5459 13287.935 803.28217, 671.9534 13369.132 804.53, 631.8588 13435.599 806.9366, 710.85266 13366.354 829.54877, 819.0436 13265.02 823.465, 885.6139 13201.693 819.1699, 950.86487 13133.188 820.00726, 1040.9899 13025.399 826.1651, 1067.5322 12938.239 835.29047, 972.6212 12956.516 851.36505, 919.4001 13046.792 853.557, 904.82336 13141.677 851.6742, 945.9517 13232.277 850.9468, 1015.3775 13267.291 852.4746, 1108.7771 13217.1455 851.1479, 1178.6852 13129.424 844.7784, 1211.5842 13060.542 840.8362, 1242.3036 12987.538 838.6758, 1283.424 12884.305 841.9278, 1305.5652 12817.959 845.5959, 1251.1152 12891.611 841.738, 1217.7006 12957.911 838.29834, 1169.2506 13072.872 834.9352, 1152.585 13141.609 838.2008, 1148.5148 13207.44 841.3511, 1191.3721 13287.825 845.91516, 1262.5834 13285.544 848.7021, 1335.7972 13213.739 848.2705, 1388.9926 13122.464 853.0606, 1391.2212 13245.603 834.43854, 1373.3457 13310.031 837.4796, 1334.89 13403.56 845.1563, 1262.8662 13385.504 853.06934, 1242.1659 13322.099 675.37463</trace>
</ink>
</file>

<file path=ppt/ink/ink1420.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7550.249 9391.771 874.14984, 7658.9595 9408.339 868.47186, 7746.5444 9416.23 867.9897, 7826.184 9424.101 866.2376, 7903.533 9433.032 759.268</trace>
</ink>
</file>

<file path=ppt/ink/ink1421.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7693.2144 9229.699 874.14984, 7709.515 9333.166 865.4476, 7721.156 9450.792 861.2017, 7740.7876 9550.428 856.1039, 7763.5977 9634.881 839.8726</trace>
</ink>
</file>

<file path=ppt/ink/ink1422.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8262.876 9066.389 874.14984, 8298.592 9156.797 865.7239, 8333.964 9272.747 861.6468, 8356.264 9378.108 864.8583, 8388.842 9262.316 850.98016, 8429.541 9178.983 852.3588, 8520.594 9126.413 857.35077, 8594.325 9207.577 859.25195, 8611.484 9315.327 859.81, 8612.159 9414.927 859.36615, 8611.554 9336.807 849.7063, 8640.992 9227.201 843.9397, 8678.632 9133.236 844.7496, 8759.501 9075.754 849.6289, 8849.616 9177.06 844.49133, 8870.5625 9282.36 839.53394, 8876.3545 9381.906 843.2034, 8878.242 9471.312 852.08466</trace>
</ink>
</file>

<file path=ppt/ink/ink1423.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9100.871 8995.251 874.14984, 9100.871 9103.578 864.3677, 9101.691 9236.549 861.33167, 9106.887 9334.15 862.6106, 9124.1045 9416.04 864.84845, 9210.408 9415.207 864.92035, 9262.873 9323.885 860.6077, 9298.679 9217.989 859.3904, 9339.003 9139.105 861.6351, 9365.508 9233.532 859.00824, 9388.072 9324.972 858.59625, 9417.603 9406.804 860.71906, 9493.553 9443.69 861.4904, 9516.504 9297.917 852.6231, 9489.781 9202.696 845.6852, 9471.454 9118.222 824.62006, 9439.589 9030.511 800.0345</trace>
</ink>
</file>

<file path=ppt/ink/ink1424.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9439.589 8560.993 874.14984, 9559.043 8539.1 860.46155, 9693.041 8559.203 863.37036, 9734.28 8648.619 863.6132, 9710.223 8753.102 862.1561, 9698.3125 8855.407 861.4321, 9744.264 8937.473 862.97845, 9857.95 8974.181 854.8271, 9938.867 8995.251 836.65906</trace>
</ink>
</file>

<file path=ppt/ink/ink1425.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10170.91 8814.619 874.14984, 10191.702 8951.903 859.15454, 10197.84 9031.032 853.7108, 10202.217 9115.371 850.7103, 10206.629 9235.64 847.6035, 10209.422 9331.001 850.6969, 10218.189 9419.439 855.5267, 10239.5 9325.152 860.09314</trace>
</ink>
</file>

<file path=ppt/ink/ink1426.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10384.258 8849.879 874.14984, 10394.654 8951.722 864.54614, 10404.814 9083.96 860.04126, 10417.311 9227.71 858.6253, 10424.6875 9318.527 858.6149, 10349.453 9350.977 681.11334</trace>
</ink>
</file>

<file path=ppt/ink/ink1427.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10134.62 9120.826 874.14984, 10265.672 9106.529 853.47437, 10390.792 9089.062 840.9869, 10507.172 9066.464 842.82434, 10628.8955 9032.326 845.97314, 10719.313 8999.595 847.507, 10743.269 9089.2295 858.22986, 10715.073 9200.935 856.0145, 10702.2 9299.989 856.6889, 10692.374 9223.972 846.50903, 10685.098 9109.139 836.2693, 10677.723 8993.334 831.1465, 10676.254 8904.683 838.90784, 10752.89 8917.154 848.882, 10874.0625 8965.002 855.83936, 10967.618 8962.926 860.0287, 11065.636 8885.017 861.2991, 11137.225 8995.437 857.91614, 11137.78 9085.045 853.2376, 11136.229 9175.38 840.368, 11138.283 9256.596 819.4599, 11140.1045 9331.729 753.5515</trace>
</ink>
</file>

<file path=ppt/ink/ink1428.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11044.099 8543.055 874.14984, 10909.326 8564.333 860.1889, 10829.447 8570.604 855.23486, 10735.855 8574.927 850.4023, 10631.141 8577.539 846.0269, 10542.486 8579.162 842.6836, 10465.889 8578.416 836.09607, 10379.967 8572.235 828.23517, 10300.034 8568.434 809.8536, 10223.698 8560.993 784.8966</trace>
</ink>
</file>

<file path=ppt/ink/ink1429.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10829.65 8399.539 874.14984, 10948.627 8409.171 862.6966, 11076.044 8433.131 854.01636, 11172.861 8463.666 850.67377, 11256.244 8541.039 855.90375, 11193.7 8635.83 857.9654, 11084.38 8682.392 855.57104, 10996.2705 8708.333 846.1364, 10918.2 8724.759 771.2983</trace>
</ink>
</file>

<file path=ppt/ink/ink1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990.71674 12727.862 874.14984, 1056.9034 12773.366 832.9249</trace>
</ink>
</file>

<file path=ppt/ink/ink1430.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5803.8745 11017.451 874.14984, 5714.796 11070.65 861.50916</trace>
</ink>
</file>

<file path=ppt/ink/ink1431.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7372.093 10095.739 874.14984, 7365.5566 10197.971 864.9127, 7335.8555 10332.317 859.34863, 7307.503 10417.363 855.3, 7270.629 10513.308 851.8171, 7207.5923 10655.16 845.3527, 7125.05 10784.137 835.8141, 6971.2437 10899.219 831.06757, 6798.5864 10964.701 825.7859, 6672.121 10980.943 821.2074, 6522.6763 10983.03 814.92334, 6412.7344 10982.881 809.2647, 6280.669 10969.015 803.0707, 6116.908 10940.793 794.4115, 5966.4106 10910.316 786.0403, 5835.139 10881.154 776.5971, 5676.8833 10841.24 768.7638, 5507.566 10792.842 767.2409, 5339.339 10737.619 768.2189, 5222.6284 10698.453 770.90765, 5102.7935 10649.842 776.53827, 4973.574 10586.001 783.4009, 4864.233 10525.376 790.58844, 4766.537 10465.811 797.6514, 4646.67 10383.139 802.4473, 4514.2026 10284.754 804.423, 4380.316 10180.265 805.0148, 4290.6523 10109.686 803.9664, 4197.2925 10033.292 803.7423, 4114.0254 9961.768 814.7638, 4010.9722 9865.82 830.8197, 3993.7158 9943.564 742.85297</trace>
</ink>
</file>

<file path=ppt/ink/ink1432.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5376.0796 11703.479 874.14984, 5400.0293 11590.287 865.6099, 5289.6787 11509.7705 862.2783, 5212.9663 11492.076 860.05853, 5131.996 11505.325 859.8568, 5056.492 11596.676 861.37305, 5082.352 11677.425 860.53076, 5177.2603 11735.327 857.5914, 5274.3315 11759.159 855.84686, 5380.502 11755.473 857.1497, 5458.2363 11831.92 856.6098, 5473.0186 11926.3545 852.8012, 5474.9106 12045.387 846.05975, 5469.657 12190.714 832.8947, 5460.658 12287.919 826.71, 5447.0884 12385.122 822.827, 5416.439 12531.738 817.7628, 5352.1313 12617.371 828.1532, 5292.9023 12472.713 833.89844, 5305.6924 12370.398 829.8508, 5318.743 12285.333 825.75256, 5340.562 12198.875 820.95685, 5375.9917 12099.255 818.03046, 5416.9854 12008.874 816.371, 5497.2217 11870.597 817.65216, 5612.951 11770.299 829.154, 5716.066 11783.453 840.3064, 5788.229 11878.199 852.4981, 5831.709 11974.104 851.6528, 5874.257 12064.122 833.37115</trace>
</ink>
</file>

<file path=ppt/ink/ink1433.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6266.862 11811.114 874.14984, 6174.373 11793.147 864.8662, 6065.2676 11808.443 863.3379, 5992.02 11894.178 863.5722, 5993.2456 11992.273 861.6805, 6072.972 12080.138 857.6272, 6190.93 12067.069 855.42303, 6290.2183 11947.81 849.7437, 6324.225 11832.455 848.1225, 6333.583 11738.4375 851.16, 6331.8857 11843.871 850.7297, 6347.4834 11958.545 843.149, 6371.1147 12075.572 840.85596, 6417.1143 12159.454 843.8497, 6512.568 12059.665 846.90686, 6546.123 11940.541 844.9458, 6562.8003 11827.463 849.2351, 6582.214 11748.876 851.59344, 6658.93 11763.359 853.90924, 6743.1284 11880.987 856.6744, 6779.6567 11978.87 856.53815, 6795.733 12079.001 859.75653, 6812.978 12178.2705 862.56726, 6897.284 12181.981 864.8432, 6926.9473 12106.215 864.6545, 6941.3296 12010.462 861.61884, 6932.468 11885.969 861.75604, 6924.6533 11753.554 863.96515, 7011.6885 11687.218 864.2543, 7102.008 11755.847 862.138, 7145.257 11835.602 861.56, 7158.3574 11932.267 861.6031, 7162.048 12025.816 862.7102, 7201.9355 12120.004 863.7129, 7280.7363 12152.82 863.66205, 7359.194 12168.02 754.2372</trace>
</ink>
</file>

<file path=ppt/ink/ink1434.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7140.049 11378.096 874.14984, 7100.3833 11458.699 867.3777, 7060.5454 11533.947 837.0127</trace>
</ink>
</file>

<file path=ppt/ink/ink1435.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7354.497 11196.845 874.14984, 7369.391 11314.792 860.90546, 7376.557 11398.148 853.69543, 7386.523 11498.51 846.59424, 7399.0215 11608.325 841.0301, 7409.6416 11698.236 837.1212, 7420.9854 11777.935 834.2218, 7432.6626 11854.945 833.5614, 7452.6187 11982.793 832.22736, 7455.86 12090.281 840.61426, 7397.0913 12011.355 859.126, 7417.775 11888.337 852.3382, 7500.9644 11767.968 838.9695, 7600.0674 11716.782 815.51624, 7693.2144 11703.479 756.03436</trace>
</ink>
</file>

<file path=ppt/ink/ink1436.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7871.371 11902.049 874.14984, 7755.8755 11921.077 865.9838, 7659.6406 11962.969 867.34436, 7781.3633 11986.435 863.68036, 7864.139 11894.167 862.2162, 7834.81 12009.101 853.499, 7869.399 12121.794 847.17334, 7961.0146 12189.4795 850.56494, 8068.9014 12064.603 847.48206, 8095.826 11976.1875 842.05743, 8126.539 11802.0 830.5871, 8129.9385 11679.917 823.8367, 8131.101 11594.342 817.6955, 8125.8027 11497.981 812.99365, 8114.4976 11399.851 812.43744, 8103.0312 11318.512 816.1596, 8079.0063 11231.23 827.44293, 8056.7817 11370.134 835.0187, 8056.4224 11462.717 831.8176, 8058.4917 11635.544 823.3548, 8065.345 11750.041 818.13513, 8077.6523 11864.219 816.51605, 8088.518 11952.617 817.63837, 8124.682 12084.227 828.77814, 8225.001 12070.796 849.2816, 8276.431 11932.402 846.4741, 8309.683 11817.631 851.4895, 8342.062 11947.228 855.2515, 8403.565 12067.517 861.34247, 8479.794 12109.908 861.43335, 8586.717 12064.295 855.7553, 8634.59 11984.709 849.99054, 8632.958 11895.564 852.97766, 8542.707 11855.106 857.7292, 8522.244 11956.622 859.06616, 8556.463 12085.337 852.88885, 8604.162 12186.634 851.19684, 8682.352 12196.093 856.3605, 8673.713 12118.43 851.9628, 8647.767 12017.152 845.8791, 8616.714 11917.192 838.8734, 8592.402 11827.617 843.56537, 8623.241 11747.166 851.5937, 8717.267 11775.331 855.4524, 8807.099 11859.142 852.50757, 8861.748 11979.45 855.27374, 8949.155 11928.475 854.45245, 9031.526 11951.059 855.86237, 9089.498 12067.682 844.6445, 9086.269 12157.494 813.0202</trace>
</ink>
</file>

<file path=ppt/ink/ink1437.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8690.671 11467.792 874.14984, 8662.63 11544.12 772.2973</trace>
</ink>
</file>

<file path=ppt/ink/ink1438.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8210.089 11631.103 874.14984, 8086.9272 11632.945 859.79193, 8002.451 11634.665 852.08966, 7898.7114 11633.314 843.8471, 7809.0415 11632.607 825.707, 7728.4062 11631.104 806.621</trace>
</ink>
</file>

<file path=ppt/ink/ink1439.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8659.879 9644.779 874.14984, 8784.0625 9742.437 860.7426, 8951.554 9827.421 849.212, 9065.602 9864.701 842.16614, 9194.444 9897.461 835.3517, 9283.543 9919.426 830.3244, 9390.795 9939.184 825.5597, 9478.136 9954.605 820.0351, 9578.172 9968.22 815.5746, 9698.674 9977.033 813.16876, 9832.768 9976.994 811.7139, 9968.909 9967.856 811.0561, 10064.981 9960.242 811.08246, 10185.603 9940.431 811.0936, 10324.885 9909.648 810.58167, 10429.63 9884.886 809.9812, 10542.416 9853.698 809.2933, 10668.59 9813.217 802.4676, 10795.666 9766.663 787.1238, 10907.654 9720.672 763.05634, 10987.395 9686.828 730.8639, 11066.651 9645.637 691.0744, 11187.67 9566.515 590.6942, 11269.082 9496.401 467.25494, 11328.705 9415.89 160.46129</trace>
</ink>
</file>

<file path=ppt/ink/ink1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10600.656 10841.541 874.14984, 10593.952 10921.559 864.8346, 10613.069 11015.586 861.74207, 10669.328 11096.402 860.3699, 10750.3 11156.993 859.2659, 10829.361 11156.828 860.73975, 10898.771 11114.35 861.2241, 10926.825 11012.832 859.2072, 10910.79 10933.267 856.6733, 10820.328 10859.522 851.05963, 10728.574 10823.786 848.5013, 10646.349 10865.081 851.4851, 10585.949 10932.029 862.7654</trace>
</ink>
</file>

<file path=ppt/ink/ink1440.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10210.501 10799.086 874.14984, 10226.686 10976.502 836.99316, 10237.125 11107.013 824.5602, 10247.921 11255.737 814.7817, 10257.901 11410.712 809.0198, 10267.168 11559.67 806.81506, 10276.101 11694.179 809.58417, 10283.314 11799.866 815.5039, 10298.12 11889.514 827.2288, 10303.596 11967.761 234.31844</trace>
</ink>
</file>

<file path=ppt/ink/ink1441.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9938.867 10656.19 874.14984, 10065.3125 10663.978 854.3976, 10163.729 10671.425 841.7343, 10283.012 10680.411 830.80194, 10418.627 10691.075 821.7988, 10502.813 10697.694 808.89856, 10580.91 10703.714 779.0466, 10659.724 10711.183 759.0853</trace>
</ink>
</file>

<file path=ppt/ink/ink1442.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10170.91 11125.088 874.14984, 10289.576 11180.755 857.1952, 10374.963 11199.373 847.8128, 10479.645 11205.676 839.12885, 10569.928 11215.028 818.8149, 10651.494 11216.021 799.16284</trace>
</ink>
</file>

<file path=ppt/ink/ink1443.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10794.458 11579.759 874.14984, 10788.648 11696.092 861.4173, 10786.438 11771.979 858.9521, 10790.485 11849.931 857.9334, 10835.981 11985.137 858.09875, 10905.923 12060.547 858.5501, 11025.197 12087.457 858.49023, 11114.896 12048.486 858.94995, 11216.683 11951.877 855.61523, 11287.381 11851.452 850.74835, 11326.537 11735.433 851.30994, 11315.518 11630.944 852.12805, 11208.881 11542.808 853.60693, 11102.797 11561.837 857.19586, 11037.424 11666.114 858.54706, 11044.872 11796.487 853.56366, 11088.4795 11879.517 846.5064, 11170.952 11988.465 834.9776, 11284.615 12036.347 815.88226, 11364.12 12064.122 777.4942</trace>
</ink>
</file>

<file path=ppt/ink/ink1444.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11025.402 11305.1 874.14984, 11035.614 11383.367 857.8075</trace>
</ink>
</file>

<file path=ppt/ink/ink1445.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10063.137 10348.745 874.14984, 10193.945 10367.531 858.8241, 10288.021 10379.687 848.937, 10400.219 10392.562 839.666, 10515.77 10400.341 826.5908, 10616.521 10394.66 808.01666, 10697.928 10392.242 780.3233, 10778.092 10390.551 735.9428</trace>
</ink>
</file>

<file path=ppt/ink/ink1446.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10633.898 10150.175 874.14984, 10726.481 10222.09 860.4111, 10840.317 10347.543 843.7048, 10876.459 10423.798 833.6907, 10852.372 10561.22 807.2925, 10837.238 10638.715 760.3891, 10759.734 10683.568 202.1551</trace>
</ink>
</file>

<file path=ppt/ink/ink1447.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14447.769 3415.4849 874.14984, 14471.158 3494.3367 772.2973</trace>
</ink>
</file>

<file path=ppt/ink/ink1448.xml><?xml version="1.0" encoding="utf-8"?>
<ink xmlns="http://www.w3.org/2003/InkML">
  <definitions>
    <brush xml:id="br1">
      <brushProperty name="height" value="0.01984375" units="cm"/>
      <brushProperty name="width" value="0.01984375" units="cm"/>
      <brushProperty name="tip" value="ellipse"/>
      <brushProperty name="color" value="#ff66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3005.057 7676.397 874.14984, 2868.346 7683.294 853.2977, 2757.448 7692.81 839.1028, 2617.634 7705.565 825.90656, 2453.4233 7720.7847 813.29034, 2269.9854 7737.1646 799.8265, 2126.3303 7749.8745 788.402, 1985.8878 7760.676 778.8948, 1855.6095 7769.5186 772.1772, 1738.3242 7776.6523 766.8011, 1609.4266 7782.1504 767.194, 1493.5587 7785.281 775.60004, 1414.7551 7787.1846 785.20734, 1337.5682 7790.526 797.0986, 1210.9972 7821.6426 823.05054, 1128.4033 7878.323 845.31476, 1059.3792 8014.8955 855.9241, 1025.4025 8138.3853 856.34186, 1014.06146 8231.386 852.72723, 1004.3211 8342.503 848.32837, 996.43365 8447.23 843.4807, 990.18787 8538.032 838.3542, 984.2402 8658.001 832.06525, 979.79974 8804.082 824.6137, 977.0701 8971.206 816.64374, 975.3847 9091.276 809.81085, 974.2901 9232.653 802.569, 973.6102 9400.809 795.84344, 972.02405 9586.754 790.1566, 968.4776 9762.2705 785.7618, 965.23773 9896.733 781.91077, 957.68677 10057.13 779.51953, 946.1722 10230.575 779.1781, 938.0622 10349.419 780.1527, 927.5747 10483.405 782.5468, 918.0265 10629.371 786.44257, 912.21027 10774.093 793.89655, 912.2782 10894.26 803.54236, 914.3419 10985.456 812.79865, 928.59314 11076.907 821.64105, 958.54767 11161.089 829.9717, 1041.8673 11284.696 842.8663, 1171.505 11365.992 849.54083, 1270.8318 11395.656 848.65564, 1379.2478 11418.366 845.0988, 1461.9895 11433.919 840.35736, 1578.9518 11447.351 833.75037, 1724.2516 11457.173 825.5859, 1894.1089 11464.977 816.4087, 2031.1384 11470.465 807.51404, 2170.7732 11475.282 798.66394, 2337.6252 11482.429 767.731, 2520.8018 11493.747 730.00793, 2704.0498 11507.873 685.8112, 2828.3435 11517.609 635.26996, 2972.1753 11530.069 578.56586, 3116.3164 11542.729 516.94324, 3234.823 11553.239 451.25735, 3317.8562 11559.939 382.69788</trace>
</ink>
</file>

<file path=ppt/ink/ink1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11160.486 10519.914 874.14984, 11133.43 10601.949 862.75793, 11089.121 10728.441 855.28674, 11063.591 10801.987 852.64075, 11037.676 10876.109 852.3377, 11003.101 10977.215 852.6986, 10977.777 11053.46 852.85315, 11059.027 10977.976 856.3329, 11147.024 10936.298 856.08374, 11220.019 10944.185 856.5898, 11279.366 11008.914 859.12616, 11236.726 11090.546 860.29675, 11140.393 11126.569 860.1354, 11064.992 11125.621 861.66724, 11022.266 11038.095 861.12573, 11078.295 10950.978 856.6564, 11153.82 10883.008 851.58954, 11246.249 10831.744 854.7291, 11315.793 10844.604 857.49036, 11355.893 10953.164 849.50256, 11351.142 11077.302 838.03625, 11330.799 11156.253 832.5184, 11301.595 11238.941 826.8365, 11265.878 11315.254 827.27924, 11210.228 11411.092 828.7385, 11146.513 11454.417 837.3559, 11138.292 11362.363 852.94867, 11229.182 11274.923 852.13293, 11332.226 11211.407 847.443, 11443.342 11155.646 845.5857, 11523.079 11107.78 849.48804, 11552.442 11040.078 856.1268, 11485.251 11066.851 859.772, 11418.968 11160.611 859.18695, 11416.476 11245.763 857.78815, 11473.071 11308.727 857.1421, 11544.325 11328.288 856.30597, 11632.204 11297.443 853.3887, 11709.887 11213.229 847.40015, 11742.143 11144.715 844.04095, 11768.182 11065.841 840.7339, 11789.042 10985.223 838.38763, 11816.639 10858.921 836.64105, 11829.375 10787.032 839.8364, 11836.038 10723.483 843.1579, 11759.583 10824.191 833.2802, 11746.978 10906.022 826.0929, 11737.471 11002.574 819.40784, 11730.579 11087.409 816.84973, 11723.759 11156.671 820.2564, 11714.45 11225.405 823.3226, 11700.336 11304.3545 833.61145, 11732.113 11229.092 841.3831, 11779.387 11135.969 839.29236, 11843.329 11012.103 817.30365, 11877.885 10941.725 776.165, 11909.485 10876.621 368.17957</trace>
</ink>
</file>

<file path=ppt/ink/ink14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16337.034 3758.8074 874.14984, 16449.98 3802.85 870.8633, 16532.564 3839.442 870.10876, 16460.002 3935.7576 868.5381, 16357.92 3971.662 867.428, 16265.553 3993.2563 867.4739</trace>
</ink>
</file>

<file path=ppt/ink/ink14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16318.341 3776.7468 874.14984, 16411.031 3785.746 874.14984, 16465.898 3865.04 872.36456, 16403.146 3944.2651 872.08923, 16332.796 4021.7463 816.03424</trace>
</ink>
</file>

<file path=ppt/ink/ink14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15801.467 4246.2637 874.14984, 15899.86 4344.387 869.5322, 15976.042 4397.1416 866.7019, 16075.866 4277.225 865.91876, 16128.973 4191.1636 867.19257</trace>
</ink>
</file>

<file path=ppt/ink/ink14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8760.981 8163.8525 874.14984, 8857.56 8156.3765 847.27075, 8939.287 8148.206 840.2202, 9032.362 8139.81 845.5135, 9183.972 8127.6226 848.39197, 9260.007 8122.5396 849.5006, 9402.435 8115.555 848.63214, 9493.983 8112.1143 851.96094, 9637.103 8105.66 854.2861, 9730.994 8101.569 853.15466, 9832.57 8098.283 852.2116, 9923.851 8096.9116 852.0258, 10080.378 8098.54 851.7957, 10171.363 8101.8965 852.12994, 10301.338 8106.851 853.1545, 10377.85 8110.4014 853.9751, 10454.382 8115.1543 855.0095, 10569.981 8122.6167 858.4962, 10660.505 8123.96 863.1625, 10765.046 8096.824 865.6073, 10840.354 8037.665 866.3836, 10885.123 7937.51 864.66223, 10907.643 7837.101 863.6076, 10919.33 7739.8057 864.2689, 10929.282 7607.007 864.28284, 10931.896 7493.939 865.49927, 10887.884 7396.231 868.0215, 10778.213 7375.5684 865.3094, 10663.171 7377.6387 859.71967, 10511.371 7392.38 855.41, 10382.888 7401.8706 853.11475, 10291.144 7404.812 851.53894, 10186.533 7404.83 849.45996, 10092.721 7403.2085 847.6285, 10012.361 7400.8726 845.8788, 9914.764 7397.3335 844.2685, 9807.794 7392.3745 843.401, 9698.153 7386.6665 843.7116, 9621.293 7382.555 844.0526, 9538.814 7378.492 844.8952, 9451.014 7375.1772 846.22186, 9317.869 7371.4365 849.6164, 9185.497 7370.139 854.0305, 9085.098 7372.0938 859.0605, 8967.529 7399.2515 863.4579, 8889.903 7448.9326 865.4042, 8841.654 7529.736 865.55396, 8817.235 7685.5615 862.61017, 8808.997 7805.5503 863.0435, 8806.901 7916.36 864.6699, 8806.319 7993.751 872.455</trace>
</ink>
</file>

<file path=ppt/ink/ink145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15890.544 3867.0623 874.14984, 15989.745 3852.0486 871.1781, 16126.46 3842.4104 855.02826, 16261.437 3834.7385 847.30835, 16351.585 3827.6387 845.7224, 16448.184 3818.9563 843.7609, 16597.84 3807.9485 841.79987, 16693.295 3806.0989 841.065, 16778.326 3805.7258 840.77515, 16855.281 3806.2605 841.78485, 16955.752 3807.9358 841.769, 17075.018 3811.4487 840.2749, 17204.27 3814.8652 838.13293, 17292.256 3817.2373 835.93585, 17390.424 3816.9836 833.8414, 17488.07 3809.1494 827.7097, 17573.914 3803.983 815.0172, 17655.613 3794.686 794.4515</trace>
</ink>
</file>

<file path=ppt/ink/ink145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17353.19 3669.1104 874.14984, 17441.297 3669.8274 868.9096, 17520.568 3676.2595 864.31573, 17596.662 3690.2815 864.8729, 17681.182 3728.1013 866.2645, 17698.58 3828.3105 864.51636, 17622.293 3904.9292 859.99396, 17482.639 3965.9907 849.9277, 17383.754 4002.7434 826.1761, 17307.543 4010.2983 641.8794</trace>
</ink>
</file>

<file path=ppt/ink/ink145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15944.431 3885.0015 874.14984, 15944.431 3960.9644 866.0737, 15951.657 4107.954 854.65967, 15958.911 4197.778 849.5355, 15965.319 4273.11 845.82733, 15970.334 4420.054 842.554, 15968.661 4567.1045 840.56006, 15962.13 4661.0894 836.2319, 15955.525 4739.843 830.6819, 15938.73 4846.7217 817.66766, 15924.503 4923.2437 744.56793</trace>
</ink>
</file>

<file path=ppt/ink/ink145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15837.756 4733.72 874.14984, 15847.78 4854.483 862.0097, 15857.918 4959.3647 861.1243, 15895.65 5053.009 863.9109, 15985.879 5043.5073 858.21606, 16086.306 4945.7476 839.1687, 16159.415 4867.392 792.8062</trace>
</ink>
</file>

<file path=ppt/ink/ink1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11405.01 10660.045 874.14984, 11482.556 10705.908 863.9206, 11545.825 10739.272 846.7655</trace>
</ink>
</file>

<file path=ppt/ink/ink146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16389.822 5040.545 874.14984, 16398.812 5182.1772 857.7607, 16396.994 5272.322 850.9113, 16388.867 5378.4756 844.0527, 16374.646 5492.2466 838.5951, 16364.334 5570.7827 834.7286, 16350.649 5653.6567 832.1963, 16326.541 5785.211 835.96844, 16297.957 5920.235 841.25244, 16279.676 6001.9917 863.01044</trace>
</ink>
</file>

<file path=ppt/ink/ink146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16211.666 5419.7466 874.14984, 16248.041 5299.6284 857.924, 16286.327 5222.7637 851.0837, 16346.318 5140.9062 844.3845, 16462.947 5024.0674 833.91815, 16598.164 4952.259 827.25134, 16722.936 4912.694 826.8409, 16800.203 4913.7646 831.0908, 16908.861 4947.653 840.34894, 16958.926 5062.7812 847.02704, 16940.291 5144.1562 846.42035, 16878.22 5268.59 841.8954, 16792.883 5346.613 834.71045, 16716.398 5405.9014 825.9861, 16629.54 5459.436 816.1536, 16522.633 5507.917 808.02954, 16415.555 5541.793 812.5285, 16276.528 5565.411 822.6273, 16201.182 5486.612 840.40735, 16280.696 5433.9214 858.37006, 16387.1 5484.673 861.20056, 16465.377 5562.8555 857.99225, 16513.918 5649.576 859.44025, 16586.346 5738.7886 861.11926, 16706.984 5759.7925 858.8569, 16801.229 5763.238 853.0768, 16876.426 5738.8623 739.1712</trace>
</ink>
</file>

<file path=ppt/ink/ink146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20882.227 3867.0623 874.14984, 20980.947 3851.8145 862.13855, 21064.416 3840.871 858.8404, 21152.865 3830.1934 857.53815, 21247.844 3821.3232 856.93463, 21381.273 3814.301 855.98627, 21511.809 3807.6782 856.02234, 21599.662 3803.9983 855.93475, 21698.83 3801.0095 855.46075, 21857.11 3797.325 852.46625, 21959.225 3796.2937 849.6626, 22053.717 3795.6401 846.95306, 22134.582 3795.2263 844.25824, 22236.436 3794.9707 841.3644, 22350.479 3794.815 839.1732, 22426.404 3794.737 837.1904, 22524.373 3796.2407 835.40594, 22635.861 3799.6414 834.23346, 22757.752 3803.6096 833.65955, 22860.648 3806.5217 833.9633, 22951.11 3808.7434 834.54047, 23057.123 3812.1633 835.20557, 23169.33 3816.7192 836.1677, 23247.193 3819.9805 837.0105, 23345.146 3823.637 837.4376, 23455.605 3826.8918 834.8115, 23568.877 3827.889 829.99384, 23662.025 3827.9788 822.8738, 23781.94 3819.123 804.28613, 23859.113 3815.9106 764.2407</trace>
</ink>
</file>

<file path=ppt/ink/ink146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23377.52 3669.1104 874.14984, 23481.402 3691.553 867.5059, 23578.166 3717.635 862.599, 23669.15 3748.52 858.78766, 23753.15 3797.143 859.06665, 23788.396 3908.538 859.91095, 23710.85 3995.371 857.82886, 23623.15 4068.4387 848.36957, 23546.613 4097.5444 8.431456</trace>
</ink>
</file>

<file path=ppt/ink/ink146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20935.014 3993.2563 874.14984, 20911.934 4099.9624 864.1178, 20897.064 4237.3115 860.3536, 20888.217 4358.4873 857.85297, 20886.389 4472.9443 855.632, 20892.521 4637.6143 852.5237, 20900.969 4778.056 850.9784, 20908.016 4873.6567 849.6425, 20917.31 4980.0938 848.0878, 20926.078 5076.4355 846.7661, 20933.355 5154.8643 845.5825, 20940.814 5250.934 844.3779, 20946.432 5361.271 843.5371, 20952.758 5528.8027 841.8579, 20954.514 5644.147 839.9268, 20955.467 5737.5312 838.08026, 20955.79 5831.561 836.131, 20957.105 5943.2134 834.4438, 20959.877 6063.2593 829.1183, 20964.584 6183.8525 821.6565, 20967.803 6264.498 811.7419, 20971.445 6357.0913 793.5098, 20973.809 6453.48 767.2376, 20973.0 6545.092 733.3847, 20973.027 6624.888 672.21747, 20971.307 6701.484 571.69543</trace>
</ink>
</file>

<file path=ppt/ink/ink146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20793.15 6467.035 874.14984, 20832.584 6558.6885 864.75574, 20870.127 6680.1016 860.3402, 20899.299 6778.359 858.0974, 20973.305 6855.0757 859.19507, 21062.938 6753.7925 852.2569, 21111.184 6675.3916 844.94196, 21169.807 6581.441 836.9092, 21230.104 6484.1934 806.7719, 21279.309 6405.987 779.45056</trace>
</ink>
</file>

<file path=ppt/ink/ink146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23591.967 4579.07 874.14984, 23544.662 4703.506 854.2944, 23516.553 4782.004 842.82825, 23489.809 4863.7964 831.98364, 23468.219 4940.0957 821.0355, 23445.604 5047.7275 786.77026, 23430.594 5126.1187 723.1397</trace>
</ink>
</file>

<file path=ppt/ink/ink146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23384.117 4571.0283 874.14984, 23442.168 4487.6772 864.0807, 23546.846 4400.0107 859.817, 23701.52 4333.0312 856.56805, 23827.248 4302.7197 853.89746, 23940.613 4295.384 852.24023, 24037.322 4311.854 852.4858, 24122.61 4375.038 854.0267, 24138.406 4489.9683 856.10645, 24065.469 4566.6636 853.8094, 23982.29 4605.487 846.74207, 23872.986 4638.524 837.02814, 23756.092 4663.6455 828.16223, 23676.799 4679.976 820.77106, 23600.77 4692.264 815.1145, 23495.328 4698.618 816.76794, 23617.367 4740.1313 846.92505, 23711.129 4806.3115 852.3285, 23788.178 4897.5483 855.1917, 23864.893 4996.0596 855.75037, 23988.639 5058.387 858.67053, 24102.064 5007.4297 858.87885, 24179.225 4968.1685 854.829</trace>
</ink>
</file>

<file path=ppt/ink/ink146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24465.154 3867.0623 874.14984, 24454.754 3954.4272 860.1436, 24439.973 4036.0688 849.39465, 24418.592 4129.336 841.08246, 24388.76 4221.6035 829.23944, 24363.78 4306.2363 807.5226, 24332.898 4384.069 764.592</trace>
</ink>
</file>

<file path=ppt/ink/ink146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10454.568 7243.3774 874.14984, 10350.645 7251.301 871.2055, 10193.051 7265.645 867.4913, 10098.467 7272.2017 866.4137, 9995.583 7276.62 864.74164, 9847.267 7279.5835 860.73663, 9720.677 7276.562 855.5165, 9612.365 7271.957 852.78357, 9490.531 7272.2363 853.76434, 9392.518 7272.272 855.9946, 9252.008 7270.482 857.7729, 9132.986 7265.839 859.0116, 9000.473 7257.3853 859.5045, 8890.87 7253.05 859.3887, 8752.788 7249.1113 859.2329, 8643.138 7246.4956 859.29535, 8542.548 7245.2686 861.4857, 8419.088 7247.382 864.36346, 8342.376 7244.4116 863.4902, 8255.061 7228.2163 859.4422, 8175.784 7215.8774 852.24146, 8098.2036 7196.6685 831.9617</trace>
</ink>
</file>

<file path=ppt/ink/ink1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11807.6455 11354.488 874.14984, 11784.406 11437.944 864.64545, 11765.028 11535.266 861.79755, 11759.782 11612.59 862.06036, 11796.821 11687.674 863.7502, 11915.996 11730.924 861.6939, 11983.59 11714.278 858.4486, 12082.378 11668.383 849.71686, 12158.776 11571.644 852.27814, 12170.877 11462.417 855.0697, 12082.996 11404.869 856.37354, 11996.04 11456.204 855.04565, 11915.774 11575.182 846.8395, 11867.166 11712.485 834.8712, 11853.459 11807.98 829.4887, 11847.434 11909.897 825.0694, 11844.094 11979.71 822.3891, 11843.949 12054.393 821.5017, 11843.514 12127.812 824.64557, 11812.407 12228.338 836.84534, 11780.824 12291.357 869.14343</trace>
</ink>
</file>

<file path=ppt/ink/ink147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16746.137 9193.202 874.14984, 16850.686 9259.942 866.85266, 16954.143 9304.077 863.8217, 17082.127 9340.107 863.699, 17170.37 9343.983 862.60736, 17204.883 9264.734 859.84265, 17160.596 9167.793 857.30365, 17088.404 9046.111 853.4109, 17023.785 8936.404 851.7847, 16975.168 8828.696 852.52057, 16955.836 8709.257 854.2714, 16961.469 8614.041 856.4119, 17016.059 8509.246 858.08276, 17131.475 8418.472 860.53796, 17242.559 8403.61 861.51825, 17320.662 8424.052 860.5009, 17445.178 8487.761 854.72577, 17548.0 8613.0 847.48566, 17606.271 8729.733 843.2211, 17621.367 8806.265 842.0294, 17622.404 8889.168 842.4289, 17600.984 9019.841 844.3747, 17537.924 9137.866 848.0893, 17471.7 9217.7705 853.63403, 17582.072 9279.45 865.6762, 17721.725 9321.497 863.5692, 17800.543 9324.66 862.0133, 17905.21 9298.644 858.7536, 17994.332 9247.02 853.88477</trace>
</ink>
</file>

<file path=ppt/ink/ink147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16978.18 8110.6533 874.14984, 17083.938 8121.106 863.7028, 17160.498 8125.784 857.64905, 17251.758 8131.296 851.41534, 17329.768 8135.9927 846.5689, 17469.96 8138.3174 829.6046, 17558.041 8139.35 801.8035, 17636.178 8139.1294 386.39456</trace>
</ink>
</file>

<file path=ppt/ink/ink147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17459.861 7983.8403 874.14984, 17571.162 7985.812 864.37274, 17669.012 8001.9385 859.2024, 17756.639 8037.3335 857.5479, 17827.96 8134.267 856.71246, 17853.127 8228.923 854.00214, 17812.787 8340.844 848.55707, 17780.984 8416.86 836.1912</trace>
</ink>
</file>

<file path=ppt/ink/ink147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18154.893 9250.113 874.14984, 18140.805 9366.9375 861.1994, 18129.467 9446.57 857.06995, 18117.766 9533.131 858.9923, 18106.01 9617.3125 860.26215, 18083.566 9705.584 861.6313, 18062.172 9628.615 848.6571, 18063.215 9511.514 835.4453, 18068.646 9427.478 828.0096, 18081.328 9335.784 822.1257, 18109.568 9207.443 822.1649, 18189.555 9083.891 832.33014, 18281.984 9014.122 841.3935, 18385.863 9008.651 850.84546, 18473.47 9110.121 860.2387, 18459.965 9196.298 858.3212, 18378.14 9275.299 854.32007, 18290.32 9325.617 851.9082, 18199.992 9356.789 850.97266, 18168.438 9452.201 860.13416, 18228.197 9545.157 859.9863, 18309.223 9607.395 854.94214, 18395.732 9654.06 833.1937</trace>
</ink>
</file>

<file path=ppt/ink/ink147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18511.205 8598.11 874.14984, 18448.47 8714.608 862.7647, 18404.531 8796.681 855.69525</trace>
</ink>
</file>

<file path=ppt/ink/ink147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18811.432 9075.05 874.14984, 18791.0 9170.3545 862.58093, 18767.377 9246.768 854.9383, 18737.795 9337.981 847.9662, 18704.47 9438.665 842.8402, 18675.629 9524.627 834.23615, 18626.861 9674.612 812.3513, 18587.676 9807.064 762.72473, 18551.652 9917.865 692.3439, 18525.76 9993.396 550.1645</trace>
</ink>
</file>

<file path=ppt/ink/ink147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18939.002 9500.646 874.14984, 18937.594 9616.498 862.5383, 18924.404 9774.514 854.2604, 18911.969 9857.904 853.3504, 18892.314 9963.089 853.2082, 18851.285 9858.528 847.2758, 18858.43 9710.733 837.81067, 18874.723 9619.367 833.11554, 18915.447 9474.015 825.3257, 18957.627 9395.282 825.2941, 19034.078 9290.852 830.60394, 19152.152 9225.824 840.3195, 19230.59 9242.289 849.7034, 19190.176 9359.948 853.022, 19094.602 9444.874 847.94635, 18985.402 9510.258 851.2616, 18924.096 9597.254 852.7818, 18942.793 9692.422 853.1328, 18997.344 9767.962 854.34283, 19079.02 9826.484 849.2658, 19154.914 9860.466 234.34184</trace>
</ink>
</file>

<file path=ppt/ink/ink147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20061.828 8995.251 874.14984, 19921.654 8995.249 857.951, 19841.303 8996.962 853.52686, 19756.178 9003.106 846.56226, 19679.398 9007.693 833.7754, 19602.88 9013.1875 798.9507</trace>
</ink>
</file>

<file path=ppt/ink/ink147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19955.154 9247.02 874.14984, 19823.97 9271.541 858.4079, 19741.365 9281.67 852.09, 19646.615 9289.3955 843.17957, 19563.154 9297.201 827.5602, 19486.627 9301.663 809.53754</trace>
</ink>
</file>

<file path=ppt/ink/ink147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20543.512 9030.511 874.14984, 20452.607 9152.346 868.6168, 20456.393 9274.615 866.8828, 20505.764 9355.112 863.8082, 20585.137 9409.822 858.31616, 20678.096 9434.816 854.3827, 20775.238 9413.984 856.0627, 20846.818 9327.268 857.3664, 20860.924 9230.002 857.37775, 20799.39 9132.832 857.37585, 20701.701 9070.961 853.734, 20608.004 9044.719 842.89606, 20530.102 9028.59 798.29205</trace>
</ink>
</file>

<file path=ppt/ink/ink1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8246.434 10448.558 874.14984, 8254.993 10372.96 871.3374, 8299.15 10283.515 862.56116, 8359.026 10215.964 858.7877, 8435.185 10146.487 861.50507, 8462.709 10052.737 862.2087, 8446.57 9957.285 858.8378, 8413.757 9888.551 853.19635, 8367.814 9811.1875 846.84705, 8290.538 9693.563 838.9796, 8215.497 9590.617 842.08887, 8171.2383 9499.21 846.1235, 8164.8477 9420.322 855.5349, 8152.1235 9349.311 864.5234, 8067.22 9250.56 856.7858, 7959.9907 9141.174 839.1003, 7889.8076 9070.924 828.43195, 7808.56 8986.332 818.62274, 7723.778 8895.958 811.67175, 7663.36 8831.072 807.6194, 7605.2827 8766.609 804.89716, 7519.789 8669.612 807.60364, 7437.677 8587.806 822.48413, 7372.263 8542.937 823.98895, 7287.8604 8495.206 822.12976, 7188.472 8444.158 818.7181, 7119.938 8409.201 815.2365, 7035.7964 8366.071 810.20026, 6938.9595 8313.02 809.4553, 6859.9595 8266.799 808.0486, 6786.725 8220.684 806.436, 6705.705 8162.6465 805.6736, 6625.9595 8099.8193 806.9117, 6554.384 8038.677 812.60144, 6462.855 7963.1924 826.70795, 6361.617 7919.8784 840.7817, 6283.1475 7905.4683 839.5765, 6204.5015 7887.662 837.7569, 6138.5825 7881.7803 808.48486</trace>
</ink>
</file>

<file path=ppt/ink/ink148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20988.902 8759.564 874.14984, 20877.465 8776.484 862.76276, 20799.232 8783.991 857.6431, 20678.305 8794.068 851.32074, 20561.396 8802.338 838.9414, 20444.594 8809.732 821.7564, 20365.355 8814.619 786.4927</trace>
</ink>
</file>

<file path=ppt/ink/ink148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20793.15 8578.934 874.14984, 20925.979 8607.767 856.32385, 21047.902 8641.844 844.02075, 21158.352 8682.712 842.95154, 21245.254 8728.962 847.73944, 21284.832 8812.571 850.0013, 21260.273 8888.204 853.46204, 21149.49 8962.083 857.56586, 21068.227 9008.665 858.0021, 20991.207 9025.017 566.34045</trace>
</ink>
</file>

<file path=ppt/ink/ink148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17816.176 10492.88 874.14984, 17708.775 10407.1 865.4424, 17613.975 10384.188 861.405, 17519.59 10386.85 858.692, 17398.994 10430.505 855.654, 17303.455 10488.172 853.5451, 17217.893 10579.21 853.4908, 17175.08 10678.926 854.53516, 17169.018 10783.871 855.4997, 17213.09 10883.654 858.2545, 17352.041 10959.923 861.20245, 17451.877 10946.794 860.4068, 17553.99 10847.579 856.9914, 17616.23 10740.291 852.39453, 17660.523 10619.452 853.96533, 17691.576 10536.02 858.2714, 17752.602 10682.049 854.5588, 17769.363 10766.073 848.35223, 17791.086 10851.374 839.5187, 17829.283 10968.7295 810.76935, 17862.297 11058.507 744.2898</trace>
</ink>
</file>

<file path=ppt/ink/ink148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17833.771 10150.175 874.14984, 17755.926 10159.294 865.00195, 17597.818 10174.301 848.7758, 17509.377 10179.6875 838.6398, 17390.432 10184.365 816.22205, 17304.271 10187.279 774.54114</trace>
</ink>
</file>

<file path=ppt/ink/ink148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17548.941 9970.163 874.14984, 17687.104 9969.796 858.0397, 17833.002 10007.597 857.3338, 17929.48 10068.467 859.1828, 17971.273 10168.299 859.50366, 17926.748 10280.992 859.66, 17868.496 10356.946 673.1518</trace>
</ink>
</file>

<file path=ppt/ink/ink148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18083.408 11017.451 874.14984, 18162.111 11057.132 866.2971, 18243.64 11076.131 864.53235, 18345.355 11042.562 865.2885, 18413.908 10959.399 864.1673, 18382.648 10879.722 861.73425, 18258.57 10823.327 860.0113, 18150.117 10845.697 857.8831, 18058.984 10915.061 856.06586, 18007.393 10991.329 855.5316, 17998.334 11109.227 855.8199, 18024.69 11213.611 855.64343, 18097.955 11310.499 856.6004, 18191.396 11369.331 858.4689, 18268.016 11374.133 858.2435, 18360.488 11386.488 859.1014, 18437.314 11374.259 565.77966</trace>
</ink>
</file>

<file path=ppt/ink/ink148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18706.959 10872.699 874.14984, 18814.898 10886.566 865.1792, 18949.072 10900.022 857.9683, 19038.84 10904.756 849.13837, 19116.64 10913.279 657.37036</trace>
</ink>
</file>

<file path=ppt/ink/ink148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18706.959 11216.021 874.14984, 18851.25 11231.509 857.1119, 18939.115 11232.479 848.53644, 19040.234 11226.249 840.9529, 19129.406 11222.576 822.3601, 19206.236 11216.021 806.07306</trace>
</ink>
</file>

<file path=ppt/ink/ink148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20115.715 10963.015 874.14984, 20105.43 10877.618 866.4726, 20005.121 10780.776 862.5893, 19922.744 10760.907 860.80304, 19833.617 10768.147 858.1659, 19721.443 10817.72 854.8272, 19629.68 10899.737 853.08325, 19575.418 10991.437 853.0824, 19577.09 11110.764 853.289, 19633.42 11221.191 853.18256, 19719.072 11292.534 854.14215, 19806.05 11323.71 856.64746, 19910.775 11279.177 857.56903, 19978.436 11203.082 856.9302, 20030.396 11068.46 852.2509, 20062.455 10952.321 847.1322, 20078.074 10865.688 847.8254, 20070.414 10959.518 846.386, 20067.432 11038.45 842.49585, 20070.906 11127.089 838.5302, 20075.855 11203.488 830.5274, 20099.121 11298.089 811.26624, 20113.707 11376.742 676.45374</trace>
</ink>
</file>

<file path=ppt/ink/ink148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20346.658 11323.657 874.14984, 20332.291 11417.154 869.41614, 20381.377 11531.927 867.5116, 20482.105 11586.019 867.17975, 20529.697 11461.536 866.1039, 20525.697 11383.733 865.8482, 20476.23 11304.842 241.19904</trace>
</ink>
</file>

<file path=ppt/ink/ink1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8246.434 10373.58 874.14984, 8253.948 10491.983 856.16797, 8252.429 10571.221 845.785, 8250.436 10637.334 837.4592, 8244.564 10700.121 831.9328, 8226.199 10811.351 825.58563, 8184.6396 10933.261 830.808, 8136.529 11017.668 838.10986, 8046.0312 11101.432 846.318, 7958.996 11162.874 852.7171, 7860.1714 11230.888 857.7649, 7759.651 11346.927 857.64545, 7723.7456 11411.349 855.0654, 7673.5684 11557.493 845.74817, 7657.2686 11652.785 839.82965, 7644.292 11751.296 835.6668, 7635.5283 11817.003 832.96045, 7623.3623 11887.893 832.7991, 7604.9873 11956.477 835.11206, 7549.985 12066.707 840.7785, 7480.996 12137.287 846.421, 7357.8037 12197.168 851.7408, 7285.3306 12222.929 853.0473, 7175.6367 12262.925 855.1429, 7068.204 12316.44 855.3496, 6989.4736 12375.939 855.68604, 6902.766 12500.019 854.2749, 6855.0728 12588.679 849.97723, 6814.388 12667.61 844.5272, 6777.6025 12741.12 838.45013, 6730.4253 12824.216 832.4044, 6673.3257 12901.169 828.96436, 6607.693 12962.953 829.8616, 6535.4233 13008.187 832.0541, 6423.935 13058.07 835.82855, 6354.687 13070.664 837.5763, 6288.395 13078.711 840.244, 6154.987 13088.342 845.45215, 6067.2285 13093.839 846.7377, 5976.6284 13102.783 844.21045, 5894.9688 13116.327 838.04047, 5832.1797 13131.12 829.34705, 5765.954 13140.003 798.79456</trace>
</ink>
</file>

<file path=ppt/ink/ink149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20293.871 10492.88 874.14984, 20183.951 10505.608 863.25586, 20105.553 10512.57 856.78125, 20014.898 10520.338 850.75836, 19931.959 10527.491 846.0097, 19806.066 10538.396 835.64166, 19713.332 10544.198 818.2525, 19634.744 10546.003 619.7676</trace>
</ink>
</file>

<file path=ppt/ink/ink149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19972.748 10294.309 874.14984, 20115.166 10322.617 855.8418, 20197.244 10349.862 848.0305, 20280.45 10386.206 843.72974, 20390.037 10448.231 839.9217, 20447.748 10544.29 846.3581, 20380.852 10653.117 850.1135, 20293.871 10728.566 855.18915</trace>
</ink>
</file>

<file path=ppt/ink/ink149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20704.07 10945.075 874.14984, 20839.615 10964.987 859.74915, 20920.06 10983.064 853.65173, 20996.242 11002.297 848.26807, 21106.92 11031.798 841.8693, 21183.969 11054.543 831.1563, 21259.615 11081.299 536.43835</trace>
</ink>
</file>

<file path=ppt/ink/ink149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20810.744 11251.281 874.14984, 20935.781 11272.56 858.15436, 21025.613 11277.606 848.35675, 21133.275 11274.432 838.41156, 21226.545 11273.697 815.88684, 21310.023 11269.221 792.8559</trace>
</ink>
</file>

<file path=ppt/ink/ink149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21987.459 10963.015 874.14984, 21900.275 10926.843 865.3254, 21794.646 10906.746 860.6324, 21701.623 10905.461 859.3993, 21601.2 10935.389 858.6709, 21512.908 11018.451 858.49786, 21550.291 11120.697 859.5676, 21679.98 11178.28 857.37286, 21813.652 11151.666 855.40753, 21913.42 11100.139 852.7599, 21997.326 11013.855 852.272, 22042.99 10926.9795 854.96136, 22030.053 11022.116 857.11456, 22024.408 11108.776 854.1726, 22023.074 11193.719 844.907, 22020.748 11269.324 771.877</trace>
</ink>
</file>

<file path=ppt/ink/ink149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22094.13 11305.1 874.14984, 22142.479 11392.439 869.4168, 22234.451 11458.801 868.29596, 22334.215 11457.867 868.09357, 22344.07 11358.995 866.51196, 22257.303 11311.624 865.40546, 22180.172 11361.708 863.30536, 22138.03 11440.267 8.627431</trace>
</ink>
</file>

<file path=ppt/ink/ink149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22574.715 11125.088 874.14984, 22661.578 11089.447 868.57794, 22745.59 11044.109 863.59753, 22852.268 10959.499 862.31537, 22882.941 10861.404 863.963, 22787.154 10818.065 861.2797, 22707.52 10933.299 855.27795, 22690.348 11037.164 850.0009, 22710.496 11166.938 836.2329, 22745.3 11252.972 814.7603, 22794.738 11329.906 754.673</trace>
</ink>
</file>

<file path=ppt/ink/ink149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23199.363 11216.021 874.14984, 23143.459 11299.321 869.295, 23043.889 11419.98 867.5837, 22955.576 11507.541 863.23126, 22877.422 11579.621 422.94238</trace>
</ink>
</file>

<file path=ppt/ink/ink149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22878.242 11251.281 874.14984, 22963.047 11332.195 863.20886, 23047.012 11415.9795 854.33, 23124.857 11499.748 843.58527, 23222.705 11593.659 826.6917, 23307.266 11671.816 782.5305</trace>
</ink>
</file>

<file path=ppt/ink/ink149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22415.256 10619.073 874.14984, 22547.354 10621.46 862.11835, 22644.756 10627.032 854.7536, 22745.934 10634.25 847.31177, 22883.39 10644.703 836.81055, 22995.791 10651.477 822.2154, 23073.994 10656.19 789.7542</trace>
</ink>
</file>

<file path=ppt/ink/ink1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11037 6883 874, 11157 6861 862, 11310 6869 862, 11408 6912 863, 11321 7002 859, 11234 7036 852, 11097 7082 847, 10962 7124 852, 10900 7211 856, 11007 7270 855, 11098 7293 851, 11245 7316 849, 11366 7288 852, 11465 7192 853, 11526 7073 856, 11491 7188 860, 11476 7292 858, 11582 7175 855, 11647 7080 852, 11732 7171 854, 11723 7277 856, 11783 7163 854, 11864 7063 849, 11963 7032 852, 12058 7188 846, 12035 7286 842, 12024 7375 833, 11989 7466 813</trace>
</ink>
</file>

<file path=ppt/ink/ink1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10764.286 10508.54 874.14984, 10772.535 10409.152 786.562, 10778.993 10342.554 569.0302</trace>
</ink>
</file>

<file path=ppt/ink/ink150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22895.838 10384.624 874.14984, 22986.04 10414.345 864.9883, 23074.021 10447.394 858.6033, 23162.98 10488.045 858.0744, 23204.809 10595.953 859.9347, 23092.795 10653.802 857.75726, 23016.516 10673.816 853.68085</trace>
</ink>
</file>

<file path=ppt/ink/ink150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16567.979 8190.453 874.14984, 16567.977 8292.487 862.18036, 16567.977 8374.994 853.8719, 16567.977 8478.275 844.9163, 16567.977 8599.509 836.5679, 16569.594 8737.6455 828.8626, 16574.975 8892.497 821.586, 16578.615 8994.128 816.1722, 16584.598 9126.864 811.55225, 16588.998 9225.506 805.3779, 16597.244 9358.028 798.79254, 16608.463 9523.571 792.0923, 16618.746 9677.562 786.35925, 16627.506 9809.606 780.181, 16638.666 9974.985 772.06757, 16652.14 10158.891 766.4457, 16665.521 10348.184 765.439, 16675.373 10488.598 767.1045, 16684.469 10626.489 769.5825, 16697.793 10774.159 775.3275, 16713.238 10898.463 784.8002, 16728.438 11000.517 794.1654, 16754.66 11110.77 804.0816, 16793.434 11218.929 814.22437, 16861.498 11363.087 833.1555, 17000.281 11504.549 843.87286, 17075.396 11556.194 847.179, 17240.71 11633.72 845.6556, 17353.018 11668.371 841.7686, 17431.014 11691.378 837.64594, 17539.16 11713.957 832.21277, 17673.443 11735.872 826.10706, 17830.992 11755.412 819.35864, 17970.107 11769.315 812.88806, 18101.281 11779.822 806.18085, 18272.832 11787.414 797.351, 18464.283 11790.929 783.37494, 18600.674 11792.839 770.3183, 18784.244 11790.648 753.5458, 19001.812 11785.257 737.16473, 19243.12 11776.599 721.30615, 19443.172 11768.659 708.9788, 19631.188 11759.713 697.6826, 19858.637 11747.508 687.0517, 20091.67 11733.927 677.3165, 20266.643 11723.469 668.6137, 20493.607 11711.6455 659.4865, 20759.572 11701.545 648.01666, 21052.895 11692.608 636.6024, 21281.467 11686.178 626.43463, 21516.248 11680.55 615.47815, 21804.82 11678.456 602.6046, 22090.99 11683.343 588.3384, 22320.543 11689.404 572.9522, 22621.928 11713.174 552.0178, 22817.504 11728.645 504.99045, 22907.787 11731.9375 468.9658, 23002.281 11739.216 436.78424, 23145.477 11756.678 368.01312</trace>
</ink>
</file>

<file path=ppt/ink/ink150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1043.0614 9681.277 874.14984, 1043.0614 9780.51 867.10315, 1043.0618 9891.284 863.7651, 1046.481 10025.711 859.84656, 1047.3201 10142.998 857.10126, 1046.4529 10272.832 855.94037, 1042.6605 10369.627 857.225, 1034.2888 10481.661 860.37415, 1089.8356 10571.846 861.37915, 1178.6707 10613.562 858.74274, 1284.5388 10615.641 850.74506, 1381.7792 10601.134 822.5461</trace>
</ink>
</file>

<file path=ppt/ink/ink150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19883.67 4733.72 874.14984, 19807.113 4869.694 869.0702, 19766.887 4951.7915 868.2309, 19728.09 5028.7085 865.33, 19687.957 5105.399 571.69</trace>
</ink>
</file>

<file path=ppt/ink/ink150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19634.031 4860.5327 874.14984, 19754.994 4996.2466 868.02997, 19826.73 5073.0386 865.36847</trace>
</ink>
</file>

<file path=ppt/ink/ink150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19401.988 4191.8267 874.14984, 19405.574 4288.4243 865.8795, 19393.139 4408.213 861.6719, 19384.6 4502.537 861.1385, 19379.395 4595.632 863.9317, 19358.602 4454.3315 854.779, 19373.934 4337.493 849.1656, 19396.31 4232.726 845.06354, 19474.027 4222.454 851.8805, 19522.719 4333.9453 856.19586, 19572.928 4411.4717 858.3143, 19664.193 4378.7446 857.9762, 19716.6 4282.719 852.9546, 19761.752 4184.9844 851.24176, 19815.9 4105.854 855.1097, 19852.43 4228.254 853.67914, 19853.275 4342.7456 851.44104, 19841.354 4428.236 848.953, 19818.746 4525.6445 844.82025, 19802.283 4606.7607 833.93506, 19776.996 4698.4595 820.00433</trace>
</ink>
</file>

<file path=ppt/ink/ink150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1542.3398 10709.389 874.14984, 1626.3041 10640.663 851.245, 1711.8998 10548.75 858.3289, 1765.905 10463.744 860.1064, 1770.7267 10355.552 861.29205, 1656.0244 10297.995 862.75793, 1552.8727 10356.935 857.9279, 1476.2449 10496.41 856.3663, 1477.596 10610.32 855.8594, 1562.4916 10716.836 853.2575, 1662.275 10768.927 849.8786, 1747.0916 10762.585 846.40466, 1824.3054 10765.383 835.01337, 1903.0016 10745.275 820.0625</trace>
</ink>
</file>

<file path=ppt/ink/ink150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2451.8184 10457.619 874.14984, 2462.2146 10602.692 852.94073, 2465.066 10691.229 844.77686, 2467.1274 10791.304 838.2844, 2470.808 10945.054 829.64716, 2475.621 11086.03 832.04755, 2478.9954 11171.582 831.47577, 2482.6653 11302.819 838.3609, 2450.6401 11190.147 853.6914, 2449.3347 11097.979 847.66455, 2448.7773 10955.544 835.8996, 2451.261 10870.25 833.58093, 2458.3738 10782.02 834.90247, 2469.632 10704.196 836.976, 2500.0676 10583.008 842.462, 2575.3547 10480.696 850.8454, 2668.3228 10476.341 858.9135, 2712.5923 10555.629 861.9107, 2701.2708 10649.989 860.03815, 2652.209 10726.297 860.8224, 2576.2805 10766.399 862.2437</trace>
</ink>
</file>

<file path=ppt/ink/ink150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3040.1748 10457.619 874.14984, 2940.596 10569.171 863.3516, 2871.625 10658.783 862.57227, 2863.5293 10756.002 864.3557, 2961.666 10779.089 861.56976, 3054.6633 10756.379 858.7339, 3145.163 10658.603 857.977, 3136.1047 10581.511 858.35187, 3036.2366 10501.363 857.1345, 2931.8347 10462.21 853.0947, 3044.9294 10486.895 848.05444, 3145.2585 10478.283 843.0328, 3237.817 10456.406 842.00726, 3304.0437 10566.022 857.757, 3396.1858 10615.054 863.6292, 3497.8628 10538.151 859.33966, 3564.7974 10637.998 854.66504, 3654.9805 10619.37 855.8069, 3732.25 10515.815 851.2866, 3729.625 10596.801 853.5256, 3726.3767 10708.525 857.6277, 3802.6204 10741.481 862.164, 3891.1365 10641.175 854.5148, 3964.7827 10509.641 840.4534, 4006.6843 10400.302 831.65875, 4044.03 10277.712 823.136, 4070.0203 10179.744 818.3447, 4089.133 10091.754 814.7433, 4100.623 10003.3 816.18976, 4105.0195 9883.452 826.147, 4028.8384 9886.965 842.45325, 3990.5564 10047.259 838.3665, 3980.109 10161.975 834.4742, 3973.539 10251.277 829.8656, 3973.381 10344.936 824.41754, 3981.9082 10449.874 819.98785, 3992.9463 10542.639 820.2477, 4016.555 10692.703 825.407, 4035.9988 10795.508 835.3098, 4039.111 10694.302 839.66455, 4045.498 10564.258 834.6305, 4062.5974 10436.165 830.13855, 4092.7175 10327.444 832.37726, 4163.3613 10241.917 838.77026, 4253.7935 10189.005 847.56067, 4349.956 10150.175 863.95123</trace>
</ink>
</file>

<file path=ppt/ink/ink1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10600.656 9754.115 874.14984, 10545.474 9657.256 857.9946, 10510.57 9588.13 836.9861</trace>
</ink>
</file>

<file path=ppt/ink/ink151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3431.6794 10060.479 874.14984, 3428.474 10138.957 772.2973</trace>
</ink>
</file>

<file path=ppt/ink/ink151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1275.105 10980.335 874.14984, 1386.1287 10971.982 862.0206, 1491.5612 10961.884 854.38715, 1608.8295 10949.79 847.9696, 1705.3383 10940.808 841.5441, 1805.2234 10932.563 836.0359, 1887.3312 10926.02 829.22534, 1997.9598 10919.797 822.318, 2130.803 10914.896 817.2204, 2222.8481 10911.759 814.0912, 2342.3394 10909.724 810.84174, 2488.4995 10908.902 807.2431, 2654.0762 10910.127 802.004, 2807.4675 10912.71 798.5049, 2931.1365 10915.357 795.8983, 3079.6736 10919.084 779.4801, 3243.5176 10923.72 754.825, 3351.4688 10926.828 722.45807, 3485.3042 10931.862 682.25665, 3632.2974 10936.669 634.6657, 3775.0288 10939.794 580.59515, 3866.8752 10941.82 532.09534, 3960.0442 10944.568 389.81677, 4036.7786 10947.308 94.887985</trace>
</ink>
</file>

<file path=ppt/ink/ink151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5714.797 10384.624 874.14984, 5755.1753 10477.313 866.1459, 5799.799 10603.935 860.9001, 5831.4326 10703.415 858.8598, 5856.5005 10809.215 860.87494, 5839.6006 10718.883 856.9357, 5844.131 10621.518 857.51746, 5892.801 10518.934 860.349, 5997.7896 10473.282 859.9701, 6100.508 10525.329 859.46387, 6161.905 10639.194 858.08307, 6161.305 10733.29 854.38586, 6136.4697 10831.735 854.6513, 6078.3105 10741.738 851.4685, 6102.32 10636.002 843.96747, 6148.8423 10534.891 846.8957, 6232.3257 10492.665 850.04095, 6324.5874 10578.727 850.3502, 6349.2554 10682.154 847.4195, 6355.94 10781.765 824.7468</trace>
</ink>
</file>

<file path=ppt/ink/ink151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6944.297 10439.68 874.14984, 6835.4253 10385.504 866.8568, 6736.962 10391.402 862.7665, 6634.2993 10468.8955 860.79956, 6600.473 10548.565 859.876, 6637.0884 10659.321 861.63464, 6719.4404 10691.599 862.67883, 6817.177 10637.94 861.5651, 6886.448 10551.036 857.24023, 6934.171 10453.28 849.2407, 6982.7246 10571.616 842.59393, 6990.0645 10726.479 830.1487, 6995.0312 10839.575 825.9224, 6998.798 10938.759 822.4703, 7001.8247 11031.651 816.98865, 6999.879 11141.746 814.05334, 6992.519 11248.394 814.36096, 6972.113 11399.559 820.69507, 6931.98 11505.543 835.66125, 6835.2773 11537.016 851.60864, 6769.218 11451.32 856.6137, 6750.7393 11373.202 853.9253, 6744.948 11237.282 846.26636, 6763.7764 11153.989 840.7585, 6796.7373 11070.615 831.49927, 6872.6646 10950.952 810.7207, 6926.701 10872.698 771.2043</trace>
</ink>
</file>

<file path=ppt/ink/ink151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6462.6143 10132.235 874.14984, 6539.767 10139.265 862.6306, 6619.814 10143.65 851.2523, 6719.116 10145.499 841.7197, 6831.4185 10140.477 833.46356, 6930.552 10137.641 811.90186, 7015.7793 10132.235 794.3564</trace>
</ink>
</file>

<file path=ppt/ink/ink151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6818.9272 9842.731 874.14984, 6935.393 9908.046 860.1302, 7035.1836 10019.719 854.4277, 7073.584 10138.228 854.75476, 7050.327 10224.955 855.10376, 6944.753 10317.952 851.1502, 6863.458 10356.385 845.0268</trace>
</ink>
</file>

<file path=ppt/ink/ink151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19848.553 4986.1084 874.14984, 19796.498 5067.758 860.7886, 19754.938 5182.444 858.6596, 19741.213 5259.6836 858.3032, 19736.258 5373.638 857.21063, 19737.646 5496.061 857.1736, 19740.447 5617.6323 856.92426, 19742.58 5759.0806 856.76526, 19743.545 5873.889 856.7906, 19743.936 6030.4785 856.9079, 19744.02 6110.441 856.76886, 19744.07 6254.4224 856.2698, 19742.516 6348.2656 855.6834, 19739.16 6449.647 854.632, 19731.963 6600.12 853.0738, 19725.67 6681.8413 854.52423, 19719.627 6768.524 856.08563, 19714.95 6858.4194 857.39435, 19708.322 6987.404 858.3841, 19704.059 7091.7485 861.10547, 19710.69 7169.0117 868.00616</trace>
</ink>
</file>

<file path=ppt/ink/ink1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9577.521 8341.442 874.14984, 9504.755 8242.415 848.6251, 9451.16 8153.5244 829.3589, 9410.79 8088.2153 795.54877, 9375.045 8024.025 741.0195</trace>
</ink>
</file>

<file path=ppt/ink/ink152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19528.533 6990.3696 874.14984, 19546.973 7076.348 858.6503, 19570.12 7160.11 861.173, 19612.102 7262.4907 864.4828, 19693.592 7328.572 865.4511, 19749.191 7221.5884 861.7628, 19785.045 7138.532 847.75885, 19802.115 7059.2017 732.2126</trace>
</ink>
</file>

<file path=ppt/ink/ink152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19973.924 6990.3696 874.14984, 19918.586 7066.2524 865.88257, 19843.059 7180.1885 860.7343, 19779.055 7274.466 850.80365, 19724.285 7352.251 824.11523</trace>
</ink>
</file>

<file path=ppt/ink/ink152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19689.092 7441.9473 874.14984, 19705.062 7529.7007 868.8053, 19710.623 7638.0537 864.0109, 19709.021 7739.155 866.05396, 19707.648 7814.8105 866.92426, 19745.287 7717.8105 862.4759, 19789.928 7621.168 858.5503, 19881.396 7555.882 859.09955, 19956.701 7605.031 856.1656, 19983.24 7683.6387 852.58167, 19976.336 7773.5244 849.73474, 19936.535 7693.947 845.42175, 19967.771 7584.07 836.0068, 20026.557 7500.379 840.3843, 20130.96 7463.3213 847.405, 20162.32 7580.446 855.8312, 20137.68 7685.254 855.0341, 20108.303 7775.2007 839.082</trace>
</ink>
</file>

<file path=ppt/ink/ink1523.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20508.393 7604.021 874.14984, 20414.635 7680.8813 854.9638, 20313.111 7777.947 858.87524, 20425.408 7795.5186 861.4833, 20502.375 7728.5376 862.81354, 20583.387 7628.342 863.058, 20569.516 7744.6953 859.0352, 20555.111 7847.39 853.87103, 20537.756 7985.1934 855.4228, 20511.357 8101.0513 856.79584, 20453.486 8192.81 858.60474, 20365.746 8207.773 859.97064, 20281.107 8120.963 854.9667, 20220.271 8042.1836 814.11896</trace>
</ink>
</file>

<file path=ppt/ink/ink1524.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20633.76 7568.7607 874.14984, 20557.162 7570.8486 865.45013, 20416.139 7575.13 855.0714, 20299.19 7560.368 843.707, 20223.56 7550.821 823.8669</trace>
</ink>
</file>

<file path=ppt/ink/ink1525.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20473.2 7369.5713 874.14984, 20569.584 7435.553 866.00854, 20635.232 7519.0464 866.66895, 20629.277 7620.0156 865.6743, 20543.697 7690.2373 860.7557</trace>
</ink>
</file>

<file path=ppt/ink/ink152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19795.766 4986.1084 874.14984, 19695.502 4982.1533 871.08185, 19574.113 4980.695 863.49756, 19439.215 4983.5376 851.8745, 19313.59 4985.74 848.89343, 19171.41 4988.9395 849.20465, 19046.992 4993.2856 849.90717, 18965.08 4996.7285 850.83234, 18871.746 4999.625 851.05566, 18780.764 5001.9624 851.99286, 18620.812 5005.1895 851.71783, 18518.225 5006.1865 850.6403, 18362.7 5008.396 847.94476, 18267.143 5011.5327 846.738, 18168.377 5014.8687 847.00214, 18086.174 5017.6714 847.6441, 17939.158 5022.6304 852.5174, 17809.195 5030.8076 857.54877, 17689.465 5047.189 862.0527, 17611.7 5058.4844 867.8405</trace>
</ink>
</file>

<file path=ppt/ink/ink152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18084.584 4841.9746 874.14984, 17979.822 4900.8066 863.11804, 17854.492 4959.92 855.071, 17761.387 5000.7 850.32446, 17663.578 5041.6035 855.60156, 17562.627 5105.773 858.1448, 17551.637 5200.838 861.8024, 17631.648 5270.3325 862.4796, 17714.117 5310.947 857.9461, 17789.459 5344.618 846.68427</trace>
</ink>
</file>

<file path=ppt/ink/ink1528.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17870.135 4336.579 874.14984, 17870.133 4454.389 867.01013, 17867.45 4589.918 860.78625, 17861.674 4697.322 849.6777, 17838.979 4789.91 809.29364</trace>
</ink>
</file>

<file path=ppt/ink/ink152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17674.383 4373.0767 874.14984, 17764.984 4334.685 864.8587, 17918.168 4302.37 853.2892, 18005.725 4294.9253 845.5936, 18093.271 4284.2446 828.07715, 18169.314 4284.3145 791.4061</trace>
</ink>
</file>

<file path=ppt/ink/ink1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8615.976 7250.9126 874.14984, 8547.447 7192.0806 860.13947, 8432.469 7070.2285 840.79034, 8371.665 7004.437 817.8574, 8321.885 6940.5195 529.2169</trace>
</ink>
</file>

<file path=ppt/ink/ink153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17781.057 4571.0283 874.14984, 17885.512 4569.5356 868.0378, 17983.854 4564.501 862.439, 18066.95 4558.2256 862.75476, 18158.906 4550.1113 864.69727, 18181.293 4632.483 862.4813, 18146.879 4708.802 862.7119, 18126.166 4806.526 866.0219, 18252.93 4844.553 864.4349, 18341.092 4812.3154 860.8814, 18434.72 4737.6147 857.2323, 18528.912 4634.849 854.1516, 18551.62 4554.5615 859.80634, 18474.984 4591.48 863.2955, 18410.562 4694.1846 864.6555, 18402.344 4786.093 865.73883, 18507.38 4804.946 861.95435, 18585.764 4783.0923 855.0229</trace>
</ink>
</file>

<file path=ppt/ink/ink153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18387.01 4373.0767 874.14984, 18358.973 4449.405 772.2973</trace>
</ink>
</file>

<file path=ppt/ink/ink153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17817.348 4138.009 874.14984, 17923.95 4131.3823 867.2201, 18018.14 4125.3555 860.4628, 18121.953 4117.8037 847.6216, 18261.143 4101.4976 830.6048, 18353.54 4089.7627 795.73065, 18430.012 4079.6775 7.844505</trace>
</ink>
</file>

<file path=ppt/ink/ink1533.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18245.145 3993.2563 874.14984, 18333.771 4041.2908 868.86755, 18391.115 4128.597 868.32135, 18432.1 4219.6636 868.7564</trace>
</ink>
</file>

<file path=ppt/ink/ink1534.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19759.477 5004.6665 874.14984, 19829.59 4906.174 863.33453, 19882.664 4829.9365 856.26965, 19943.62 4752.434 852.1682, 20026.457 4664.3726 846.1288, 20131.879 4562.217 831.07135, 20217.174 4483.793 807.4558, 20300.826 4412.949 756.06177, 20376.162 4345.4077 674.4348, 20443.322 4267.5767 524.024</trace>
</ink>
</file>

<file path=ppt/ink/ink1535.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20223.56 4354.5186 874.14984, 20310.273 4302.792 869.433, 20432.875 4257.1216 867.9607, 20508.951 4290.494 865.45905, 20499.229 4379.811 860.3165, 20454.025 4476.529 853.8087, 20411.133 4556.9043 837.1773</trace>
</ink>
</file>

<file path=ppt/ink/ink153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19795.766 3523.7397 874.14984, 19778.863 3649.5564 861.7511, 19754.203 3795.7273 854.51917, 19746.428 3872.0684 848.4386, 19734.951 3967.638 832.2481, 19727.166 4043.4812 228.97588</trace>
</ink>
</file>

<file path=ppt/ink/ink153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19581.316 3542.916 874.14984, 19688.887 3552.6853 862.6252, 19797.816 3563.4636 853.9908, 19897.645 3571.4968 839.8944, 19994.441 3570.3374 824.4234, 20071.646 3570.0088 780.62756</trace>
</ink>
</file>

<file path=ppt/ink/ink1538.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19474.643 3234.8538 874.14984, 19554.77 3234.8533 865.4036, 19709.36 3238.9072 851.55853, 19799.521 3241.1194 846.92865, 19929.818 3246.7876 830.4319, 20021.41 3251.3865 801.9874</trace>
</ink>
</file>

<file path=ppt/ink/ink153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19830.957 3072.7808 874.14984, 19935.412 3088.5254 867.9289, 20017.453 3107.1685 863.5051, 20117.018 3169.0737 864.4999, 20088.615 3292.9402 862.79297, 20039.658 3370.6106 859.96063</trace>
</ink>
</file>

<file path=ppt/ink/ink1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7528.4917 6394.105 874.14984, 7426.8975 6306.3926 857.8899, 7333.6035 6207.4434 839.7404, 7273.3765 6141.7524 806.6916</trace>
</ink>
</file>

<file path=ppt/ink/ink154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7424.88 10746.504 874.14984, 7538.646 10753.234 867.56824, 7654.2188 10759.008 861.14905, 7762.088 10762.049 858.82294, 7875.4165 10762.944 857.21387, 7960.312 10756.967 848.9696, 8037.7817 10749.428 807.37427</trace>
</ink>
</file>

<file path=ppt/ink/ink154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7728.4062 10601.134 874.14984, 7726.814 10712.526 868.6403, 7722.041 10819.686 845.4729, 7717.3506 10925.866 816.1546, 7720.8057 11029.619 766.3806, 7725.716 11108.86 644.3626</trace>
</ink>
</file>

<file path=ppt/ink/ink154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8459.728 10457.619 874.14984, 8479.211 10540.934 869.86597, 8495.497 10690.001 863.0074, 8498.926 10775.228 859.67194, 8500.279 10899.024 852.58203, 8490.079 11019.41 837.5639, 8482.272 11096.602 807.8636</trace>
</ink>
</file>

<file path=ppt/ink/ink154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8210.089 10475.559 874.14984, 8366.5205 10483.083 849.2326, 8481.366 10492.839 836.1529, 8605.143 10502.221 815.14557, 8723.64 10506.979 788.4538, 8821.452 10501.883 757.1853, 8902.774 10499.352 708.6694, 8980.521 10497.419 629.95404</trace>
</ink>
</file>

<file path=ppt/ink/ink154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8245.28 10132.235 874.14984, 8362.813 10135.683 864.1169, 8456.581 10135.532 853.0809, 8564.942 10134.961 848.069, 8657.295 10132.407 845.60236, 8797.41 10126.201 838.43713, 8881.061 10108.368 826.54474, 8957.421 10098.096 703.2794</trace>
</ink>
</file>

<file path=ppt/ink/ink154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8637.885 9897.168 874.14984, 8729.999 9928.777 864.5827, 8854.097 9977.658 861.943, 8943.841 10036.209 864.2774, 8973.516 10133.1 863.7932, 8890.637 10221.712 862.5557, 8807.243 10267.711 859.90894</trace>
</ink>
</file>

<file path=ppt/ink/ink154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9350.511 10817.645 874.14984, 9427.638 10833.791 865.1476, 9571.778 10854.544 853.38354, 9687.726 10858.22 843.5451, 9778.307 10854.143 816.79803</trace>
</ink>
</file>

<file path=ppt/ink/ink154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9528.667 10619.073 874.14984, 9539.0625 10726.653 863.28314, 9546.891 10880.925 856.47003, 9560.016 10957.3545 851.32654, 9573.357 11054.448 837.1748, 9592.377 11133.185 8.296029</trace>
</ink>
</file>

<file path=ppt/ink/ink154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10188.506 10637.632 874.14984, 10194.873 10774.438 860.5435, 10197.579 10853.757 856.4371, 10202.055 10938.438 850.0547, 10209.613 11020.563 842.57733, 10223.444 11123.848 824.6563, 10255.729 11208.495 748.16644</trace>
</ink>
</file>

<file path=ppt/ink/ink154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10010.351 10547.935 874.14984, 10145.786 10521.277 855.9226, 10240.643 10512.973 845.20624, 10348.296 10512.157 836.4721, 10439.041 10513.6 830.00964, 10515.846 10526.012 819.03937, 10609.457 10535.203 788.17126, 10684.567 10566.688 213.59584</trace>
</ink>
</file>

<file path=ppt/ink/ink1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6455.7153 5778.259 874.14984, 6389.67 5741.9194 861.65173, 6245.6265 5654.1816 838.3966, 6167.0757 5606.0674 808.511, 6101.729 5562.5093 686.0363</trace>
</ink>
</file>

<file path=ppt/ink/ink155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10134.62 10746.504 874.14984, 10236.05 10762.056 853.1631, 10326.837 10773.615 839.5242, 10441.448 10783.944 827.379, 10524.776 10791.905 806.351, 10616.303 10799.705 778.7867</trace>
</ink>
</file>

<file path=ppt/ink/ink155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10633.898 10907.959 874.14984, 10641.676 11015.831 866.64954, 10686.357 11135.791 866.26056, 10777.617 11218.391 864.3352, 10883.982 11224.301 863.4288, 11006.448 11174.254 858.73047, 11101.379 11106.621 853.83234, 11150.052 11020.365 855.2728, 11105.243 10937.598 857.52606, 11018.71 10915.28 859.27893, 10939.216 10976.848 860.1046, 10908.87 11056.649 860.39545, 10956.442 11161.639 855.808, 11009.036 11242.706 843.2337</trace>
</ink>
</file>

<file path=ppt/ink/ink155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10847.246 10674.128 874.14984, 10847.245 10754.584 869.26984</trace>
</ink>
</file>

<file path=ppt/ink/ink155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10206.103 10241.109 874.14984, 10336.406 10246.788 857.1187, 10425.457 10250.662 848.5222, 10524.345 10252.666 842.5261, 10618.092 10246.818 833.0105, 10732.475 10211.352 814.93463, 10809.391 10195.5 779.38477</trace>
</ink>
</file>

<file path=ppt/ink/ink155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10544.82 10023.363 874.14984, 10648.4375 10062.478 863.0981, 10790.932 10138.681 851.04114, 10890.124 10259.726 854.85803, 10903.259 10369.54 856.3163, 10905.422 10451.0 860.54114</trace>
</ink>
</file>

<file path=ppt/ink/ink155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11507.085 10781.765 874.14984, 11621.835 10798.329 862.5754, 11703.546 10805.978 858.2423, 11779.052 10813.656 849.6035, 11855.525 10823.312 664.1723</trace>
</ink>
</file>

<file path=ppt/ink/ink155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11507.085 11017.451 874.14984, 11624.345 11045.088 858.5137, 11718.997 11055.21 847.63293, 11805.187 11065.867 825.3916, 11880.841 11074.055 756.0505</trace>
</ink>
</file>

<file path=ppt/ink/ink155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12416.563 10728.566 874.14984, 12351.277 10842.835 867.71893, 12339.518 10921.596 865.0214, 12376.871 10999.008 865.10596, 12455.857 11059.351 863.20636, 12580.889 11088.519 856.80054, 12704.252 11076.652 849.58136, 12798.925 11030.396 852.0771, 12833.291 10932.991 852.5883, 12783.129 10825.058 851.0075, 12695.3 10750.764 848.55365, 12546.13 10708.075 848.1778, 12423.341 10700.905 836.693, 12334.525 10701.995 817.2021</trace>
</ink>
</file>

<file path=ppt/ink/ink155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12772.877 10403.183 874.14984, 12649.275 10400.954 862.022, 12572.811 10407.225 857.1494, 12488.269 10417.871 853.5101, 12402.785 10432.501 847.331, 12315.401 10445.65 833.7407, 12238.014 10459.447 769.238</trace>
</ink>
</file>

<file path=ppt/ink/ink155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12683.798 10168.733 874.14984, 12785.807 10215.373 863.3256, 12899.917 10305.75 858.6972, 12943.715 10411.123 860.3417, 12894.996 10491.508 859.7816, 12808.067 10565.256 855.8769</trace>
</ink>
</file>

<file path=ppt/ink/ink1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5222.069 5362.5234 874.14984, 5158.308 5343.225 860.9998, 5094.61 5319.2817 853.34155, 5009.314 5276.6206 839.1009, 4929.621 5238.858 809.4589, 4864.92 5200.465 687.80475</trace>
</ink>
</file>

<file path=ppt/ink/ink156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8976.603 11233.961 874.14984, 8957.392 11314.565 869.3228, 8897.727 11416.125 864.37006, 8778.257 11528.247 860.23346, 8666.481 11590.971 857.5619, 8588.524 11623.811 853.7526, 8487.568 11656.281 848.4268, 8321.0625 11700.688 838.9121, 8199.604 11723.071 832.89087, 8055.6035 11740.802 826.3975, 7916.2183 11752.176 819.6461, 7801.8433 11759.345 813.1734, 7657.2417 11760.564 806.42944, 7492.7803 11756.029 800.2482, 7313.5127 11744.559 795.082, 7124.3164 11724.438 791.2197, 6970.9336 11704.968 788.2907, 6829.0356 11683.21 785.91626, 6665.812 11650.745 784.2437, 6493.0977 11608.748 767.33936, 6319.805 11560.604 742.4027, 6153.649 11508.456 709.5847, 6039.7144 11471.943 669.41455, 5929.4043 11431.192 622.05084, 5825.912 11387.042 568.05316, 5739.6235 11346.316 508.08203, 5627.89 11292.683 374.62823</trace>
</ink>
</file>

<file path=ppt/ink/ink156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7335.802 12298.569 874.14984, 7370.306 12409.138 863.02014, 7404.0596 12563.521 855.2609, 7420.222 12657.935 851.38995, 7434.23 12757.915 848.38715, 7445.039 12860.155 847.99536, 7452.7705 12942.058 848.71375, 7457.87 13017.724 848.0439, 7464.7446 13143.074 848.9224, 7473.463 13265.11 854.7491, 7489.5156 13345.357 861.6141, 7567.0317 13318.066 814.8975</trace>
</ink>
</file>

<file path=ppt/ink/ink156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7372.093 12335.067 874.14984, 7518.499 12350.78 851.78796, 7619.4756 12363.019 840.8504, 7776.713 12381.642 820.67267, 7912.6533 12395.316 776.88074, 8000.8643 12403.865 707.99286, 8077.5796 12413.002 320.26382</trace>
</ink>
</file>

<file path=ppt/ink/ink156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7443.575 12768.706 874.14984, 7571.2563 12784.022 859.81573, 7665.2656 12783.102 849.11053, 7783.6675 12770.394 837.59265, 7885.0454 12761.863 812.94977, 7978.0454 12749.53 785.0803</trace>
</ink>
</file>

<file path=ppt/ink/ink156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7372.093 12064.121 874.14984, 7514.3647 12099.283 854.5762, 7614.787 12117.446 842.3957, 7731.9 12130.748 832.66516, 7855.2764 12132.862 824.7249, 7931.8633 12134.178 815.2602, 8037.9785 12139.776 785.3676</trace>
</ink>
</file>

<file path=ppt/ink/ink156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7942.8535 11882.872 874.14984, 8048.611 11935.265 861.34424, 8195.682 12025.069 854.8709, 8275.281 12151.449 856.6548, 8273.587 12249.067 856.75287, 8197.058 12312.368 850.6088, 8120.176 12354.105 787.5142</trace>
</ink>
</file>

<file path=ppt/ink/ink156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6944.297 12678.391 874.14984, 6829.8843 12687.261 863.2533, 6750.6514 12688.401 856.2804, 6659.1 12691.871 849.64343, 6581.523 12695.335 844.3817, 6469.247 12706.136 829.1964, 6391.1313 12713.649 795.4232</trace>
</ink>
</file>

<file path=ppt/ink/ink156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6926.701 13056.973 874.14984, 6826.518 13049.975 864.7497, 6750.7954 13039.274 858.3941, 6648.3657 13018.575 848.7408, 6561.8496 13002.212 830.2123, 6480.2095 12984.599 806.2613</trace>
</ink>
</file>

<file path=ppt/ink/ink156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2826.9001 12335.067 874.14984, 2874.584 12436.925 863.6674, 2921.4004 12564.589 859.9671, 2955.7173 12712.242 860.54034, 2963.2974 12799.888 862.0715, 2920.8647 12698.964 856.4624, 2903.862 12622.987 853.60876, 2927.4048 12546.686 855.2658, 3024.8848 12504.564 855.0449, 3140.3245 12489.633 854.49805, 3233.5996 12483.63 855.3003, 3339.682 12456.6045 858.7669, 3251.6404 12410.911 861.39874, 3170.4014 12506.59 857.92804, 3146.9072 12595.055 855.9591, 3195.9148 12691.131 853.72345, 3320.8452 12763.787 855.0881, 3445.786 12743.669 857.42035, 3559.918 12700.687 859.9342, 3665.4836 12700.082 862.99506, 3713.171 12802.053 862.56824, 3686.6912 12884.589 860.5679, 3607.1155 12923.014 861.86786, 3521.9307 12931.396 865.89514</trace>
</ink>
</file>

<file path=ppt/ink/ink156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3860.6482 12515.08 874.14984, 3851.223 12633.478 862.8697, 3846.3909 12772.597 859.3004, 3851.2375 12901.629 858.39325, 3894.34 12985.696 861.6957, 3998.2678 12888.615 858.9946, 4048.6418 12791.742 853.69836, 4078.3872 12701.308 850.0904, 4048.6658 12785.031 852.0063, 4048.111 12881.89 851.72614, 4086.803 12970.647 856.5838, 4206.3794 12975.215 856.3821, 4306.0825 12832.418 847.9451, 4366.709 12685.694 836.4227, 4386.8545 12587.115 830.98566, 4394.671 12484.182 827.7804, 4391.042 12389.316 831.1739, 4374.904 12274.431 838.3363, 4274.947 12289.081 852.4246, 4233.2505 12401.821 852.01135, 4219.2373 12501.073 845.8401, 4215.7075 12613.365 837.5066, 4225.1226 12728.072 831.3339, 4241.753 12822.653 829.52686, 4292.5835 12965.354 830.3052, 4365.526 13041.94 835.86835, 4453.1855 13011.555 840.99945, 4534.765 12861.669 834.68524, 4563.4697 12782.27 828.6587, 4587.451 12660.82 819.04175, 4602.946 12581.702 797.1896, 4624.0225 12482.681 741.5673, 4635.4897 12403.805 7.2275543</trace>
</ink>
</file>

<file path=ppt/ink/ink1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4074.833 5121.0454 874.14984, 4007.2576 5114.9946 863.75037, 3940.0935 5108.7603 853.0121, 3845.669 5101.9556 838.5165, 3778.1035 5096.9663 817.63226, 3701.6135 5091.572 783.3268</trace>
</ink>
</file>

<file path=ppt/ink/ink157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4573.275 12045.563 874.14984, 4575.3975 12123.943 858.94543, 4581.0522 12205.196 847.14075, 4590.6006 12309.032 836.6341, 4601.527 12426.843 828.8215, 4614.1997 12552.663 814.93695, 4628.029 12678.623 794.0122, 4639.708 12781.787 767.4627, 4649.653 12915.46 691.36743, 4655.579 13002.827 538.7197</trace>
</ink>
</file>

<file path=ppt/ink/ink157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4555.6787 12551.577 874.14984, 4641.615 12567.726 862.0494, 4800.03 12590.033 846.54333, 4882.2944 12601.009 828.2313, 4960.3804 12613.012 541.285</trace>
</ink>
</file>

<file path=ppt/ink/ink157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5090.1484 12696.33 874.14984, 4999.307 12753.685 863.33875, 4880.762 12843.6 857.4009, 4796.3984 12952.664 859.63556, 4779.3804 13032.597 861.29517, 4862.0728 13065.627 859.3877, 4971.6094 13025.016 853.6378, 5057.4253 12938.26 846.3312, 5121.205 12826.447 837.1335, 5157.4717 12725.253 837.0425, 5180.479 12806.323 839.2031, 5183.355 12904.358 835.1925, 5189.6416 13006.852 832.00995, 5262.361 12904.858 836.07806, 5282.9087 12826.442 839.49316, 5317.077 12710.295 846.3846, 5388.466 12810.912 844.0881, 5395.132 12941.86 838.4695, 5446.1377 12817.508 825.8585, 5470.8555 12689.488 820.8404, 5492.396 12576.586 819.5263, 5526.7153 12664.072 825.9472, 5532.4043 12791.284 825.9414, 5538.4053 12922.099 826.96594, 5556.7046 13026.338 836.892, 5620.9585 12923.4375 834.9009, 5637.1016 12813.275 827.82495, 5652.1836 12690.477 821.1802, 5662.8335 12600.497 815.3474, 5674.038 12483.882 809.9936, 5686.334 12358.25 805.1978, 5698.8706 12248.88 810.07294, 5708.862 12166.339 815.19586, 5725.21 12045.226 827.4215, 5731.6323 12184.883 841.265, 5732.799 12293.256 836.46075, 5738.536 12412.876 828.53375, 5742.66 12494.872 821.5034, 5755.047 12597.599 814.8896, 5777.144 12708.265 812.93085, 5808.658 12816.991 814.26263, 5838.4937 12899.976 817.77045, 5907.598 13024.525 828.70374, 5994.6655 13057.426 841.6548, 6070.3525 12985.924 854.4945, 6091.4644 12856.912 850.2076, 6087.147 12768.117 845.4902, 6068.866 12683.041 842.258, 6029.394 12577.596 841.8487, 5947.445 12544.111 848.0282, 5906.4697 12650.838 847.43463, 5904.613 12776.506 844.4659, 5929.5137 12877.176 839.4099, 5968.7207 12986.946 833.51, 6005.047 13078.869 819.1506, 6075.111 13197.311 776.69635, 6123.8965 13273.482 689.4656</trace>
</ink>
</file>

<file path=ppt/ink/ink157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5982.0312 12298.569 874.14984, 5901.19 12323.434 864.413, 5823.1816 12342.885 851.9978, 5716.695 12361.345 838.5724, 5640.1807 12375.377 818.7793, 5554.2354 12389.503 787.2859</trace>
</ink>
</file>

<file path=ppt/ink/ink157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3450.4485 11738.738 874.14984, 3382.7498 11856.659 858.2942, 3285.3445 12015.628 841.6448, 3228.3843 12108.998 816.39056, 3175.734 12184.831 224.04912</trace>
</ink>
</file>

<file path=ppt/ink/ink157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6032.6187 13473.291 874.14984, 5897.148 13431.951 849.8673, 5785.2524 13405.549 833.58374, 5639.7905 13378.242 817.4615, 5462.114 13352.401 793.7668, 5256.4067 13330.414 768.5044, 5059.2593 13315.159 746.7427, 4907.972 13304.907 729.25586, 4730.8564 13297.968 684.71814, 4602.4043 13292.615 625.48334, 4440.141 13291.693 561.7005, 4270.5327 13294.338 494.84186, 4143.1514 13297.088 425.77637, 4027.8635 13300.595 355.6572, 3908.4602 13305.634 288.28363, 3809.3 13310.312 225.58794, 3728.402 13316.445 170.09366, 3644.142 13322.2295 43.17561</trace>
</ink>
</file>

<file path=ppt/ink/ink157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5649.9126 13703.41 874.14984, 5530.785 13685.783 851.0472, 5427.8564 13667.462 835.6143, 5290.2256 13643.733 819.7037, 5117.905 13619.0205 795.8653, 4915.0283 13599.537 769.4634, 4687.7114 13593.927 745.91785, 4438.1035 13616.033 726.08496, 4238.537 13639.885 708.6593, 4037.255 13688.231 681.81635, 3802.6167 13784.456 652.8721, 3650.6755 13847.088 604.87366, 3572.4553 13864.589 557.12756, 3456.4207 13922.308 508.8681, 3379.9255 13967.011 312.7986</trace>
</ink>
</file>

<file path=ppt/ink/ink157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11311.333 12389.504 874.14984, 11327.26 12508.108 859.5782, 11338.371 12596.35 851.47504, 11348.554 12684.392 845.9314, 11363.948 12831.232 839.9921, 11376.572 12970.785 837.4608, 11385.733 13067.343 830.8314, 11397.138 13164.469 822.2454, 11407.234 13244.4795 812.40906, 11438.56 13329.011 753.8261</trace>
</ink>
</file>

<file path=ppt/ink/ink157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11293.737 12316.51 874.14984, 11417.932 12318.897 866.1941, 11509.797 12326.577 855.5905, 11611.05 12341.204 843.5508, 11755.209 12372.506 820.2107, 11837.125 12391.442 790.1601, 11913.971 12426.685 214.4876</trace>
</ink>
</file>

<file path=ppt/ink/ink157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11346.524 12713.65 874.14984, 11424.213 12765.108 864.8444, 11558.799 12794.401 859.6354, 11644.594 12791.32 855.805, 11746.699 12793.742 843.9316, 11824.027 12782.8955 553.0423</trace>
</ink>
</file>

<file path=ppt/ink/ink1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2474.4019 5665.017 874.14984, 2388.5305 5710.5747 860.6934, 2319.7612 5742.276 849.3763, 2249.0466 5775.388 826.92303</trace>
</ink>
</file>

<file path=ppt/ink/ink158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11828.208 13020.477 874.14984, 11813.649 13148.409 861.77545, 11800.886 13289.852 857.4266, 11798.1 13422.217 856.7932, 11821.654 13517.045 859.97003, 11923.117 13599.143 862.02795, 12008.644 13568.193 862.73535, 12091.052 13480.152 862.96155, 12136.565 13348.909 862.89404, 12040.648 13287.09 859.6636, 11982.423 13397.232 859.6008, 11984.99 13497.866 857.7376, 12023.172 13587.942 854.22974, 12106.547 13639.715 845.47253, 12202.115 13670.623 817.9844</trace>
</ink>
</file>

<file path=ppt/ink/ink158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12060.25 12948.1 874.14984, 12046.513 13029.425 875.594</trace>
</ink>
</file>

<file path=ppt/ink/ink158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11257.446 12027.624 874.14984, 11388.523 12052.241 854.3677, 11491.201 12067.477 842.42834, 11607.95 12080.256 827.2737, 11724.632 12086.387 806.84625, 11804.483 12089.934 780.67816, 11922.661 12074.824 725.4331, 12006.363 12064.122 591.29767</trace>
</ink>
</file>

<file path=ppt/ink/ink158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11880.994 11847.612 874.14984, 11970.292 11912.516 862.3057, 12078.872 12020.09 857.6465, 12136.338 12118.656 857.5738, 12147.876 12204.866 857.936, 12097.3955 12302.314 856.2249, 12041.67 12377.649 858.3032</trace>
</ink>
</file>

<file path=ppt/ink/ink158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12380.272 12768.706 874.14984, 12498.146 12776.913 864.37756, 12585.588 12780.521 858.548, 12666.6 12784.162 847.64575, 12741.808 12789.828 736.4923</trace>
</ink>
</file>

<file path=ppt/ink/ink158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12380.272 13093.471 874.14984, 12474.929 13114.373 864.88525, 12629.64 13116.174 855.484, 12722.891 13115.6 840.4011, 12800.268 13111.868 652.16547</trace>
</ink>
</file>

<file path=ppt/ink/ink158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12986.226 13020.477 874.14984, 13096.679 13035.664 863.686, 13240.005 13015.336 856.1261, 13323.323 13000.009 845.03485, 13400.284 12970.21 233.80264</trace>
</ink>
</file>

<file path=ppt/ink/ink158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13592.178 12912.221 874.14984, 13626.682 13029.925 863.21967, 13649.735 13145.781 859.1601, 13657.505 13228.865 863.70856, 13667.172 13114.317 857.22925, 13691.041 13012.227 856.4489, 13748.069 12920.985 856.1273, 13846.429 12907.298 855.21594, 13924.892 13015.373 855.335, 13941.083 13114.305 854.732, 13935.292 13195.526 857.75885, 13919.645 13104.053 861.80505, 13957.582 12998.045 855.37714, 14023.967 12894.272 855.02374, 14102.998 12872.105 855.31354, 14181.99 12995.255 848.3092, 14198.262 13123.271 838.7977, 14204.623 13212.834 813.79443</trace>
</ink>
</file>

<file path=ppt/ink/ink158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15107.607 13111.409 874.14984, 15019.148 13023.914 862.2157, 14901.134 12965.544 859.52344, 14772.295 12961.611 858.8126, 14679.085 12994.276 858.5474, 14594.667 13084.975 857.12646, 14580.829 13214.31 857.1712, 14607.114 13304.12 856.69617, 14735.852 13371.388 859.3216, 14824.743 13330.548 858.5907, 14915.277 13218.91 851.8831, 14976.714 13111.767 846.2694, 15019.082 13012.277 847.7328, 15042.007 13098.396 853.38336, 15049.518 13204.584 852.254, 15079.172 13330.781 840.4333, 15167.436 13424.632 809.962, 15242.796 13462.885 508.345</trace>
</ink>
</file>

<file path=ppt/ink/ink158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15392.439 13417.617 874.14984, 15403.898 13499.011 869.7772, 15456.433 13597.018 869.1501, 15572.0 13665.946 867.8196, 15655.608 13649.939 867.4615, 15680.797 13532.478 866.45044, 15581.399 13461.238 864.3485, 15503.886 13432.703 837.5693</trace>
</ink>
</file>

<file path=ppt/ink/ink1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1240.7554 6674.3647 874.14984, 1178.7026 6776.333 855.7299, 1132.2927 6848.5493 847.61255, 1079.8768 6929.8574 840.5513, 1025.5941 7015.768 835.0524, 981.12415 7086.6104 825.4148, 914.4681 7215.5845 796.4162, 872.3259 7297.735 747.648, 844.99054 7362.523 346.87503</trace>
</ink>
</file>

<file path=ppt/ink/ink159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15303.36 12696.33 874.14984, 15180.115 12714.569 859.03033, 15093.931 12723.513 853.0635, 15002.067 12730.669 844.5805, 14870.867 12738.755 825.4873, 14763.987 12737.7705 792.4845, 14675.705 12734.427 701.62366</trace>
</ink>
</file>

<file path=ppt/ink/ink159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15018.529 12568.898 874.14984, 15098.654 12587.031 864.0593, 15250.196 12637.274 849.0548, 15368.077 12687.205 848.8577, 15437.246 12796.019 856.0627, 15400.906 12876.062 856.9674, 15325.313 12938.606 861.54926</trace>
</ink>
</file>

<file path=ppt/ink/ink159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15802.639 13093.471 874.14984, 15922.561 13083.563 862.75464, 16040.417 13078.775 853.18756, 16125.773 13075.721 836.44055</trace>
</ink>
</file>

<file path=ppt/ink/ink159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15874.122 13309.98 874.14984, 15992.527 13317.904 858.8556, 16093.691 13321.625 845.4578, 16185.661 13325.362 818.2974, 16260.999 13329.381 774.2168</trace>
</ink>
</file>

<file path=ppt/ink/ink159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16480.074 13002.537 874.14984, 16560.85 13018.287 871.00867, 16648.377 13022.775 866.8597, 16737.318 13026.472 863.3923, 16826.414 13031.757 860.9605, 16919.81 13028.484 863.23627, 16998.01 13023.321 875.016</trace>
</ink>
</file>

<file path=ppt/ink/ink159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17086.025 12857.784 874.14984, 17113.285 12939.893 866.0858, 17139.844 13067.828 866.1403, 17155.395 13145.866 866.3227, 17219.918 13026.737 852.79175, 17261.67 12937.49 844.91504, 17336.951 12866.598 845.91064, 17416.408 12970.761 847.46765, 17442.994 13073.741 847.2184, 17443.855 13195.569 849.4075, 17410.37 13110.405 849.3333, 17426.354 13010.811 847.8969, 17453.5 12923.955 848.1226, 17535.373 12851.67 852.19226, 17621.818 12889.005 854.6963, 17670.531 12964.36 854.1313, 17701.465 13066.675 848.2706, 17714.594 13157.441 832.26294, 17719.47 13246.885 790.8465</trace>
</ink>
</file>

<file path=ppt/ink/ink159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18245.145 13075.531 874.14984, 18178.447 12992.733 867.71545, 18083.363 12976.264 867.0833, 17990.725 13029.763 864.2381, 17966.89 13131.368 861.86316, 17971.768 13217.462 860.0219, 18043.607 13301.094 860.6297, 18132.896 13290.103 860.57806, 18210.709 13232.73 858.97174, 18275.846 13124.156 855.43115, 18306.486 13028.104 856.6425, 18310.93 13105.742 855.0069, 18315.012 13196.052 852.39233, 18338.363 13295.623 857.4026, 18369.412 13391.017 870.9421</trace>
</ink>
</file>

<file path=ppt/ink/ink159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18494.783 13435.556 874.14984, 18505.023 13534.637 871.25195, 18559.62 13637.059 869.3464, 18642.371 13662.7295 866.7321, 18666.232 13551.326 860.1107, 18631.668 13465.914 858.4843, 18553.068 13404.587 859.83984, 18512.379 13508.55 859.44293</trace>
</ink>
</file>

<file path=ppt/ink/ink159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18797.209 13146.67 874.14984, 18890.729 13125.836 871.4846, 18966.43 13056.7705 868.6471, 18992.752 12977.228 866.3425, 18912.646 12918.857 864.8344, 18816.186 12968.849 863.10175, 18783.031 13083.349 858.89246, 18797.395 13213.981 850.2574, 18858.723 13340.539 833.1169, 18937.447 13393.901 803.3691, 19020.455 13417.618 715.8387</trace>
</ink>
</file>

<file path=ppt/ink/ink159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19403.16 13309.98 874.14984, 19322.582 13404.141 866.6692, 19229.871 13503.58 862.59937, 19152.064 13555.549 800.56885</trace>
</ink>
</file>

<file path=ppt/ink/ink1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14205 7632 874, 14205 7517 864, 14209 7336 852, 14213 7250 847, 14231 7097 842, 14254 6955 839, 14279 6836 841, 14315 6731 849, 14427 6631 860, 14540 6664 862, 14669 6806 855, 14726 6897 849, 14805 7043 842, 14844 7138 841, 14876 7238 841, 14894 7334 842, 14897 7424 844, 14870 7551 848, 14776 7640 854, 14601 7697 853, 14517 7712 848, 14372 7711 832, 14284 7707 804</trace>
</ink>
</file>

<file path=ppt/ink/ink1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328.84982 8835.773 874.14984, 316.59302 8908.792 851.14307, 302.99075 9003.049 826.61505, 291.6838 9112.872 787.1109, 283.8331 9228.979 747.7883, 280.69098 9342.033 707.27155, 278.7925 9410.34 678.6484, 274.9784 9474.539 602.1466, 274.48413 9537.845 522.5921</trace>
</ink>
</file>

<file path=ppt/ink/ink160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19100.736 13292.041 874.14984, 19186.945 13382.26 861.3197, 19319.082 13496.515 847.6894, 19441.078 13585.314 833.8446, 19523.225 13642.879 806.2898</trace>
</ink>
</file>

<file path=ppt/ink/ink160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18494.783 12588.075 874.14984, 18632.092 12592.027 855.6256, 18733.611 12600.994 843.0385, 18853.436 12612.495 831.76544, 18950.164 12621.958 823.2618, 19034.42 12626.26 802.03973, 19115.506 12619.023 775.326, 19217.541 12615.965 701.9052, 19295.664 12598.696 6.3837743</trace>
</ink>
</file>

<file path=ppt/ink/ink160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18886.287 12352.389 874.14984, 18999.361 12399.838 861.42975, 19134.828 12488.926 852.51666, 19228.63 12605.23 855.8803, 19254.852 12700.68 858.3151, 19219.54 12784.844 859.3989, 19157.805 12860.604 427.26505</trace>
</ink>
</file>

<file path=ppt/ink/ink160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6534.097 3776.7468 874.14984, 6610.9834 3720.0483 868.3022, 6704.312 3637.5862 862.787, 6780.824 3564.38 859.8417, 6897.2837 3453.3596 856.3572, 6995.3145 3360.2185 854.12024, 7139.5645 3226.325 851.11456, 7216.4663 3158.3333 848.7388, 7354.5107 3036.547 842.951, 7441.925 2957.9246 839.6928, 7575.65 2836.2073 834.6003, 7663.33 2754.8923 832.28577, 7758.6123 2664.1753 830.06165, 7843.361 2581.8457 828.3774, 7997.909 2427.5066 825.47107, 8091.323 2330.1184 823.99927, 8229.9795 2180.4233 821.6717, 8318.3955 2080.9475 820.34784, 8412.822 1976.814 814.7342, 8491.558 1891.2765 806.5061, 8626.574 1749.3867 765.1926, 8707.342 1664.8099 699.0006</trace>
</ink>
</file>

<file path=ppt/ink/ink160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8566.401 1628.3514 874.14984, 8676.756 1582.3434 870.7137, 8758.286 1639.6993 866.50134, 8771.018 1768.4244 863.2907, 8767.085 1862.4302 858.0028</trace>
</ink>
</file>

<file path=ppt/ink/ink160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9207.546 1122.9558 874.14984, 9235.484 1246.2743 859.75696, 9245.758 1327.0149 853.49945, 9253.356 1414.39 849.71545, 9259.929 1539.8678 848.60425, 9257.875 1625.7007 853.3625, 9243.951 1705.1141 863.18756</trace>
</ink>
</file>

<file path=ppt/ink/ink160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8922.715 1213.2714 874.14984, 9042.899 1180.3722 861.44604, 9120.717 1165.7217 855.63214, 9209.788 1150.4689 850.2128, 9346.895 1125.9851 842.2299, 9463.357 1098.6134 827.136, 9568.152 1059.5088 801.49396, 9646.921 1028.6361 734.916</trace>
</ink>
</file>

<file path=ppt/ink/ink160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9011.793 797.57263 874.14984, 9131.037 780.91974 863.1133, 9283.773 753.45593 855.3707, 9410.189 728.0991 849.8766, 9514.3125 699.92535 838.42163, 9599.258 661.8222 819.5429, 9676.163 624.559 617.60724</trace>
</ink>
</file>

<file path=ppt/ink/ink160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9528.667 490.7474 874.14984, 9624.34 487.2105 868.4188, 9701.694 496.0284 867.0874, 9782.623 567.21893 866.456, 9800.81 647.11554 864.2982, 9760.421 724.31793 859.66394, 9684.819 799.0559 844.3272</trace>
</ink>
</file>

<file path=ppt/ink/ink160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6569.288 3776.7468 874.14984, 6553.475 3874.125 870.923, 6543.484 3949.748 859.43695, 6527.9414 4069.6084 844.5438, 6512.953 4192.038 836.7783, 6498.7705 4317.4863 832.9893, 6489.898 4410.459 829.085, 6482.483 4498.6406 829.12256, 6469.885 4664.043 831.63135, 6462.734 4769.9834 833.3499, 6455.042 4886.9434 834.766, 6449.3096 4974.4844 836.06573, 6443.2637 5069.961 837.11, 6437.7866 5185.0127 836.72327, 6433.0815 5292.3594 836.25555, 6429.3154 5382.4717 835.5385, 6424.549 5494.436 833.4395, 6418.3423 5619.877 827.6836, 6410.839 5750.853 819.8104, 6405.3716 5844.325 808.7205, 6400.5356 5943.9663 789.595, 6398.1836 6055.98 762.4271, 6398.1074 6153.046 727.60785, 6399.39 6238.267 685.7376, 6402.1885 6336.229 636.93646, 6404.7983 6431.4443 581.6872, 6407.2295 6523.8066 445.77603, 6409.2153 6599.482 334.03806</trace>
</ink>
</file>

<file path=ppt/ink/ink1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273.69424 11193.158 874.14984, 287.6224 11291.561 831.8733, 308.40207 11417.48 795.9482, 331.21338 11554.107 777.3333, 350.29605 11684.1045 726.0219, 361.31674 11759.181 692.1278, 375.84845 11853.0205 616.44275</trace>
</ink>
</file>

<file path=ppt/ink/ink161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6212.975 6340.222 874.14984, 6249.031 6434.3174 867.86475, 6290.7476 6553.9297 860.54675, 6322.131 6656.716 858.5313, 6348.1406 6748.57 858.18915, 6380.84 6846.673 861.1115, 6479.791 6749.5312 858.9198, 6525.444 6670.429 852.2789, 6580.028 6591.5713 841.62933, 6648.437 6485.524 801.27814</trace>
</ink>
</file>

<file path=ppt/ink/ink161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6729.849 6792.4185 874.14984, 6747.854 6892.534 864.44965, 6754.3228 7033.296 860.0144, 6752.6846 7139.909 857.56287, 6742.6445 7052.868 848.1505, 6757.931 6946.455 842.67395, 6796.5547 6857.3955 846.6245, 6897.251 6895.424 847.4465, 6921.234 7013.986 844.0168, 6905.8325 7150.725 849.3526, 6890.3354 7055.588 836.4663, 6916.225 6947.378 835.9371, 6966.8394 6841.12 838.6245, 7045.014 6760.481 847.8787, 7121.475 6850.0156 856.1501, 7134.7505 6959.3145 853.5187, 7125.9785 7070.8184 841.5814, 7113.656 7162.341 803.02057</trace>
</ink>
</file>

<file path=ppt/ink/ink161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7567.8447 6719.424 874.14984, 7474.1304 6828.687 859.54407, 7410.613 6913.737 850.8571, 7354.6562 7000.047 850.3118, 7452.111 6971.776 851.10254, 7511.887 6881.7305 847.3292, 7559.8647 6795.398 848.9037, 7582.84 6880.605 844.79315, 7573.3677 7008.533 834.42334, 7560.7295 7157.0796 825.3077, 7546.9385 7318.83 816.3766, 7534.622 7428.744 816.1934, 7509.767 7594.5415 817.53235, 7482.0337 7695.5425 820.82837, 7455.0425 7774.8447 825.2576, 7383.8228 7910.161 836.4326, 7302.332 7969.8594 848.13074, 7227.541 7882.8345 849.30133, 7214.264 7759.8833 838.9157, 7205.7764 7679.383 820.1555, 7188.5547 7578.2793 768.0061, 7202.0547 7501.1567 366.73935</trace>
</ink>
</file>

<file path=ppt/ink/ink161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7389.689 6593.848 874.14984, 7509.872 6593.8467 862.3355, 7587.691 6593.8477 855.9344, 7710.974 6592.2534 842.802, 7815.7915 6585.3374 824.16736, 7906.563 6575.9087 774.1038</trace>
</ink>
</file>

<file path=ppt/ink/ink161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7746.002 6430.5376 874.14984, 7821.9614 6491.5913 868.72644, 7910.052 6587.1426 862.0948, 7931.4087 6668.396 863.65967, 7853.815 6735.8384 862.0417, 7773.3525 6778.9043 857.38446</trace>
</ink>
</file>

<file path=ppt/ink/ink161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6516.501 3812.6255 874.14984, 6407.1113 3796.492 867.9515, 6315.8457 3782.6616 858.1335, 6213.066 3770.323 855.2688, 6112.693 3761.0562 855.42505, 5958.714 3750.9011 853.92993, 5825.999 3745.3484 852.6856, 5734.999 3742.259 852.52997, 5584.7573 3735.852 852.2126, 5491.0005 3730.4873 851.01575, 5385.745 3723.9402 848.9809, 5277.249 3716.3855 847.71387, 5108.1367 3704.6125 845.466, 5000.1064 3697.102 844.78094, 4918.361 3691.429 844.18964, 4831.4165 3685.4868 843.3305, 4728.6777 3678.5642 842.3455, 4632.169 3671.917 841.82916, 4554.5 3666.5164 841.37164, 4461.307 3659.9749 841.65045, 4356.797 3652.6958 842.1411, 4244.4546 3645.7751 843.2163, 4163.0557 3640.8418 844.589, 4078.415 3635.96 845.89514, 3984.155 3629.9453 847.1756, 3900.3677 3625.4272 848.6026, 3746.6057 3619.0452 851.3352, 3657.4255 3617.0916 853.89655, 3566.487 3613.888 856.065, 3475.2026 3604.1665 856.6392, 3398.4521 3596.8704 858.20514, 3317.3809 3586.8367 856.6489</trace>
</ink>
</file>

<file path=ppt/ink/ink161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3717.6829 3289.2903 874.14984, 3622.057 3345.2097 864.6709, 3544.9548 3392.029 858.718, 3451.9534 3447.5073 852.52655, 3327.8796 3521.2205 855.24805, 3240.2832 3607.2598 858.28827, 3250.1658 3695.4287 857.1879, 3315.9075 3779.2878 853.829, 3399.2527 3870.6404 845.81433, 3469.3647 3946.377 769.0739</trace>
</ink>
</file>

<file path=ppt/ink/ink161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3378.9658 2477.6885 874.14984, 3377.374 2578.3206 867.76166, 3372.0515 2691.8474 859.86566, 3364.6475 2806.7656 855.8651, 3353.3406 2948.9473 850.9263, 3343.6484 3061.8464 837.5124, 3336.1328 3139.1548 800.7816</trace>
</ink>
</file>

<file path=ppt/ink/ink161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3307.4832 2440.5723 874.14984, 3407.3748 2442.96 868.18353, 3496.3552 2447.7192 863.46716, 3587.026 2454.8623 861.1432, 3704.1672 2470.268 859.01526, 3783.113 2480.8586 854.4475, 3860.2651 2500.668 8.528467</trace>
</ink>
</file>

<file path=ppt/ink/ink161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3396.5613 2819.774 874.14984, 3496.7803 2818.7095 842.2732, 3618.7659 2811.1172 721.9596, 3700.0872 2801.8345 572.595</trace>
</ink>
</file>

<file path=ppt/ink/ink1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8514.856 10010.588 874.14984, 8446.161 9979.544 869.8517, 8366.131 9987.156 866.3062, 8300.845 10026.706 862.84216, 8266.302 10101.988 862.08984, 8292.099 10196.177 860.6255, 8393.655 10231.18 856.93756, 8488.839 10211.634 851.233, 8561.586 10138.0625 850.4993, 8582.152 10039.966 854.216, 8537.57 9966.227 858.79156, 8450.813 9999.011 862.2651, 8414.761 10072.5 862.64386, 8392.151 10136.065 858.6276</trace>
</ink>
</file>

<file path=ppt/ink/ink162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3753.9744 2874.2104 874.14984, 3746.9695 2972.0334 867.1494, 3746.3284 3100.5054 866.9081, 3776.7124 3198.491 865.842, 3879.925 3259.6062 862.43823, 3960.9868 3252.741 859.6325, 4042.3809 3214.042 855.2845, 4129.628 3132.578 851.9939, 4188.4917 3055.5513 852.8704, 4205.673 2954.6702 856.7537, 4085.3083 2910.104 859.6784, 4009.7263 2948.4075 858.9011, 3928.2817 3043.2004 860.3034, 3903.6016 3141.5127 861.0635, 3959.4167 3217.9023 861.30646, 4066.4072 3233.2925 860.9021, 4153.966 3234.2524 858.5382, 4231.2935 3209.3801 564.85364</trace>
</ink>
</file>

<file path=ppt/ink/ink162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3378.9658 2332.3176 874.14984, 3492.6135 2317.449 862.6431, 3601.68 2307.1008 854.9441, 3711.4858 2301.3188 842.06683, 3853.464 2296.6401 824.66907, 3969.5322 2291.601 781.94855, 4084.6877 2273.4014 710.91223, 4166.4707 2256.1987 551.1974</trace>
</ink>
</file>

<file path=ppt/ink/ink162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4021.2092 2115.8079 874.14984, 4128.4727 2155.4675 863.6102, 4232.8813 2251.9678 860.312, 4233.8633 2372.8752 859.653, 4234.557 2458.5115 858.0529</trace>
</ink>
</file>

<file path=ppt/ink/ink162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3860.6482 2712.1372 874.14984, 3860.648 2805.7603 868.125, 3854.361 2884.8767 8.644382</trace>
</ink>
</file>

<file path=ppt/ink/ink162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6516.501 3812.6255 874.14984, 6598.6772 3801.5535 871.7821, 6517.814 3813.712 869.67773, 6609.598 3806.019 868.66003</trace>
</ink>
</file>

<file path=ppt/ink/ink162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6640.771 3758.8074 874.14984, 6542.726 3767.7212 880.2102, 6531.9673 3845.9329 857.8075</trace>
</ink>
</file>

<file path=ppt/ink/ink16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6623.1753 3812.6255 874.14984, 6725.0444 3802.0396 870.18164, 6878.6226 3790.7725 864.381, 6998.017 3783.7336 860.26227, 7141.0767 3783.4082 856.75287, 7263.981 3787.4238 854.5756, 7342.442 3790.3691 854.2461, 7466.281 3794.1018 854.37616, 7547.3877 3795.248 854.6092, 7639.862 3797.0952 854.34186, 7729.558 3799.8704 854.2224, 7890.387 3805.3835 853.3508, 7997.704 3808.0393 851.44147, 8164.8926 3811.2903 846.3982, 8278.932 3812.7144 842.7477, 8376.962 3813.6335 839.09125, 8471.258 3814.2336 835.3592, 8588.587 3814.6074 831.4799, 8721.8 3814.8303 827.7279, 8867.14 3814.9658 824.1591, 8961.525 3815.0332 821.4593, 9081.392 3815.0684 819.3333, 9218.162 3815.0906 817.2758, 9327.977 3815.0999 816.2276, 9433.672 3815.0999 815.559, 9553.939 3814.2227 810.52527, 9631.691 3813.6519 806.17236, 9730.892 3813.1294 794.57935</trace>
</ink>
</file>

<file path=ppt/ink/ink16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9368.106 3632.613 874.14984, 9476.779 3641.732 867.7629, 9579.124 3661.074 862.4433, 9672.051 3691.3098 859.7152, 9751.654 3747.617 862.2324, 9773.928 3874.3623 861.2299, 9715.6045 3978.054 859.0959, 9636.924 4040.796 563.06213</trace>
</ink>
</file>

<file path=ppt/ink/ink16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9921.272 4030.3726 874.14984, 10038.64 4026.9458 863.4098, 10176.687 4003.8767 859.22455, 10295.077 3969.6653 860.70776, 10376.8955 3907.9692 862.5492, 10267.424 3851.2646 853.87054, 10149.356 3907.9407 844.8745, 10049.7 3998.9917 838.7161, 9986.828 4093.1619 840.4505, 10004.671 4205.62 845.7541, 10134.435 4246.471 847.6108, 10229.033 4263.84 849.6985, 10308.242 4235.6646 556.0198</trace>
</ink>
</file>

<file path=ppt/ink/ink16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10633.898 4083.572 874.14984, 10541.408 4166.7393 860.81415, 10426.495 4265.5522 853.1634, 10337.669 4340.0234 842.19617, 10261.148 4398.6187 544.6579</trace>
</ink>
</file>

<file path=ppt/ink/ink1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7784.0454 9422.147 874.14984, 7890.0176 9501.793 851.4065, 7971.446 9560.341 835.0246, 8078.6743 9636.63 815.0834, 8172.7266 9703.371 794.8022, 8266.503 9768.449 773.5278, 8368.629 9839.619 755.10046, 8453.446 9898.807 740.1127, 8562.572 9979.083 719.3744, 8665.994 10061.622 731.8183, 8743.035 10134.314 745.77325, 8802.567 10227.679 774.2307, 8718.199 10280.104 797.6802, 8621.008 10304.887 802.4769, 8504.754 10333.804 802.0564, 8402.668 10359.02 800.806, 8325.678 10385.328 817.05347, 8229.533 10433.813 826.94904, 8241.277 10496.641 858.56323</trace>
</ink>
</file>

<file path=ppt/ink/ink16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10349.068 4173.8877 874.14984, 10431.086 4264.6523 866.9004, 10532.632 4364.1064 861.9531, 10607.184 4442.202 238.54044</trace>
</ink>
</file>

<file path=ppt/ink/ink16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10045.542 3632.613 874.14984, 10189.634 3620.4878 856.728, 10275.403 3612.3074 850.489, 10366.15 3599.3867 841.5022, 10454.17 3579.286 831.9024, 10531.867 3546.2334 821.5884, 10623.101 3515.1155 792.3372, 10700.787 3466.3635 215.16254</trace>
</ink>
</file>

<file path=ppt/ink/ink16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10473.337 3361.6667 874.14984, 10597.822 3411.7798 861.7793, 10708.174 3488.5134 863.22076, 10743.223 3595.2688 863.4361, 10695.673 3675.71 861.66736, 10618.458 3704.7085 566.3059</trace>
</ink>
</file>

<file path=ppt/ink/ink16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6551.693 3849.1233 874.14984, 6546.253 3939.0398 868.8708, 6544.0337 4033.4885 863.743, 6541.195 4117.1455 862.5042, 6536.9893 4227.977 861.05457, 6528.468 4345.737 858.9662, 6512.925 4507.2627 856.70123, 6501.956 4605.445 855.25464, 6485.099 4758.8804 852.10785, 6478.4243 4854.5728 850.00684, 6475.0024 4943.2285 848.6684, 6473.4565 5019.695 847.3281, 6474.0454 5118.263 845.54346, 6474.4487 5228.199 843.83734, 6474.637 5397.6978 839.94727, 6475.7964 5502.19 834.7925, 6477.348 5604.437 827.5752, 6478.712 5691.52 815.84216, 6480.2095 5781.0083 792.13153</trace>
</ink>
</file>

<file path=ppt/ink/ink16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6338.344 5455.625 874.14984, 6359.1377 5585.344 862.3389, 6371.316 5726.8066 858.25757, 6380.66 5824.6577 859.0626, 6420.0103 5907.091 862.762, 6497.4736 5840.9053 861.7995, 6558.5625 5751.3696 852.525, 6631.976 5642.5684 831.30164, 6701.8315 5552.1724 797.44714, 6766.7725 5476.399 573.0626</trace>
</ink>
</file>

<file path=ppt/ink/ink16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6872.814 5762.4507 874.14984, 6959.761 5680.6753 862.6186, 7040.306 5563.437 856.0812, 7081.02 5486.971 856.36127, 6998.6733 5444.2188 857.7128, 6893.3853 5570.035 858.8587, 6860.292 5676.431 860.4654, 6918.514 5774.0063 860.62805, 7049.8687 5791.915 857.68115, 7147.42 5764.7925 856.8657, 7212.126 5861.7856 863.0065, 7300.318 5858.9297 859.1346, 7409.4146 5766.3296 845.2317, 7377.9526 5855.1997 841.8554, 7318.676 5958.4204 839.6013, 7251.9526 6081.145 828.84454, 7184.7417 6173.2856 801.7959, 7102.8677 6202.43 721.6843</trace>
</ink>
</file>

<file path=ppt/ink/ink16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6979.489 5239.1157 874.14984, 7095.208 5237.797 861.27185, 7176.969 5233.1753 855.4303, 7311.7876 5219.5527 838.4291, 7398.6313 5209.609 812.57336</trace>
</ink>
</file>

<file path=ppt/ink/ink16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7211.5317 5076.424 874.14984, 7311.667 5094.2793 864.7227, 7391.998 5125.202 862.5029, 7479.4976 5219.2134 862.7986, 7460.809 5296.017 861.2775, 7359.8594 5383.311 858.1773, 7282.2744 5423.7974 798.8554</trace>
</ink>
</file>

<file path=ppt/ink/ink1638.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6498.9053 3849.1233 874.14984, 6404.5674 3954.9126 869.6663, 6324.183 4050.3643 865.28143, 6247.914 4139.0986 860.2595, 6175.883 4220.051 855.8453, 6095.968 4301.7275 853.37756, 5985.5396 4405.4565 853.8157, 5897.0684 4488.667 854.8754, 5768.926 4612.3076 855.3768, 5651.797 4730.524 853.4143, 5504.987 4879.5293 847.4697, 5418.8804 4964.669 844.10266, 5287.972 5090.1763 839.202, 5209.826 5161.3066 838.09155, 5125.4614 5239.003 837.9012, 5045.441 5312.8164 838.2479, 4914.566 5430.84 836.8812, 4794.594 5523.1353 830.33466, 4716.2393 5582.438 813.0474</trace>
</ink>
</file>

<file path=ppt/ink/ink163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4787.7227 5221.1763 874.14984, 4760.421 5313.555 867.4318, 4721.4224 5400.074 863.216, 4680.353 5476.008 861.97656, 4632.233 5555.9893 862.6918, 4583.75 5651.339 865.4148, 4684.8667 5677.318 865.6295, 4806.901 5626.8745 856.8464, 4923.5786 5571.544 837.7295, 5002.1323 5532.802 799.9226</trace>
</ink>
</file>

<file path=ppt/ink/ink1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8424.77 9785.141 874.14984, 8380.811 9885.063 859.89496, 8365.094 9955.034 851.6177, 8350.507 10068.508 839.0237, 8351.805 10184.841 829.479, 8368.81 10294.888 803.1807, 8410.438 10406.13 745.775, 8440.253 10474.196 638.88116</trace>
</ink>
</file>

<file path=ppt/ink/ink164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3539.5264 6484.9746 874.14984, 3638.8618 6395.83 859.0681, 3711.0676 6308.2476 846.18884, 3776.5388 6213.3135 842.08716, 3825.5435 6126.421 847.7594, 3713.276 6121.687 855.6202, 3645.0115 6206.079 850.2642, 3578.8115 6338.1406 846.27936, 3549.691 6455.8647 847.13995, 3577.548 6551.251 850.5836, 3662.0051 6562.9575 853.13855, 3749.9185 6518.966 853.6771, 3842.534 6430.7383 852.93665, 3919.3413 6507.997 853.8271, 3918.2869 6605.5464 853.5282, 3908.583 6696.458 857.6068, 3897.4346 6617.501 858.1825, 3945.109 6502.819 860.5717, 4045.2134 6416.7744 860.66943, 4137.297 6371.1265 860.8713, 4234.557 6340.222 860.6062</trace>
</ink>
</file>

<file path=ppt/ink/ink164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3521.9307 6051.3364 874.14984, 3634.0847 6050.846 867.8795, 3710.0469 6031.7915 867.2183, 3788.8342 6015.0024 426.79037</trace>
</ink>
</file>

<file path=ppt/ink/ink164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3611.009 5871.9424 874.14984, 3690.7793 5917.605 863.21655, 3783.8716 6003.2183 835.1326, 3818.7712 6084.855 815.9938, 3844.308 6162.8994 677.7154</trace>
</ink>
</file>

<file path=ppt/ink/ink1643.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6516.501 3849.1233 874.14984, 6431.818 3763.903 871.0492, 6349.0483 3682.3867 869.44965, 6243.946 3579.7876 866.4887, 6163.9624 3500.9998 863.15704, 6063.187 3401.7717 859.43494, 5937.44 3291.7483 858.2591, 5837.8647 3206.669 857.69635, 5737.307 3117.9253 857.39575, 5613.296 3014.4688 857.2532, 5502.5645 2925.8389 856.6601, 5352.523 2813.4944 855.1014, 5230.4287 2728.795 854.1865, 5083.008 2633.116 854.053, 4963.7617 2552.8843 854.54803, 4851.562 2471.2402 855.9765, 4758.139 2395.4138 858.3245, 4680.021 2330.2922 862.14136, 4625.546 2246.9133 865.24133, 4733.8228 2212.2595 864.08026, 4863.0845 2214.7622 859.54474, 4987.4316 2228.1738 846.1008, 5063.7676 2236.1213 808.088</trace>
</ink>
</file>

<file path=ppt/ink/ink1644.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4679.9487 2206.1233 874.14984, 4676.26 2311.8445 868.2337, 4678.9517 2403.1494 863.8681, 4685.3604 2486.9978 862.24835, 4694.4673 2580.483 860.2221, 4698.071 2658.9177 422.41394</trace>
</ink>
</file>

<file path=ppt/ink/ink1645.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5054.957 2061.3708 874.14984, 5140.3086 2006.0447 865.2638, 5246.5913 1915.0184 859.5262, 5309.6733 1817.673 863.0297, 5218.9985 1747.2565 862.29974, 5121.2983 1805.904 858.9206, 5051.939 1882.8282 856.86456, 5022.35 1982.1619 858.06604, 5050.3906 2074.6484 858.8474, 5149.5786 2128.615 858.39374, 5279.6206 2106.3928 855.36194, 5364.8745 2065.4329 852.06323, 5434.466 2145.6753 856.48376, 5542.749 2161.8135 860.84314, 5640.0957 2092.2097 861.5717, 5687.8096 2007.0981 862.28644, 5677.8335 1922.5819 862.2664, 5576.76 1898.5193 862.2764, 5500.7466 1931.92 863.0609, 5601.382 1941.896 857.5883, 5687.8545 1865.0614 844.0608, 5765.8013 1793.7506 712.8978</trace>
</ink>
</file>

<file path=ppt/ink/ink164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4876.801 1682.7882 874.14984, 4973.7466 1646.8511 867.239, 5084.5864 1598.1177 857.5377, 5187.125 1546.9541 854.8944, 5282.67 1460.059 860.8104, 5335.911 1383.9146 685.1933</trace>
</ink>
</file>

<file path=ppt/ink/ink164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5179.2275 1375.3445 874.14984, 5274.125 1363.1173 864.8861, 5378.396 1390.788 865.62573, 5443.393 1491.0337 864.8639, 5430.361 1585.727 861.16235, 5371.32 1663.6011 673.0575</trace>
</ink>
</file>

<file path=ppt/ink/ink164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5856.662 4716.399 874.14984, 5936.5005 4765.9526 870.7269, 6057.339 4818.4126 868.41095, 6198.4414 4853.8687 867.7889, 6290.4604 4875.8984 865.9422</trace>
</ink>
</file>

<file path=ppt/ink/ink164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5803.8745 5131.479 874.14984, 5775.0347 5207.7705 871.6852, 5747.1465 5328.5835 868.893, 5742.255 5422.3516 867.83655, 5765.2476 5514.227 867.3919, 5887.945 5562.0723 865.87744, 5968.276 5520.434 863.998, 6023.744 5432.7505 863.78235, 6044.977 5297.141 862.08826, 6040.9233 5178.5312 859.99133, 5984.361 5055.499 861.98645, 5878.0107 4991.879 862.62616, 5785.951 4988.4443 862.95294, 5706.486 5063.2104 864.4344, 5697.687 5148.5146 865.6509, 5788.56 5215.5044 862.64923, 5869.437 5225.18 858.9474, 5969.4053 5245.495 846.7056, 6044.816 5236.633 659.5262</trace>
</ink>
</file>

<file path=ppt/ink/ink1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8231.725 10101.077 874.14984, 8293.909 10181.841 864.9552, 8378.621 10187.917 865.88434, 8385.233 10096.253 862.24036, 8321.784 9996.866 850.32385, 8253.314 9948.357 830.61475, 8186.6807 9921.133 777.1184</trace>
</ink>
</file>

<file path=ppt/ink/ink165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5660.9097 3234.8538 874.14984, 5576.7876 3343.0442 870.08527, 5517.158 3470.4944 867.8316, 5483.4746 3579.264 866.89417, 5474.6055 3682.3682 865.8495, 5468.0615 3758.4917 856.7908</trace>
</ink>
</file>

<file path=ppt/ink/ink165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5107.744 3163.0964 874.14984, 5091.7456 3248.9688 871.5447, 5092.1875 3368.5847 869.1383, 5113.149 3447.9155 869.175, 5229.25 3473.2214 868.3497, 5285.6875 3365.3137 866.4621, 5289.0737 3288.8289 866.24695, 5273.334 3210.6218 864.274, 5228.2354 3099.4407 862.7781, 5132.858 3051.3994 863.43604, 5034.8223 3088.885 864.4302, 5003.1226 3170.6243 865.10406, 5068.022 3255.9102 863.89, 5153.2773 3254.1863 861.73517, 5258.7715 3228.347 858.717, 5335.5366 3207.0735 852.70465</trace>
</ink>
</file>

<file path=ppt/ink/ink165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6694.658 1194.0948 874.14984, 6677.7563 1293.5183 871.1667, 6658.25 1374.7662 870.64417, 6638.922 1457.735 868.382</trace>
</ink>
</file>

<file path=ppt/ink/ink165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6605.579 1899.2979 874.14984, 6611.6187 2005.4907 869.2451, 6602.351 2119.6018 869.06506, 6594.2583 2197.4082 861.9204</trace>
</ink>
</file>

<file path=ppt/ink/ink165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6569.288 2585.3245 874.14984, 6557.853 2689.0913 871.1465, 6547.7314 2767.9617 870.6063, 6537.459 2849.2407 868.30884</trace>
</ink>
</file>

<file path=ppt/ink/ink165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6534.097 3254.0303 874.14984, 6515.375 3341.6145 869.9415, 6532.397 3430.303 869.5527, 6559.67 3541.2327 869.05756, 6563.3496 3670.418 865.4804, 6546.491 3767.6816 861.97473, 6526.5493 3843.1248 832.63824</trace>
</ink>
</file>

<file path=ppt/ink/ink165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6623.1753 2747.3975 874.14984, 6720.9434 2756.2173 868.44574, 6815.361 2773.5916 862.5857, 6906.615 2800.7393 859.91974, 7012.7334 2859.7415 858.77234, 7109.425 2951.7227 857.4295, 7162.267 3048.0764 856.28564, 7193.936 3145.157 855.983</trace>
</ink>
</file>

<file path=ppt/ink/ink165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7229.128 2350.2568 874.14984, 7157.5913 2439.6853 866.1754, 7098.197 2549.796 867.08307, 7096.8433 2666.8838 867.16425, 7205.7812 2739.8772 863.62164, 7303.7227 2709.7913 860.90894, 7399.131 2633.9436 857.8177, 7446.525 2551.2517 857.47015, 7475.07 2461.9763 859.068, 7466.878 2321.5122 860.958, 7410.6426 2215.4214 862.8969, 7320.3423 2164.6958 863.6312, 7189.4604 2180.247 863.5476, 7097.2803 2228.7312 863.87, 7140.8706 2323.0134 860.38965, 7259.6855 2346.4988 849.04144, 7337.4155 2361.7954 835.4671, 7432.807 2386.5017 795.0824, 7508.3887 2390.8694 512.6407</trace>
</ink>
</file>

<file path=ppt/ink/ink165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7450.174 4583.4 874.14984, 7587.474 4736.774 834.7827, 7667.197 4825.8716 818.83777, 7747.167 4918.9526 801.55554, 7824.1577 5012.752 777.0859, 7895.366 5105.1704 747.3591, 7991.2534 5232.4287 675.6479, 8069.795 5335.042 587.22705, 8125.661 5410.1353 383.0565</trace>
</ink>
</file>

<file path=ppt/ink/ink16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1150.9084 8724.304 874.14984, 1242.6547 8683.486 871.36316, 1301.9587 8593.102 869.5812, 1250.8928 8514.115 864.1964, 1139.2686 8538.9795 857.39276, 1056.3021 8607.893 853.5944, 994.2354 8717.066 853.5783, 990.56616 8838.211 853.91925, 1059.0457 8949.679 853.90643, 1151.4745 9004.7295 854.9632, 1236.0317 9001.909 855.1421, 1311.313 8988.256 799.36383</trace>
</ink>
</file>

<file path=ppt/ink/ink1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1020.13306 321.9932 874.14984, 908.2866 351.38507 857.67694, 840.4676 368.20563 850.3823, 766.1539 383.7926 845.14435, 652.895 403.68234 846.54565, 549.9236 430.26093 853.24927, 476.58963 527.7972 853.21387, 485.00885 653.9412 850.36053, 494.3997 742.0709 846.52057, 501.42535 806.70087 844.1954, 505.78732 884.989 838.6088, 504.6814 977.462 833.2192, 498.5983 1074.835 829.408, 491.30426 1161.2764 828.5155, 485.40985 1225.4673 828.1907, 479.87088 1292.1119 832.6601, 477.80466 1356.1105 837.2614, 504.39328 1450.9558 847.6872, 597.60425 1482.0984 851.47437, 660.57745 1482.5514 852.03314, 757.14825 1478.6216 852.32404, 881.957 1471.2288 853.1609, 984.8129 1464.1921 853.5105, 1109.8779 1456.9816 854.1538, 1184.3794 1452.4192 854.76904, 1297.3398 1446.2726 855.85504, 1371.0312 1443.7253 855.9489, 1452.5101 1442.0842 855.3942, 1539.7031 1441.0352 854.5001, 1625.6581 1440.3643 853.57416, 1766.1665 1439.6755 851.09705, 1856.9456 1439.5311 849.0121, 1957.2751 1439.4639 846.46185, 2038.0002 1439.0215 843.9544, 2117.2537 1438.05 841.30646, 2211.3655 1435.4076 838.38477, 2314.8052 1432.4059 835.8039, 2421.345 1429.7667 833.933, 2492.8267 1428.0055 832.30457, 2581.5964 1426.4937 831.1927, 2681.184 1425.5112 831.0653, 2788.747 1424.8726 831.0488, 2879.9421 1424.4569 831.3134, 2961.5227 1424.1931 831.21423, 3060.495 1424.0306 830.8295, 3172.5146 1423.9519 829.85767, 3293.6719 1423.9183 828.25183, 3373.9912 1423.9615 826.6213, 3472.6543 1425.2185 824.6573, 3582.8516 1428.0583 822.90656, 3700.8723 1431.3718 821.89246, 3825.2686 1434.2599 820.99304, 3944.5374 1436.2808 820.4118, 4032.299 1437.6335 819.77954, 4140.2515 1438.88 818.5594, 4260.9717 1439.6904 816.8755, 4389.9844 1441.1343 815.201, 4491.053 1442.3173 814.36523, 4590.412 1443.5583 813.56683, 4705.571 1443.6034 813.37933, 4830.6675 1443.43 813.1633, 4957.0103 1442.6573 813.0803, 5044.461 1442.0691 812.8237, 5153.3438 1441.3195 812.4076, 5277.235 1440.8273 811.7865, 5413.4946 1440.5078 810.6923, 5526.0825 1440.2874 809.3809, 5630.7466 1440.1406 807.64624, 5754.7363 1440.0391 806.2322, 5890.7354 1439.9829 804.38544, 6034.2173 1439.9486 802.5959, 6127.196 1439.9354 801.2058, 6244.298 1439.9277 799.94904, 6377.109 1439.9277 798.8154, 6519.459 1439.9277 797.7982, 6642.5596 1439.9277 797.67847, 6748.31 1439.9277 797.54974, 6875.649 1439.9277 798.8328, 7016.365 1439.9277 799.2432, 7165.7773 1439.9277 798.5449, 7268.501 1439.9277 797.68243, 7387.6143 1439.9277 796.03326, 7521.348 1439.9277 795.39294, 7662.2915 1439.9277 795.65125, 7807.6064 1439.9277 796.81116, 7947.5625 1439.9277 799.13336, 8047.0493 1439.9277 801.07416, 8165.057 1439.9277 801.6507, 8295.437 1439.9277 802.2096, 8432.88 1439.9277 803.05383, 8544.194 1439.9277 804.5679, 8645.637 1439.9277 806.6863, 8760.376 1439.9277 808.4897, 8881.182 1441.2122 810.6194, 8999.119 1443.61 813.7906, 9077.412 1445.257 816.1222, 9168.949 1449.078 820.06866, 9266.203 1454.131 825.2906, 9363.906 1459.4326 830.72614, 9442.828 1463.1516 835.8242, 9510.31 1465.8467 840.2815, 9582.471 1465.397 844.3071, 9653.168 1459.7845 849.3082, 9719.688 1448.4148 854.2786, 9800.142 1427.394 861.8312, 9878.494 1348.497 865.1086, 9917.8545 1282.464 678.4238</trace>
</ink>
</file>

<file path=ppt/ink/ink16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1650.1869 8777.503 874.14984, 1593.6536 8861.969 865.44196, 1514.878 8959.756 855.04724, 1446.2955 9040.812 854.81744, 1382.8604 9122.172 854.6258, 1328.841 9207.978 850.4605</trace>
</ink>
</file>

<file path=ppt/ink/ink16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1436.8389 8922.255 874.14984, 1473.1885 9012.836 865.56323, 1505.5146 9096.041 861.2302, 1540.8763 9178.734 855.6263, 1616.0127 9238.973 823.3558</trace>
</ink>
</file>

<file path=ppt/ink/ink16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972.75195 8309.224 874.14984, 1111.3816 8309.223 855.2154, 1208.4573 8307.509 846.7867, 1285.8065 8305.857 840.83765, 1407.3864 8296.427 824.11255, 1489.6263 8290.047 790.70337</trace>
</ink>
</file>

<file path=ppt/ink/ink16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1311.4695 8055.5977 874.14984, 1402.4222 8116.1636 864.0736, 1476.894 8203.24 860.8144, 1501.7174 8294.963 860.246, 1483.1869 8373.01 859.5583, 1428.0354 8451.179 857.6657</trace>
</ink>
</file>

<file path=ppt/ink/ink16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929.8624 7933.7344 874.14984, 893.2491 8028.2627 860.9069, 859.18256 8106.0605 851.2956, 816.1928 8199.973 842.6832, 767.6356 8307.131 835.6371, 717.6551 8423.559 830.3821, 681.6002 8508.423 826.75964, 646.5199 8597.74 823.96173, 616.46344 8676.114 823.36597, 588.4268 8756.89 820.38214, 558.99384 8858.047 819.9616, 533.1624 8962.441 821.1644, 514.9398 9039.341 823.3069, 499.1028 9135.878 822.797, 484.8077 9216.6 826.016, 473.47388 9302.075 817.44696</trace>
</ink>
</file>

<file path=ppt/ink/ink16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2113.174 8742.243 874.14984, 2108.9802 8841.559 867.26904, 2106.105 8932.145 865.86084, 2100.9219 9010.11 756.9015</trace>
</ink>
</file>

<file path=ppt/ink/ink16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2077.9827 9211.76 874.14984, 2076.0596 9289.284 857.8075</trace>
</ink>
</file>

<file path=ppt/ink/ink16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3326.1785 8687.807 874.14984, 3345.5671 8785.924 864.4703, 3348.6938 8920.125 860.22076, 3346.4785 9000.595 858.66846, 3341.5137 9080.463 857.3079, 3331.1433 9206.696 849.13104, 3317.4856 9324.712 831.81885, 3295.3264 9442.114 803.4006, 3272.2917 9535.906 719.4008</trace>
</ink>
</file>

<file path=ppt/ink/ink16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3022.6526 8669.249 874.14984, 3110.7107 8669.247 859.2272, 3195.0144 8669.247 848.142, 3298.3286 8670.962 839.0072, 3412.5312 8676.169 832.70264, 3528.483 8687.054 822.0522, 3622.7207 8697.482 807.4778, 3740.7544 8723.685 769.5036, 3824.3572 8742.243 677.30237</trace>
</ink>
</file>

<file path=ppt/ink/ink16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4181.77 8814.619 874.14984, 4095.4797 8878.894 868.4118, 4026.6648 8969.983 867.6722, 4008.512 9046.114 866.29376, 4046.2224 9146.39 862.0676, 4127.9175 9219.197 858.5337, 4214.7007 9288.416 855.91656, 4273.999 9368.947 858.0841, 4231.055 9468.475 860.03925, 4124.5693 9499.399 861.0335, 4047.6028 9517.968 861.80145</trace>
</ink>
</file>

<file path=ppt/ink/ink1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9933.274 1238.7823 874.14984, 9951.348 1123.9637 850.3392, 9960.098 1047.0885 844.79315, 9965.492 970.8703 845.5237, 9966.867 898.861 847.6676, 9966.346 832.32544 849.8749, 9958.734 709.6125 856.09973, 9940.121 594.8634 858.33185, 9905.779 516.64526 863.09985, 9827.01 468.24164 864.57056, 9714.3955 441.2748 860.7299, 9599.464 429.02325 853.82764, 9527.445 424.6199 853.109, 9452.021 421.05252 852.3195, 9341.519 415.63367 851.41315, 9268.709 410.3295 851.4015, 9187.829 403.27707 851.5491, 9100.752 395.6089 851.682, 9007.8125 387.69415 851.5154, 8913.355 379.6547 850.9019, 8849.796 374.22293 850.4249, 8772.687 368.141 849.0936, 8689.037 361.44858 848.3368, 8599.773 353.24588 848.37085, 8523.682 346.26666 848.6948, 8454.651 339.96136 848.7759, 8368.166 332.79352 848.3722, 8268.394 325.24124 846.2751, 8158.3735 317.62048 842.7507, 8041.666 309.03665 838.2647, 7955.624 302.63943 834.406, 7865.72 296.03394 831.05426, 7764.6885 289.76047 828.8838, 7655.787 283.53296 827.6167, 7552.406 277.86536 827.5342, 7474.2944 273.6466 827.3545, 7378.102 268.37784 826.829, 7269.5337 262.42435 826.12915, 7152.942 256.75735 825.5123, 7062.723 252.53114 825.3518, 6972.3037 248.55261 825.19977, 6865.076 243.98238 824.6107, 6748.994 240.12115 823.6376, 6634.7363 235.87518 823.02136, 6555.3 232.88545 822.02856, 6458.482 228.93193 821.86383, 6349.859 223.82848 822.41364, 6232.5947 217.79356 823.31946, 6136.4873 212.66533 824.11444, 6045.8135 207.63525 824.5329, 5937.407 201.81422 823.98596, 5817.376 196.22327 822.5849, 5690.4473 192.06206 820.9598, 5607.465 189.36977 819.26984, 5504.3555 186.33955 817.67584, 5389.6777 182.74582 816.41095, 5268.1455 179.52722 815.81836, 5164.643 176.30957 816.13007, 5075.1704 173.19618 816.4597, 4970.1064 170.2779 817.7278, 4854.872 168.96602 818.95105, 4734.335 169.05508 819.9796, 4652.871 169.04395 821.1577, 4558.382 168.1959 822.3527, 4451.6436 166.37785 823.7292, 4337.58 163.93428 824.99695, 4236.42 162.01245 826.0845, 4154.637 160.5743 826.77716, 4058.7312 159.28712 827.7136, 3954.6316 158.46216 828.5633, 3844.559 157.91887 829.6152, 3766.3691 157.55331 831.08435, 3680.1392 157.31654 832.2811, 3582.9053 157.17436 833.4982, 3480.2075 157.09908 834.3447, 3374.276 155.78314 835.2229, 3275.9578 153.25435 837.4257, 3202.971 151.09026 840.1738, 3117.9514 148.4043 842.1989, 3026.0808 146.10817 843.7191, 2957.1487 144.265 844.52313, 2886.362 142.13322 845.2399, 2805.9321 139.83064 846.04694, 2720.2966 137.59988 847.43427, 2632.2341 134.86592 849.0426, 2543.5686 132.55568 850.7069, 2416.506 129.56941 852.1535, 2338.181 129.7103 852.6368, 2256.1355 131.8271 853.0869, 2187.1204 134.21693 853.6766, 2058.5698 142.1373 854.9608, 1982.1984 147.09889 855.2129, 1903.3215 152.3588 855.29614, 1789.105 161.49237 855.2421, 1724.2166 168.33379 855.4879, 1657.7054 176.2514 856.01355, 1554.9846 190.47813 857.6125, 1451.795 205.46532 859.8647, 1339.6453 217.85927 863.3209, 1257.3319 225.957 865.70703, 1186.3083 233.296 868.0168, 1117.3275 245.82727 867.9387, 1054.0243 253.07913 572.55396</trace>
</ink>
</file>

<file path=ppt/ink/ink16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4431.4097 9138.766 874.14984, 4426.88 9243.123 852.5938, 4424.657 9319.246 828.09735, 4422.517 9397.64 794.2133, 4421.925 9479.179 747.2875, 4419.08 9556.998 505.43753</trace>
</ink>
</file>

<file path=ppt/ink/ink16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4698.644 9175.263 874.14984, 4705.761 9273.381 865.12366, 4694.5303 9399.021 860.6569, 4679.103 9496.5625 861.3642, 4704.7725 9418.464 854.36554, 4750.0317 9309.115 849.76044, 4799.699 9213.522 845.47156, 4907.166 9149.567 849.94653, 4989.835 9242.214 852.71564, 4993.33 9361.132 853.97345, 4945.4717 9442.523 858.55566, 4868.0396 9475.237 811.7536</trace>
</ink>
</file>

<file path=ppt/ink/ink16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4395.118 8849.879 874.14984, 4424.35 8946.687 867.4496, 4451.444 9022.349 854.1434</trace>
</ink>
</file>

<file path=ppt/ink/ink16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5322.1924 9085.565 874.14984, 5303.8867 9196.559 863.9974, 5275.9795 9320.106 860.38727, 5260.5283 9418.47 860.72577, 5290.265 9518.74 863.0535, 5414.0244 9580.775 861.119, 5515.2773 9533.354 858.2544, 5591.128 9445.899 853.7619, 5627.4355 9308.733 851.65967, 5630.8384 9202.949 850.9132, 5606.705 9093.211 852.09424, 5563.2466 9002.394 855.53, 5447.0537 8916.086 861.11237, 5354.8677 8902.249 861.85724, 5250.4336 8950.0625 863.80304, 5195.748 9046.71 863.2841, 5208.139 9157.052 860.45386, 5256.937 9244.792 857.9017, 5344.641 9308.551 850.96063, 5421.64 9317.439 838.3457, 5499.7207 9311.842 639.1935</trace>
</ink>
</file>

<file path=ppt/ink/ink16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234.83174 14460.576 874.14984, 381.46298 14480.069 814.14417, 567.0064 14500.212 750.16046, 784.8559 14518.113 708.56195, 1027.7626 14534.766 680.36145, 1287.9436 14548.833 661.8769, 1558.8782 14557.786 648.15326, 1727.0637 14563.343 612.6658, 1837.515 14569.354 558.93744, 1961.098 14572.906 538.09247, 2038.1198 14575.09 450.71194</trace>
</ink>
</file>

<file path=ppt/ink/ink16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6177.784 9553.846 874.14984, 6283.1846 9547.337 865.13934, 6413.7207 9541.425 860.3094, 6529.7754 9534.711 852.2294, 6610.8687 9529.74 837.78754, 6686.367 9529.498 8.294017</trace>
</ink>
</file>

<file path=ppt/ink/ink16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6890.4097 9337.336 874.14984, 6920.9277 9427.744 870.0687, 6949.012 9550.73 867.90686, 6984.716 9438.184 866.1168, 7050.1577 9331.004 865.9353, 7141.9106 9323.414 865.40393, 7224.282 9378.596 863.2355, 7249.518 9501.483 863.4032, 7247.414 9597.982 864.58923, 7231.425 9461.053 859.53577, 7256.392 9347.808 858.95435, 7317.5703 9254.924 861.18805, 7399.714 9215.71 860.93066, 7481.1587 9262.776 862.21954, 7531.133 9391.394 864.3546, 7527.08 9513.907 863.77075, 7518.9775 9593.627 860.4251</trace>
</ink>
</file>

<file path=ppt/ink/ink16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8388.245 9211.76 874.14984, 8264.949 9160.572 863.8024, 8132.35 9170.5625 860.356, 8000.555 9219.983 858.8557, 7916.2515 9272.859 857.86365, 7849.2295 9374.494 859.6083, 7850.299 9454.729 861.05273, 7902.7856 9536.623 862.04175, 7994.301 9580.077 862.3979, 8093.131 9578.845 862.41144, 8187.5156 9518.453 860.6073, 8258.907 9416.306 858.432, 8307.774 9311.227 856.58734, 8337.452 9231.441 859.8657, 8399.441 9358.986 857.3854, 8430.038 9474.667 846.2253, 8451.581 9554.458 821.0973</trace>
</ink>
</file>

<file path=ppt/ink/ink16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8708.268 9662.719 874.14984, 8715.193 9764.694 869.3247, 8757.406 9841.16 867.822, 8856.571 9890.346 866.74493, 8933.786 9849.001 865.0946, 8911.847 9731.63 855.98956, 8839.835 9656.371 849.02655, 8753.603 9613.107 834.4165, 8673.075 9590.343 796.6751</trace>
</ink>
</file>

<file path=ppt/ink/ink16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12291.193 13760.938 874.14984, 12245.723 13848.988 865.257, 12173.317 13943.725 863.94885, 12083.065 14009.902 864.2144, 11986.448 14042.129 862.9677, 11854.544 14041.17 858.6926, 11724.856 14017.319 853.6005, 11648.594 13993.974 850.24176, 11569.115 13965.987 844.07306, 11446.522 13917.524 825.6088, 11303.796 13849.413 789.7171, 11179.938 13788.683 723.55927, 11103.6455 13722.435 5.5258484</trace>
</ink>
</file>

<file path=ppt/ink/ink1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15830.326 3838.1614 874.14984, 15787.125 3946.7283 858.2159, 15757.642 4014.9133 849.5188, 15722.866 4092.6567 842.56903, 15686.968 4176.169 836.8381, 15655.841 4258.337 836.20276, 15617.059 4387.1606 836.5043, 15596.923 4506.6836 835.26733, 15595.954 4592.0024 835.25446, 15602.997 4688.138 834.7216, 15614.219 4771.75 834.6471, 15626.068 4840.153 834.849, 15648.315 4910.556 831.66565, 15717.018 4992.483 816.17346, 15785.282 5030.5557 770.844</trace>
</ink>
</file>

<file path=ppt/ink/ink16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19724.285 13580.927 874.14984, 19691.953 13659.232 858.55664, 19626.842 13744.61 853.86523, 19541.9 13799.87 857.59, 19406.299 13843.55 857.63586, 19294.773 13858.825 855.0602, 19162.82 13830.781 852.92596, 19049.84 13783.256 838.9484, 18971.066 13754.324 754.76587</trace>
</ink>
</file>

<file path=ppt/ink/ink16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9136.0625 9284.137 874.14984, 9241.662 9284.135 864.36316, 9365.04 9279.395 861.1614, 9473.14 9271.5205 858.4389, 9549.57 9268.614 799.77783</trace>
</ink>
</file>

<file path=ppt/ink/ink16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9207.546 9500.646 874.14984, 9300.776 9500.646 868.672, 9392.761 9499.038 860.25696, 9491.704 9492.301 847.02264, 9568.653 9485.417 821.28925</trace>
</ink>
</file>

<file path=ppt/ink/ink16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10170.91 9193.202 874.14984, 10120.551 9296.861 867.7883, 10117.453 9375.592 868.65686, 10189.693 9483.889 867.3251, 10339.873 9546.865 866.00964, 10420.414 9542.689 864.6337, 10540.711 9480.407 861.6076, 10587.078 9390.199 861.024, 10590.441 9303.843 860.93585, 10517.966 9212.108 860.5623, 10435.3955 9167.225 859.4379, 10345.941 9155.122 858.4041, 10256.019 9168.539 856.65607, 10170.91 9193.202 853.01575</trace>
</ink>
</file>

<file path=ppt/ink/ink16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1115.7172 10746.504 874.14984, 1202.1675 10699.794 865.9304, 1290.1583 10618.625 860.9163, 1348.0868 10537.061 859.03235, 1391.0892 10447.892 858.4844, 1395.5004 10370.912 860.6391, 1317.3767 10328.136 862.6016, 1233.3312 10382.027 860.54706, 1154.9744 10487.1045 856.4118, 1106.1606 10597.555 852.2703, 1084.4231 10699.128 852.87177, 1098.8549 10776.34 856.3071, 1208.6737 10836.669 859.5106, 1318.3195 10811.3955 859.38635, 1406.746 10767.667 858.302, 1456.947 10852.003 855.95514, 1433.2631 10943.282 850.80914, 1433.1273 11036.322 854.0344, 1536.2742 11086.139 858.653, 1650.4791 10951.6 853.9922, 1716.3173 10851.443 847.40564, 1774.5403 10762.286 844.11847, 1747.0594 10838.948 839.77057, 1677.9636 10985.049 827.846, 1625.7379 11093.8125 822.2899, 1573.4702 11201.822 817.20013, 1534.9347 11281.223 812.78204, 1491.4291 11372.315 813.55505, 1453.9231 11451.211 815.5836, 1392.0026 11556.086 828.0552, 1333.9458 11633.852 868.52014</trace>
</ink>
</file>

<file path=ppt/ink/ink16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1563.3081 10150.175 874.14984, 1437.0182 10161.384 856.91266, 1354.0093 10169.785 859.69147, 1238.1417 10139.822 863.52704, 1160.8625 10103.447 863.71405</trace>
</ink>
</file>

<file path=ppt/ink/ink16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1489.6261 9897.168 874.14984, 1575.8098 9948.943 867.1472, 1627.4281 10053.687 865.6925, 1618.8466 10155.78 862.9936, 1570.3586 10241.038 856.8767, 1492.7094 10264.365 845.2438, 1415.818 10267.971 720.74023</trace>
</ink>
</file>

<file path=ppt/ink/ink16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955.1562 9952.223 874.14984, 915.12 10051.64 864.70404, 858.2192 10207.077 853.3106, 824.02606 10303.885 846.29486, 767.0173 10459.935 836.94446, 710.21954 10608.013 828.2885, 667.64307 10716.992 823.3289, 630.4071 10812.903 820.1457, 596.5139 10900.637 817.3103, 555.1599 11003.898 810.70514, 506.25076 11107.522 802.24457, 465.60223 11195.949 789.83887, 420.68677 11287.162 761.7598</trace>
</ink>
</file>

<file path=ppt/ink/ink16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2292.4307 10583.194 874.14984, 2275.2263 10687.945 864.6483, 2252.315 10780.547 861.2783, 2228.9644 10857.733 750.3658</trace>
</ink>
</file>

<file path=ppt/ink/ink16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2273.735 11106.529 874.14984, 2273.735 11223.363 864.003, 2273.735 11305.1 856.4556</trace>
</ink>
</file>

<file path=ppt/ink/ink1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16232.041 4019.658 874.14984, 16239.555 4124.281 860.35034, 16235.127 4196.279 851.65796, 16223.866 4281.315 843.85046, 16214.139 4347.2974 838.0323, 16202.668 4413.5425 836.5766, 16181.13 4525.102 837.32697, 16166.01 4594.3853 835.57965, 16144.149 4694.8105 825.4969, 16135.306 4764.4893 808.5098</trace>
</ink>
</file>

<file path=ppt/ink/ink16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3646.2007 11576.665 874.14984, 3737.3728 11553.215 870.0728, 3878.7327 11531.344 868.61084, 3991.6108 11516.604 866.6993, 4068.7742 11512.045 807.2564</trace>
</ink>
</file>

<file path=ppt/ink/ink16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3611.009 11558.107 874.14984, 3710.0676 11520.426 870.05493, 3845.2732 11447.613 867.403, 3981.5093 11373.617 867.0969, 4067.3499 11357.569 866.53357, 4119.84 11463.443 863.53613, 4113.2065 11583.499 863.0265, 4100.0137 11658.634 863.0915, 4143.1396 11544.726 842.2799, 4196.5283 11421.359 839.0837, 4264.3457 11323.951 844.21173, 4388.6074 11248.648 853.43445, 4469.4546 11269.128 860.2462, 4508.0 11381.87 862.96625, 4506.314 11464.391 859.527, 4491.246 11589.668 850.20557, 4452.496 11717.352 847.72125, 4417.026 11806.846 851.9688, 4424.0557 11701.833 858.22217, 4461.5103 11568.178 863.86163, 4493.427 11459.732 865.1099, 4520.3633 11376.893 863.91174, 4551.3057 11298.218 425.08084</trace>
</ink>
</file>

<file path=ppt/ink/ink16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4520.488 11467.792 874.14984, 4558.852 11388.858 871.57983, 4633.4365 11303.143 869.5409, 4715.8066 11325.637 865.8383, 4707.1807 11429.454 860.24347, 4680.8003 11540.884 858.1898, 4659.818 11639.057 855.97266, 4644.7573 11721.416 852.5789</trace>
</ink>
</file>

<file path=ppt/ink/ink16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5268.305 11233.961 874.14984, 5165.419 11251.382 864.63275, 5043.657 11315.61 858.71783, 4938.5786 11400.965 856.4908, 4896.9336 11487.544 858.87006, 4943.2812 11564.732 858.7869, 5049.5215 11573.459 858.69904, 5126.0317 11511.602 856.20557, 5194.578 11419.089 849.3258, 5242.4844 11321.503 850.0173, 5270.067 11245.572 853.30756, 5265.1724 11382.59 846.8971, 5253.67 11544.6455 836.7755, 5248.6597 11653.391 829.81195, 5241.0586 11769.927 825.21783, 5234.985 11857.388 821.7137, 5223.9355 11946.383 819.6945, 5205.057 12043.47 820.42914, 5186.991 12125.785 823.5224, 5130.4336 12250.259 835.68854, 5041.435 12291.98 845.5369, 4981.4614 12193.475 851.6276, 4995.871 12072.873 846.6889, 5052.857 11957.615 835.89154, 5137.324 11890.137 818.20636, 5214.102 11847.555 735.15375</trace>
</ink>
</file>

<file path=ppt/ink/ink16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5821.4707 11631.103 874.14984, 5936.8555 11629.7295 866.9718, 6018.887 11630.3125 860.59174, 6108.3613 11627.442 852.73584, 6195.4224 11614.777 844.2751, 6276.6685 11605.421 828.4757, 6355.99 11590.977 761.575</trace>
</ink>
</file>

<file path=ppt/ink/ink16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6748.545 11216.021 874.14984, 6763.9033 11322.505 864.4125, 6762.8027 11452.605 859.95154, 6757.9272 11566.092 857.57733, 6753.8057 11663.23 857.48596, 6750.3384 11768.367 857.0901, 6742.7295 11865.966 864.548, 6725.3716 11943.327 243.60349</trace>
</ink>
</file>

<file path=ppt/ink/ink16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6320.7495 11178.905 874.14984, 6430.6943 11156.46 867.511, 6512.7007 11145.465 859.2515, 6606.0815 11137.397 854.12976, 6703.722 11133.673 846.5556, 6798.739 11134.154 838.1117, 6931.446 11133.749 818.3167, 7023.672 11122.663 772.31793, 7098.9927 11112.476 597.5526</trace>
</ink>
</file>

<file path=ppt/ink/ink16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7372.093 11305.1 874.14984, 7292.5127 11395.09 859.6354, 7217.9316 11494.388 851.28815, 7166.011 11583.425 852.0971, 7146.502 11665.869 854.5061, 7251.8833 11749.607 857.07794, 7369.0835 11740.285 858.8646, 7494.1406 11689.973 859.0491, 7585.4385 11638.138 860.59796, 7584.0493 11743.975 862.1598, 7587.0825 11849.305 863.90497, 7676.598 11884.359 864.4296, 7698.332 11778.122 860.1587, 7686.1226 11651.024 856.30634, 7672.207 11555.918 859.498, 7725.1147 11468.247 861.83984, 7852.306 11479.721 858.1482, 7953.2153 11518.392 854.27826, 8024.377 11599.791 853.484, 8038.475 11690.995 852.4386, 7996.9263 11802.949 850.95074, 7929.432 11895.646 841.41266</trace>
</ink>
</file>

<file path=ppt/ink/ink16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8280.472 11467.792 874.14984, 8223.39 11564.388 863.94434, 8198.075 11685.115 861.72363, 8210.687 11790.706 863.3732, 8276.643 11871.72 864.35645, 8378.428 11866.124 862.1161, 8458.174 11794.007 857.91724, 8509.124 11634.255 847.65656, 8517.569 11505.645 844.626, 8473.435 11386.146 845.0899, 8405.995 11305.025 847.8179, 8299.157 11255.416 854.0384, 8207.068 11304.624 861.43884, 8230.724 11392.643 861.1337, 8314.57 11491.209 856.4664, 8416.257 11555.017 847.9017, 8516.27 11559.164 833.4279, 8591.983 11554.256 798.9694</trace>
</ink>
</file>

<file path=ppt/ink/ink16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9279.028 11341.598 874.14984, 9164.503 11340.196 863.23254, 9034.317 11358.388 859.3963, 8939.977 11373.554 853.39374</trace>
</ink>
</file>

<file path=ppt/ink/ink1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14929 7264 874, 14918 7367 865, 14899 7489 850, 14866 7633 835, 14830 7778 811, 14805 7873 766, 14777 7957 483</trace>
</ink>
</file>

<file path=ppt/ink/ink1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16485.758 4110.6646 874.14984, 16480.072 4209.0474 862.27545, 16473.586 4275.9414 856.56104, 16463.578 4355.0933 849.8104, 16450.088 4440.7876 844.3816, 16428.7 4567.1045 837.68024, 16411.35 4669.05 841.16046, 16416.672 4604.12 751.1838</trace>
</ink>
</file>

<file path=ppt/ink/ink17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9315.319 11593.985 874.14984, 9201.811 11601.944 867.19293, 9109.207 11610.971 865.60443, 9030.106 11612.279 867.5897, 8950.863 11609.471 429.40683</trace>
</ink>
</file>

<file path=ppt/ink/ink17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9671.633 11360.155 874.14984, 9618.638 11435.603 869.7324, 9582.775 11522.022 868.4565, 9602.799 11630.866 867.4993, 9730.347 11716.855 864.924, 9860.906 11677.153 860.82806, 9945.882 11561.088 856.58167, 9916.144 11457.075 854.6169, 9791.15 11366.647 845.2007, 9699.485 11332.936 825.4508</trace>
</ink>
</file>

<file path=ppt/ink/ink17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11667.646 9030.511 874.14984, 11670.733 9127.22 865.28345, 11656.94 9247.173 861.28796, 11643.366 9346.478 858.88477, 11632.455 9428.2705 853.1165</trace>
</ink>
</file>

<file path=ppt/ink/ink17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12041.556 8958.135 874.14984, 12116.907 9071.922 858.31665, 12151.516 9151.293 849.988, 12179.309 9239.279 843.03076, 12205.356 9367.22 835.55597, 12202.136 9474.3545 839.84155, 12169.658 9567.018 842.0372, 12089.7295 9610.319 847.19446, 12013.865 9633.2295 806.81024</trace>
</ink>
</file>

<file path=ppt/ink/ink17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11280.541 8970.507 874.14984, 11241.671 9073.809 861.504, 11216.062 9155.249 855.20734, 11192.824 9255.267 847.79443, 11175.238 9373.21 841.1486, 11166.641 9506.8545 835.188, 11173.626 9654.67 828.893, 11178.033 9747.971 821.175, 11175.194 9842.611 800.37787, 11186.204 9920.068 789.22675</trace>
</ink>
</file>

<file path=ppt/ink/ink17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11560.972 11360.155 874.14984, 11485.564 11235.192 865.9665, 11455.056 11153.226 865.0496, 11477.538 11057.677 866.345, 11577.998 11043.908 864.3064, 11663.393 11133.755 862.9628, 11633.757 11254.211 860.9715, 11548.865 11347.924 857.51324, 11448.427 11451.517 861.22565, 11420.585 11544.929 862.9024, 11495.464 11643.366 861.24335, 11573.295 11684.048 855.5398</trace>
</ink>
</file>

<file path=ppt/ink/ink17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11988.768 11170.245 874.14984, 12029.731 11269.698 861.83, 12052.573 11346.716 855.59, 12067.806 11436.783 850.76105, 12069.106 11531.417 843.14575, 12053.704 11622.975 834.61743, 12007.044 11748.092 813.1207, 11912.458 11809.412 727.1981, 11836.358 11781.705 488.43802</trace>
</ink>
</file>

<file path=ppt/ink/ink17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11115.581 10872.699 874.14984, 11041.971 10976.214 861.35846, 10968.427 11131.327 852.2155, 10943.659 11235.809 846.82074, 10936.236 11360.601 840.535, 10955.527 11508.571 832.71204, 10967.833 11602.957 823.49023, 10967.712 11697.712 797.8121, 10990.212 11774.618 782.10583</trace>
</ink>
</file>

<file path=ppt/ink/ink17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2381.5085 12424.766 874.14984, 2380.2332 12503.608 870.6554, 2376.587 12620.03 865.68115, 2370.429 12724.757 861.6423, 2362.85 12820.097 853.06726, 2353.4512 12940.797 835.73517, 2348.4229 13058.879 808.1076, 2346.3425 13166.77 762.59247, 2344.73 13241.875 668.9503</trace>
</ink>
</file>

<file path=ppt/ink/ink17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2042.7913 12335.067 874.14984, 2165.6223 12328.295 861.1016, 2258.5032 12326.322 852.2759, 2364.1814 12328.697 845.9345, 2473.365 12334.229 836.35486, 2563.4055 12339.675 826.11536, 2675.8054 12347.117 801.5569, 2755.4175 12352.388 741.9287</trace>
</ink>
</file>

<file path=ppt/ink/ink1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16217.334 4472.106 874.14984, 16288.131 4516.9717 865.6671, 16380.385 4552.915 857.88025, 16471.678 4573.464 853.7201, 16573.295 4570.358 852.21185, 16666.752 4551.966 851.7556, 16765.805 4508.408 854.4086, 16841.205 4433.375 861.9182, 16771.336 4409.369 863.839, 16699.482 4444.49 861.927, 16661.225 4529.5107 862.578, 16704.398 4614.007 860.53937, 16778.33 4651.663 857.006, 16893.111 4632.198 851.4161, 16960.074 4599.9453 847.90405, 17055.357 4538.3643 842.39215, 17141.525 4436.296 842.56335, 17190.488 4343.558 845.46246, 17207.951 4235.168 849.2826, 17201.518 4146.621 855.0426, 17131.467 4079.3203 862.4925, 17056.365 4138.892 861.71954, 17005.32 4248.311 855.49695, 16978.2 4356.3354 850.1877, 16978.102 4421.826 849.7, 16994.21 4490.4487 849.5148, 17036.12 4587.0054 849.4133, 17146.727 4657.874 847.0127, 17224.627 4697.4844 843.4437, 17287.676 4699.112 553.4213</trace>
</ink>
</file>

<file path=ppt/ink/ink17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2879.6873 12713.65 874.14984, 2775.2458 12822.381 867.81006, 2688.905 12928.925 863.3123, 2646.442 13038.182 863.53107, 2672.6033 13154.217 864.4127, 2779.6306 13180.632 862.24945, 2867.2769 13104.986 858.0498, 2918.158 12988.722 850.92755, 2948.2842 12878.423 850.6458, 2963.1077 12799.497 853.0559, 2974.2122 12908.331 855.1904, 2985.5474 13027.039 856.0484, 3014.7334 13145.381 858.31226, 3097.7312 13104.529 855.6655, 3141.4856 12991.81 857.59076, 3228.2268 12940.227 859.8587, 3297.5325 13062.219 857.0092, 3316.328 13178.324 857.0664, 3319.9941 13261.749 859.4258, 3311.8706 13159.854 860.3182, 3340.6445 13023.939 854.266, 3380.903 12927.633 856.0658, 3469.173 12875.203 859.1995, 3545.992 12970.647 858.0864, 3570.8608 13080.679 853.07556, 3572.3726 13217.743 841.6802, 3569.9626 13310.018 811.07294</trace>
</ink>
</file>

<file path=ppt/ink/ink17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3789.1655 12912.221 874.14984, 3767.864 13002.893 865.98773, 3760.042 13138.631 861.3906, 3768.3013 13236.495 860.9271, 3823.4724 13328.025 863.13184, 3901.5498 13353.077 862.06195, 3998.477 13277.897 859.8989, 4038.137 13193.071 855.75464, 4050.0286 13048.489 849.5734, 4038.6624 12924.033 844.6558, 4016.0732 12848.391 844.1962, 3936.4187 12710.945 846.1588, 3853.9033 12624.266 850.2063, 3776.5586 12588.353 856.95374, 3729.8862 12686.094 861.108, 3771.0764 12797.996 855.5635, 3827.0383 12873.487 847.9222, 3940.9377 12983.295 824.536, 4021.2092 13056.973 772.31976</trace>
</ink>
</file>

<file path=ppt/ink/ink17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4805.3184 13093.471 874.14984, 4690.794 13071.235 863.7288, 4565.0366 13059.102 859.0962, 4471.0146 13060.394 849.1589, 4377.5225 13066.871 822.3929</trace>
</ink>
</file>

<file path=ppt/ink/ink17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4840.5093 13364.417 874.14984, 4740.3833 13368.094 867.2573, 4587.341 13383.558 859.50793, 4496.05 13393.301 849.1764, 4416.507 13400.119 557.1155</trace>
</ink>
</file>

<file path=ppt/ink/ink17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2416.7002 12064.121 874.14984, 2416.7002 12199.788 853.53314, 2416.701 12306.256 840.65704, 2416.7002 12439.868 828.4496, 2416.7002 12520.596 812.8051, 2416.701 12620.373 775.12744, 2411.697 12696.735 212.66376</trace>
</ink>
</file>

<file path=ppt/ink/ink17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5767.5835 13219.047 874.14984, 5810.745 13140.541 869.8369, 5843.172 13043.722 866.6995, 5844.4404 12945.958 866.1432, 5772.8804 12840.926 865.9232, 5634.7627 12810.003 864.1738, 5526.913 12841.28 860.9678, 5445.172 12965.564 857.3521, 5467.255 13091.557 854.717, 5508.8887 13175.672 854.501, 5615.2495 13244.713 859.8007, 5707.1807 13218.669 861.05255, 5791.471 13130.844 859.75336, 5847.8857 13016.188 856.9203, 5869.17 12919.447 858.84796, 5831.9062 13034.005 853.749, 5824.3154 13130.367 851.6748, 5825.404 13229.498 852.74457, 5934.6743 13281.119 856.10333, 6017.8545 13193.166 862.9535, 6122.1772 13267.418 859.2959, 6206.881 13227.192 859.1557, 6250.054 13148.378 857.6374, 6207.641 13059.293 858.59796, 6114.506 13056.182 858.33386, 6063.4033 13154.523 858.73584, 6071.109 13236.987 854.0204</trace>
</ink>
</file>

<file path=ppt/ink/ink17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6391.132 13508.55 874.14984, 6307.435 13474.804 865.4047, 6171.773 13436.309 858.9566, 6080.892 13421.6875 854.4562, 5977.9624 13411.718 849.82166, 5821.8027 13400.205 843.60297, 5678.861 13392.125 838.22266, 5593.735 13388.898 838.20276, 5514.683 13387.591 839.6739, 5417.4224 13386.861 846.05896, 5337.692 13394.298 855.57416, 5257.8457 13397.15 243.13348</trace>
</ink>
</file>

<file path=ppt/ink/ink17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6017.2227 13742.999 874.14984, 5943.62 13666.219 866.5815, 5819.9907 13615.779 863.15686, 5723.25 13603.03 861.6463, 5659.32 13722.699 860.50616, 5693.3516 13815.53 858.6617, 5798.8623 13857.595 859.5391, 5886.3916 13842.782 859.5451, 5951.8145 13743.049 859.34326, 6000.371 13880.702 843.6181, 6003.253 13970.012 836.7512, 6000.0586 14064.435 835.1111, 5992.7803 14140.602 834.66516, 5959.3413 14262.284 838.8476, 5846.604 14340.099 847.9219, 5742.731 14300.153 853.29785, 5660.443 14193.711 860.4553, 5701.504 14071.62 859.5769, 5862.2847 14003.847 847.86395, 5942.5 13978.913 831.89, 6034.818 13977.45 803.7349</trace>
</ink>
</file>

<file path=ppt/ink/ink17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6006.2256 12348.678 874.14984, 5865.8735 12337.482 849.53125, 5766.834 12327.229 842.36597, 5652.1777 12315.881 835.99506, 5526.012 12303.24 830.8175, 5388.666 12288.999 826.3706, 5236.6157 12273.673 821.84467, 5066.353 12254.493 817.0241, 4878.1006 12231.215 810.9069, 4748.5713 12215.268 801.9867, 4575.893 12193.298 789.0406, 4450.503 12177.282 777.0645, 4293.3306 12156.455 765.18164, 4105.6885 12132.015 752.8193, 3943.228 12110.635 744.73846, 3800.0793 12091.642 737.8346, 3636.5166 12068.189 738.40936, 3465.6465 12041.442 743.20245, 3293.2278 12011.257 751.1122, 3175.7104 11990.618 759.56744, 3044.748 11966.97 770.87573, 2899.723 11942.623 783.29724, 2749.5212 11921.236 793.64764, 2619.708 11905.009 803.8786, 2518.8972 11893.276 812.32635, 2412.5298 11883.305 822.53174, 2311.189 11877.416 830.8459, 2229.6182 11873.961 837.53815, 2103.8945 11885.411 849.6611, 2008.2094 11922.622 857.1949, 1920.7064 12036.907 859.942, 1871.7919 12147.245 858.0727, 1851.587 12227.722 854.7224, 1831.2646 12323.042 852.3376, 1813.2855 12416.342 849.6463, 1785.6105 12583.905 844.0203, 1774.3597 12691.445 841.3784, 1768.0319 12809.0 839.30115, 1765.6978 12898.059 838.08405, 1768.3972 12989.298 836.84625, 1781.5388 13094.056 836.5463, 1806.551 13205.278 836.6472, 1845.1481 13316.28 836.6094, 1901.5151 13421.589 836.8919, 2001.8893 13562.136 837.586, 2088.9749 13630.662 836.612, 2166.03 13681.366 835.02795, 2249.085 13725.112 832.22766, 2362.709 13769.781 827.27673, 2503.1306 13814.876 820.87085, 2656.594 13859.806 814.5229, 2764.6433 13890.709 808.874, 2910.1465 13929.005 802.32324, 3081.1858 13971.66 795.3517, 3269.0916 14017.45 788.4456, 3432.7097 14057.59 781.4763, 3576.278 14093.102 774.00433, 3750.6973 14137.543 768.2164, 3948.7104 14186.618 764.7445, 4165.477 14235.847 761.68304, 4314.222 14269.343 758.29474, 4487.9395 14300.783 752.1552, 4676.306 14322.285 721.5687, 4797.7163 14336.02 694.39233, 4885.595 14350.734 658.3281, 5001.07 14357.269 561.59827</trace>
</ink>
</file>

<file path=ppt/ink/ink17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6436.221 12628.284 874.14984, 6467.5273 12720.23 863.3819, 6484.644 12795.966 855.42096, 6499.87 12893.431 846.4389, 6514.076 13009.901 837.9147, 6525.087 13141.972 830.34717, 6531.5254 13286.351 823.8297, 6534.8027 13442.927 818.8832, 6536.503 13575.281 815.6153, 6536.129 13697.685 809.68085, 6532.585 13817.382 805.9292, 6528.6597 13913.579 802.7792, 6516.406 14064.075 780.9047, 6508.9014 14140.541 761.75214, 6497.788 14216.25 707.3419</trace>
</ink>
</file>

<file path=ppt/ink/ink1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16872.766 3869.1863 874.14984, 16851.166 3966.3472 859.33167, 16828.64 4034.6528 839.8</trace>
</ink>
</file>

<file path=ppt/ink/ink17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12933.438 508.68683 874.14984, 12952.825 655.3833 853.06934, 12955.599 764.8316 839.04956, 12951.373 904.3804 824.96625, 12937.485 1072.7064 808.62646, 12916.542 1268.439 788.37463, 12901.348 1406.583 773.91675, 12880.351 1578.3137 756.2125, 12862.57 1728.9386 734.32965, 12842.854 1897.5243 711.8039, 12822.17 2119.5083 685.419, 12800.898 2385.193 658.77454, 12779.73 2681.0493 632.45166, 12765.587 2880.0889 609.72205, 12747.567 3149.051 586.29834, 12728.604 3467.2993 563.76105, 12714.544 3718.4622 543.30566, 12701.468 3984.0137 524.64545, 12689.12 4308.2446 506.51248, 12678.078 4672.104 489.8509, 12670.025 5036.8804 479.70187, 12664.711 5297.2783 472.482, 12665.643 5620.688 465.7339, 12673.671 5989.0337 460.85303, 12685.643 6387.871 457.42932, 12696.281 6712.2925 454.79883, 12702.805 7020.0415 454.78085, 12707.879 7387.892 451.47366, 12710.924 7758.7476 445.71335, 12712.863 8036.2095 439.8398, 12714.913 8386.873 431.05457, 12716.248 8787.406 421.67462, 12714.717 9219.032 414.9149, 12712.645 9551.915 411.61688, 12709.066 9885.039 408.26288, 12700.069 10276.674 407.64468, 12685.645 10710.765 401.9414, 12668.462 11160.712 396.9164, 12656.507 11468.51 392.85565, 12641.328 11860.752 386.8966, 12625.986 12306.087 380.98724, 12614.908 12647.375 376.3742, 12604.942 13003.001 371.17297, 12596.92 13419.973 322.11346, 12591.344 13853.338 271.72406, 12585.855 14250.728 223.75783, 12582.407 14506.604 182.08963, 12580.784 14591.231 135.08488, 12579.54 14698.971 76.206245, 12578.886 14781.508 24.652843, 12578.245 14866.577 13.911389</trace>
</ink>
</file>

<file path=ppt/ink/ink17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14573.139 1718.667 874.14984, 14664.486 1655.9719 863.8827, 14739.9 1587.6334 853.58844, 14815.882 1503.3452 846.39, 14896.04 1390.8217 847.5528, 14929.567 1314.6138 849.0056, 14828.987 1376.7362 845.5501, 14760.513 1471.3405 839.7004, 14699.875 1578.8125 832.2615, 14665.366 1661.0437 829.1898, 14622.755 1792.2721 829.5629, 14619.489 1936.989 836.9165, 14649.203 2025.3496 846.02216, 14759.065 2038.4823 851.67, 14865.3125 1993.8434 850.7709, 14969.282 1893.6466 845.05164, 15060.707 1820.286 846.8305, 15083.361 1907.5193 846.76013, 15078.802 1988.5234 849.74634, 15082.807 2082.9412 858.0726, 15179.932 2051.9355 859.13983, 15238.019 1967.4462 853.5477, 15282.731 1870.2616 846.9115, 15315.715 1764.9825 844.86725, 15305.857 1652.2325 848.15015, 15217.634 1615.7621 851.94324, 15142.3545 1663.2671 854.7944, 15059.368 1760.5271 857.1049, 15075.31 1844.1141 861.52496, 15161.568 1823.1188 860.3577, 15302.142 1765.2694 848.4215, 15400.249 1722.8566 815.5567, 15475.327 1691.0653 523.98126</trace>
</ink>
</file>

<file path=ppt/ink/ink17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15268.169 996.143 874.14984, 15138.392 1033.6963 859.6937, 15057.841 1058.7507 852.0972, 14970.105 1084.929 846.36304, 14871.398 1114.1985 834.61957, 14790.792 1129.8265 819.0685, 14712.203 1140.3604 684.6231</trace>
</ink>
</file>

<file path=ppt/ink/ink17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15000.934 887.8881 874.14984, 15096.774 875.7725 864.1911, 15209.282 886.1501 860.15814, 15292.994 917.2673 861.4149, 15361.97 1034.2239 860.9824, 15313.394 1128.4023 859.03766, 15223.046 1220.4783 851.6348, 15142.466 1292.9819 828.81323</trace>
</ink>
</file>

<file path=ppt/ink/ink17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15891.718 1429.7811 874.14984, 15871.632 1522.3394 867.616, 15849.345 1601.2628 802.827</trace>
</ink>
</file>

<file path=ppt/ink/ink17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15874.122 1809.6011 874.14984, 15872.198 1887.1237 857.8075</trace>
</ink>
</file>

<file path=ppt/ink/ink17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14484.06 2259.9414 874.14984, 14598.809 2254.8677 863.3495, 14759.619 2246.188 852.5745, 14856.529 2240.549 847.5448, 14960.816 2235.4832 845.9149, 15040.304 2231.8015 844.63855, 15119.585 2229.2754 843.4469, 15194.843 2227.17 837.6836, 15345.551 2225.469 821.3471, 15432.302 2225.0723 809.7506, 15560.731 2224.7175 764.05756, 15658.865 2224.6682 687.9072, 15735.503 2224.6807 514.5301</trace>
</ink>
</file>

<file path=ppt/ink/ink17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17995.504 1086.4585 874.14984, 18016.295 1191.8197 864.06134, 18020.586 1348.6129 853.86414, 18012.97 1439.2739 849.4815, 18000.127 1524.9526 842.21936, 17977.389 1647.6108 824.5123, 17958.768 1742.8643 781.0491, 17941.617 1826.9216 662.71155</trace>
</ink>
</file>

<file path=ppt/ink/ink17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17639.191 1014.701 874.14984, 17718.438 1010.3583 865.40515, 17878.373 1016.62445 849.64124, 17975.17 1021.98474 844.29626, 18076.959 1025.2231 835.5923, 18152.441 1027.2339 826.04, 18263.41 1024.1986 764.987, 18351.816 1014.701 626.493</trace>
</ink>
</file>

<file path=ppt/ink/ink17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17959.213 636.1182 874.14984, 18061.42 647.98047 864.52014, 18208.732 661.073 856.68506, 18294.174 662.86066 852.76245, 18413.049 653.9883 838.5826, 18492.309 646.81915 815.7381, 18568.805 628.3769 222.43332</trace>
</ink>
</file>

<file path=ppt/ink/ink1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17409.613 4442.632 874.14984, 17402.516 4526.704 869.5064, 17401.902 4633.1353 868.2701, 17401.885 4708.796 867.58026</trace>
</ink>
</file>

<file path=ppt/ink/ink17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18369.412 472.808 874.14984, 18487.46 515.88574 861.3567, 18587.72 563.75073 858.6849, 18675.352 658.04156 860.29895, 18698.064 762.9746 859.81976, 18676.697 854.8879 856.87494, 18617.773 934.9091 853.517, 18540.967 978.82544 8.491333</trace>
</ink>
</file>

<file path=ppt/ink/ink17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18583.861 1520.7153 874.14984, 18583.861 1610.9496 870.855, 18578.176 1688.941 241.72543</trace>
</ink>
</file>

<file path=ppt/ink/ink17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18975.365 1573.9148 874.14984, 19087.309 1475.316 859.4404, 19185.576 1363.2991 854.8282, 19219.691 1250.9175 856.7894, 19138.695 1189.9517 855.3229, 19030.674 1226.8545 852.76764, 18951.781 1317.0076 850.5479, 18897.389 1414.5604 845.96313, 18888.531 1525.9979 848.33594, 18914.533 1603.568 850.8362, 19010.088 1651.5466 852.52527, 19107.197 1657.592 853.7543, 19217.67 1607.6912 855.1199, 19294.523 1545.5737 854.8127, 19332.213 1644.1588 861.6344, 19390.9 1741.6754 863.4137, 19499.447 1771.923 862.8373, 19597.734 1686.2192 861.03064, 19638.627 1605.1505 857.8036, 19640.027 1527.3534 859.7257, 19564.07 1474.6431 859.99536, 19478.549 1467.5452 860.3256, 19386.865 1531.8319 862.8214, 19440.584 1618.1145 860.88995, 19575.69 1616.1313 853.01184, 19672.861 1608.9086 830.6522, 19750.414 1587.1898 637.7264</trace>
</ink>
</file>

<file path=ppt/ink/ink17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19029.252 996.143 874.14984, 19140.254 1007.99176 863.7617, 19272.371 1004.70087 857.61774, 19349.92 1001.2485 848.6829, 19427.318 993.646 234.968</trace>
</ink>
</file>

<file path=ppt/ink/ink17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19261.295 869.9487 874.14984, 19373.979 899.57446 865.5783, 19466.371 977.1617 866.0889, 19501.598 1062.2565 865.1067, 19509.836 1140.8953 863.8528</trace>
</ink>
</file>

<file path=ppt/ink/ink17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19956.328 1322.1448 874.14984, 20082.684 1343.0486 865.35736, 20192.658 1352.0157 864.6595, 20268.113 1359.0765 856.79645</trace>
</ink>
</file>

<file path=ppt/ink/ink17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19956.328 1538.036 874.14984, 20031.834 1585.1074 865.89874, 20160.496 1597.6108 860.6728, 20249.277 1582.287 855.86115, 20353.037 1570.5735 841.73425, 20428.635 1550.364 654.5568</trace>
</ink>
</file>

<file path=ppt/ink/ink17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20686.549 1411.8418 874.14984, 20688.7 1514.4138 868.4112, 20722.678 1610.9645 862.45734, 20827.412 1679.6262 862.7637, 20936.152 1662.7251 860.7955, 21020.889 1625.6233 857.3197, 21096.84 1552.4802 856.9423, 21134.908 1472.9475 858.8436, 21098.309 1370.3025 860.3576, 21012.246 1337.4469 859.7142, 20902.938 1355.3027 857.4687, 20826.064 1374.8467 849.9324</trace>
</ink>
</file>

<file path=ppt/ink/ink17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17781.057 1952.4976 874.14984, 17918.137 1947.687 855.0611, 18020.182 1944.2031 844.1076, 18140.727 1939.6152 836.74304, 18237.393 1935.8468 830.6759, 18332.43 1931.5791 825.8468, 18421.31 1927.4484 822.5341, 18510.191 1924.7039 819.4888, 18635.793 1923.458 813.45416, 18782.514 1924.5354 808.1561, 18880.562 1925.339 803.8904, 19016.613 1929.6205 800.5922, 19180.008 1935.498 796.19794, 19361.902 1943.0819 791.06866, 19523.477 1950.008 787.0457, 19661.639 1956.0624 783.3326, 19825.969 1963.3098 757.3785, 20001.96 1971.0492 723.6811, 20121.564 1976.3351 682.59674, 20271.78 1983.0377 634.3008, 20439.998 1990.6854 579.5101, 20615.854 2000.2153 519.3324, 20759.055 2010.4193 454.937, 20884.402 2021.5094 387.2789, 21018.734 2040.1034 317.55014, 21105.605 2052.169 248.30945, 21230.889 2080.1377 144.50294, 21312.455 2101.0093 21.658426</trace>
</ink>
</file>

<file path=ppt/ink/ink17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10010.351 436.9293 874.14984, 9983.513 513.6619 852.57007</trace>
</ink>
</file>

<file path=ppt/ink/ink1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17469.365 4215.6323 874.14984, 17452.709 4282.846 867.3029, 17434.568 4347.158 840.02454</trace>
</ink>
</file>

<file path=ppt/ink/ink17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3628.605 3704.3706 874.14984, 3734.838 3696.7532 866.73834, 3840.8962 3673.3054 866.02966, 3918.7537 3657.0383 841.8696</trace>
</ink>
</file>

<file path=ppt/ink/ink17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14997.635 3659.2126 874.14984, 14990.26 3754.8157 862.98224, 14984.029 3833.2104 855.57825, 14972.87 3926.2156 848.9447, 14960.599 4024.1873 846.0865, 14950.348 4120.7188 848.75116, 14944.386 4208.372 850.72406, 14946.234 4294.7573 855.25385, 14965.194 4210.058 847.25275, 14977.042 4129.829 842.1027, 14994.203 4036.242 837.4862, 15012.589 3956.856 836.9125, 15057.657 3818.6455 836.5011, 15134.429 3714.915 842.34296, 15216.376 3721.4558 847.2728, 15288.433 3874.7244 850.4857, 15297.229 3968.1995 846.9352, 15301.765 4109.343 847.469, 15278.923 4218.813 850.45795, 15242.433 4139.7246 849.12946, 15242.208 4016.4138 845.7052, 15265.79 3874.5903 846.6986, 15321.724 3774.953 850.13995, 15397.47 3799.0977 849.61774, 15446.321 3878.6833 847.01355, 15473.878 3988.1978 842.8593, 15483.13 4107.7466 826.28265, 15477.998 4224.195 799.62585, 15472.719 4301.319 748.2986</trace>
</ink>
</file>

<file path=ppt/ink/ink17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16141.356 3776.7468 874.14984, 16031.795 3794.7478 862.81525, 15898.705 3867.4731 855.3831, 15810.594 3952.4846 850.30396, 15755.394 4044.9668 848.4645, 15728.587 4144.662 849.22034, 15773.229 4224.8286 853.0841, 15857.59 4242.0566 855.5292, 15952.887 4182.759 855.0858, 16031.575 4064.9182 852.83307, 16081.541 3942.981 849.92206, 16115.002 3834.2593 849.6609, 16108.578 3943.721 846.9002, 16100.463 4025.0564 843.1461, 16091.887 4158.2896 828.6434, 16087.326 4234.39 804.1885</trace>
</ink>
</file>

<file path=ppt/ink/ink17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16230.435 4354.5186 874.14984, 16230.19 4462.9873 866.8852, 16274.513 4550.0356 867.51825, 16359.899 4558.7554 865.7681, 16458.645 4490.875 861.9759, 16495.926 4413.3853 862.39636, 16463.727 4329.2705 862.274, 16352.939 4310.265 860.29987, 16273.749 4369.6724 857.4363, 16212.838 4445.4526 845.7259</trace>
</ink>
</file>

<file path=ppt/ink/ink17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16729.713 3722.31 874.14984, 16667.168 3838.6494 861.16797, 16609.713 3991.9346 850.96497, 16594.38 4070.5115 853.47107, 16609.58 4170.1147 857.6915, 16725.09 4130.211 852.8686, 16814.08 4018.779 841.57837, 16876.723 3921.5586 842.9941, 16920.078 3997.7632 845.4638, 16919.701 4117.619 851.787, 16970.805 4194.982 859.9428, 17053.875 4125.5576 858.6761, 17060.225 3990.191 859.998, 17059.748 3891.916 861.1241, 17115.25 3811.7336 859.69434, 17220.504 3787.0703 857.1362, 17302.61 3839.9644 856.95087, 17331.113 3971.8708 853.3726, 17305.23 4101.3975 841.7966, 17246.352 4178.752 824.0786</trace>
</ink>
</file>

<file path=ppt/ink/ink17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17550.113 3794.686 874.14984, 17560.506 3903.2385 864.4355, 17563.361 4031.1672 861.8088, 17596.05 4143.484 862.10034, 17690.412 4185.6475 860.7184, 17783.686 4107.4736 855.93396, 17847.086 4018.7126 851.855, 17897.361 3883.717 851.91, 17917.229 3775.3386 853.578, 17870.416 3659.5542 856.6526, 17787.166 3591.4285 858.0352, 17660.55 3579.4114 856.41876, 17556.852 3602.6824 856.1982, 17473.533 3663.194 857.8477, 17450.768 3742.8179 858.63104, 17556.951 3837.4412 857.90656, 17643.125 3849.155 853.0816, 17745.084 3868.7095 832.7046, 17822.195 3868.04 715.2901</trace>
</ink>
</file>

<file path=ppt/ink/ink17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18316.625 4100.8926 874.14984, 18445.36 4096.2476 856.5774, 18556.367 4098.087 839.6021, 18657.1 4098.9766 804.2949, 18734.113 4102.3643 767.3494</trace>
</ink>
</file>

<file path=ppt/ink/ink17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19172.217 3794.686 874.14984, 19179.406 3891.7065 868.70135, 19176.75 4010.5781 866.7683, 19170.354 4092.6072 868.0884, 19200.232 3971.6792 858.9081, 19239.387 3889.1555 855.7053, 19329.307 3789.1968 856.61615, 19407.08 3757.8716 859.08075, 19504.143 3779.5547 860.5885, 19587.465 3890.216 860.49634, 19583.895 4010.5244 856.5139, 19550.836 4109.2666 855.59, 19462.584 4159.7827 859.559, 19455.568 4055.357 858.6587, 19530.79 3916.9656 856.1324, 19614.275 3822.4775 858.03375, 19743.994 3780.857 859.0694, 19830.373 3814.7551 859.55725, 19859.523 3900.6184 860.0002, 19834.664 3987.3523 860.3523, 19795.375 4062.9187 750.29865</trace>
</ink>
</file>

<file path=ppt/ink/ink1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17602.656 4442.632 874.14984, 17609.02 4527.3345 867.04205, 17640.227 4617.8 867.7788, 17715.738 4658.0635 867.309, 17788.215 4605.4165 866.4967, 17812.717 4528.6533 864.38885, 17777.201 4441.5254 863.1352, 17693.314 4404.4473 861.52466, 17629.164 4380.6333 858.2445</trace>
</ink>
</file>

<file path=ppt/ink/ink17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20507.219 3758.8074 874.14984, 20428.262 3762.4336 871.8093, 20339.273 3802.769 864.2342, 20243.5 3896.7825 858.21747, 20198.973 4013.6433 857.4671, 20262.277 4090.7473 859.02844, 20379.809 4038.5798 858.2934, 20470.549 3969.1533 860.09705, 20553.523 3839.775 862.55096, 20593.455 3743.9517 863.85565, 20542.254 3875.3474 858.1884, 20532.592 3967.0989 853.1951, 20520.047 4117.4316 843.64343, 20515.521 4220.8213 839.43164, 20511.664 4313.446 836.3052, 20508.248 4399.11 833.0988, 20504.469 4489.7256 830.76544, 20496.262 4658.356 827.35657, 20486.758 4756.663 828.85004, 20465.428 4886.7983 836.8059, 20422.984 4967.574 846.82495, 20343.682 4969.9463 852.8873, 20251.705 4857.9233 855.2399, 20239.482 4767.662 851.2561, 20240.87 4683.7397 846.00665, 20250.922 4604.5186 839.0742, 20288.467 4507.2837 831.2194, 20346.084 4407.624 816.31, 20416.223 4321.8755 793.6821, 20471.137 4245.905 754.6147, 20546.914 4172.2666 684.4579</trace>
</ink>
</file>

<file path=ppt/ink/ink17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21220.943 3560.237 874.14984, 21117.86 3610.35 863.0909, 21003.133 3679.4617 861.4764, 20938.445 3771.81 863.7519, 20960.137 3859.8206 862.2142, 21057.674 3964.4255 857.3947, 21098.697 4043.3164 861.2732, 21065.826 4131.791 860.5864, 20971.334 4170.3096 860.29095, 20884.586 4193.9463 859.3393</trace>
</ink>
</file>

<file path=ppt/ink/ink17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21345.215 3669.1104 874.14984, 21310.139 3775.3308 863.8753, 21261.59 3905.829 858.7341, 21213.61 4033.6917 848.92883, 21191.002 4111.195 833.9558, 21169.84 4186.4365 744.265</trace>
</ink>
</file>

<file path=ppt/ink/ink17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21523.371 3758.8074 874.14984, 21524.584 3873.0981 863.59534, 21502.408 4000.5112 860.3659, 21478.615 4080.2148 860.3875, 21476.484 3966.7405 844.9725, 21516.451 3848.9827 834.9632, 21583.729 3728.6248 829.8718, 21663.729 3654.529 836.0461, 21742.111 3627.3809 843.3456, 21836.371 3728.7986 855.1183, 21834.395 3809.9521 858.00085, 21839.273 3906.533 860.84985, 21815.086 3983.8335 676.2941</trace>
</ink>
</file>

<file path=ppt/ink/ink17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21470.584 3361.6667 874.14984, 21443.486 3455.8352 868.1764, 21415.209 3531.5254 8.657492</trace>
</ink>
</file>

<file path=ppt/ink/ink17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22040.246 3650.5525 874.14984, 22033.707 3778.5974 861.55884, 22020.6 3913.7527 861.1883, 22035.223 4034.373 864.27594, 22134.434 4091.9827 862.97894, 22231.94 4051.3071 858.96497, 22316.219 3964.1565 853.5654, 22377.88 3859.4253 851.9046, 22412.73 3731.059 854.11743, 22386.22 3612.29 856.4442, 22319.545 3537.1892 857.7452, 22226.342 3502.1636 858.747, 22114.355 3517.4788 858.1241, 22027.54 3557.2334 856.5086, 21967.184 3641.7432 856.0033, 21966.852 3717.8586 856.84094, 22069.055 3750.9614 854.4285, 22171.436 3765.2385 843.04645, 22246.715 3754.9878 8.369382</trace>
</ink>
</file>

<file path=ppt/ink/ink17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22664.895 3722.31 874.14984, 22778.404 3720.7383 862.9427, 22935.7 3731.4148 849.9504, 23028.78 3737.7173 832.8328, 23104.934 3748.273 542.945</trace>
</ink>
</file>

<file path=ppt/ink/ink17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22682.49 3957.9966 874.14984, 22783.951 3977.582 864.1228, 22860.475 3976.6855 857.54034, 22961.7 3962.819 848.41077, 23047.65 3953.7751 830.37134, 23127.879 3940.0571 808.14264</trace>
</ink>
</file>

<file path=ppt/ink/ink17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23484.193 3758.8074 874.14984, 23461.111 3848.195 869.4597, 23482.49 3943.1687 868.0307, 23606.545 4010.5928 863.4924, 23698.459 4010.142 858.913, 23784.998 3974.8455 858.5743, 23847.217 3894.229 858.6342, 23861.268 3815.2246 859.0304, 23768.785 3728.2463 860.9636, 23685.266 3702.4885 859.778, 23562.51 3663.5334 851.0343, 23482.627 3638.2917 840.5496, 23380.46 3608.9788 810.478, 23301.842 3577.1213 7.9441385</trace>
</ink>
</file>

<file path=ppt/ink/ink17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15659.6 5384.4863 874.14984, 15682.265 5532.1396 849.9955, 15690.273 5634.8413 837.3125, 15694.9 5757.6143 827.7288, 15696.883 5893.0366 820.4022, 15695.729 6033.4575 814.31476, 15690.677 6171.616 794.8826, 15686.8545 6266.6313 769.69965, 15679.265 6368.0605 732.36597, 15672.77 6444.9585 688.1769, 15656.654 6587.201 583.47284, 15647.154 6665.3813 420.43896</trace>
</ink>
</file>

<file path=ppt/ink/ink1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18139.506 4261.6523 874.14984, 18048.707 4297.0366 868.61554, 17965.982 4353.4575 867.63605, 17959.135 4423.03 862.7804, 18024.592 4477.0825 862.20685, 18087.295 4566.7686 863.7202, 18028.088 4634.9004 861.46075, 17928.256 4665.296 852.0085, 17856.373 4684.1104 828.01337</trace>
</ink>
</file>

<file path=ppt/ink/ink17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15409.961 6069.8945 874.14984, 15498.514 6107.8223 865.0719, 15635.099 6155.331 857.5778, 15722.638 6176.934 852.9853, 15826.683 6205.074 837.5938, 15903.537 6223.3945 548.35913</trace>
</ink>
</file>

<file path=ppt/ink/ink17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16211.666 6123.713 874.14984, 16133.742 6186.8555 867.7304, 16020.972 6292.769 861.4041, 15923.25 6418.2544 863.82587, 15893.091 6513.6963 865.3369, 15992.28 6511.8135 861.92645, 16066.312 6426.2227 853.23254, 16122.357 6333.6196 854.8791, 16150.421 6252.8257 856.66046, 16094.751 6343.0103 859.0408, 16079.778 6432.2983 862.1762, 16111.795 6514.022 864.4772, 16216.357 6468.519 862.2915, 16301.422 6362.888 856.1109, 16365.872 6265.3506 856.9386, 16453.168 6234.28 859.17554, 16491.305 6361.8706 854.38007, 16492.857 6472.2646 850.0804, 16482.611 6569.9136 849.1049, 16484.018 6450.4375 835.08875, 16528.455 6305.0903 826.55115, 16566.861 6228.4604 830.90564, 16655.916 6132.996 839.2645, 16737.115 6122.7783 843.3846, 16813.496 6214.3276 853.0219, 16833.998 6326.608 854.5704, 16851.295 6410.6323 830.31335</trace>
</ink>
</file>

<file path=ppt/ink/ink17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17121.145 6069.8945 874.14984, 17130.135 6168.013 864.5964, 17128.35 6305.854 859.9624, 17124.889 6382.023 858.65, 17132.111 6503.866 859.90735, 17219.344 6469.0396 849.53595, 17285.281 6367.766 836.549, 17344.535 6237.3784 826.72107, 17384.973 6124.088 833.38135, 17389.336 6030.324 840.8167, 17280.22 5954.689 852.0949, 17188.463 5960.601 858.2232, 17118.324 6075.465 863.0904, 17269.236 6146.7964 852.79895, 17368.088 6166.5522 830.37195, 17445.908 6161.1646 711.3764</trace>
</ink>
</file>

<file path=ppt/ink/ink17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17851.367 6196.089 874.14984, 17972.523 6191.014 862.4357, 18048.21 6185.6753 856.2344, 18135.637 6176.269 847.8291, 18212.598 6168.6533 833.4432, 18288.152 6160.7285 810.382</trace>
</ink>
</file>

<file path=ppt/ink/ink17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17780.984 6502.9136 874.14984, 17931.115 6490.5728 851.0901, 18033.65 6481.2534 833.35095, 18140.328 6469.3145 814.1202, 18235.846 6459.035 780.3664, 18315.453 6449.7144 743.24384</trace>
</ink>
</file>

<file path=ppt/ink/ink17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19206.236 5816.887 874.14984, 19128.31 5784.9795 869.49457, 19012.082 5782.3 863.8838, 18921.115 5802.205 861.3473, 18815.773 5881.95 861.96216, 18766.969 5975.201 861.9645, 18765.807 6063.052 863.32007, 18844.87 6106.243 863.05475, 18935.479 6096.9355 860.6246, 19048.479 6013.87 851.9916, 19128.225 5915.7593 849.5665, 19188.178 5804.7544 848.8934, 19231.23 5904.62 857.49304, 19236.107 5983.819 862.4379, 19242.959 6061.453 856.91626</trace>
</ink>
</file>

<file path=ppt/ink/ink17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19491.066 5997.5186 874.14984, 19478.383 6086.499 867.9299, 19495.383 6166.564 868.3165, 19589.588 6183.582 866.1764, 19678.797 6108.2466 866.4564, 19643.9 6025.182 865.4538, 19498.7 6012.554 855.3553, 19396.236 6007.8965 832.507, 19317.734 6017.61 540.6708</trace>
</ink>
</file>

<file path=ppt/ink/ink17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18849.924 6304.962 874.14984, 18970.463 6325.866 859.5398, 19065.121 6332.0396 848.23804, 19184.316 6336.308 837.0914, 19317.451 6340.708 826.90314, 19451.379 6347.466 802.44995, 19535.922 6351.7295 783.70685, 19626.354 6355.512 733.2904, 19702.72 6362.568 644.06555</trace>
</ink>
</file>

<file path=ppt/ink/ink17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19349.201 6611.169 874.14984, 19227.83 6666.9614 862.0141, 19122.596 6748.7354 859.8879, 19054.467 6844.3 860.7304, 19143.568 6844.2217 860.6575, 19228.877 6732.4536 862.21295, 19271.217 6652.2603 864.5181, 19312.484 6734.8325 862.13025, 19320.016 6815.8013 859.62384, 19328.08 6947.6978 854.3181, 19328.547 7078.604 850.117, 19319.52 7203.832 847.3758, 19295.957 7320.515 850.30566, 19252.725 7401.812 856.18756, 19171.727 7422.2715 859.6961, 19070.902 7331.5503 858.6544, 19065.541 7180.437 851.7493, 19104.922 7061.227 843.323, 19241.031 6932.376 834.06006, 19320.193 6863.0083 819.6997, 19397.385 6824.287 791.31274</trace>
</ink>
</file>

<file path=ppt/ink/ink17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19670.322 5131.479 874.14984, 19558.41 5081.5273 857.4743, 19463.385 5061.3813 845.1772, 19340.645 5047.172 832.71625, 19196.06 5039.7236 822.07935, 19033.95 5037.3364 812.73236, 18858.127 5036.2744 805.77264, 18677.424 5032.782 800.4161, 18549.727 5029.798 791.7639, 18389.184 5024.6494 784.4079, 18279.623 5021.216 778.8866, 18135.656 5016.95 775.0237, 17961.648 5012.526 772.8849, 17811.266 5010.2812 772.4327, 17668.682 5009.528 772.0847, 17492.291 5012.957 771.4657, 17307.781 5018.787 769.19354, 17173.385 5023.3975 766.6041, 17001.455 5029.2505 763.0578, 16811.541 5034.197 762.6174, 16673.705 5037.503 763.537, 16527.773 5040.032 765.1014, 16369.636 5041.699 769.28986, 16210.008 5043.8726 775.9659, 16067.414 5048.092 785.5884, 15963.038 5051.696 794.73694, 15850.106 5058.818 805.65045, 15735.553 5071.7764 816.0189, 15656.681 5081.2817 825.84125, 15577.311 5099.2725 834.0599, 15497.037 5128.963 841.12, 15382.285 5190.8325 851.8769, 15283.655 5302.4233 855.8435, 15242.951 5380.109 856.4129, 15194.651 5506.4546 855.1671, 15176.987 5603.6147 852.3942, 15164.94 5689.7427 848.7624, 15156.113 5778.973 844.093, 15149.754 5898.932 837.70526, 15145.778 6041.9272 830.144, 15145.312 6197.6567 822.465, 15145.284 6301.132 815.6091, 15151.254 6431.7646 809.3666, 15167.626 6574.586 805.3846, 15184.453 6681.8223 803.8555, 15209.611 6785.5234 803.68353, 15252.12 6894.9756 805.7178, 15311.76 7000.344 809.6418, 15383.192 7092.359 814.27405, 15515.027 7219.108 822.322, 15619.58 7280.1943 823.8415, 15702.495 7323.0303 824.7783, 15803.229 7362.5625 823.44696, 15937.283 7401.8853 819.3856, 16095.631 7438.172 813.5199, 16258.583 7467.6216 806.76465, 16377.828 7487.763 799.93756, 16530.19 7506.673 792.8746, 16709.912 7525.0527 787.19324, 16840.092 7537.8364 783.1788, 16995.078 7551.75 778.9535, 17184.182 7569.0786 772.90625, 17398.938 7588.0757 762.9387, 17606.691 7605.42 752.53156, 17765.32 7618.3843 743.6395, 17959.303 7635.063 734.83453, 18173.379 7656.6396 699.55237, 18320.27 7671.8213 656.951, 18489.402 7692.2188 607.01117, 18676.791 7717.9697 550.38885, 18866.307 7747.797 488.6256, 19025.594 7774.4756 423.27972, 19150.287 7796.1577 356.74335, 19280.346 7821.155 289.89655, 19406.299 7845.4985 224.79016, 19487.807 7861.202 166.57579, 19569.55 7871.053 123.7437, 19676.625 7853.926 61.839546</trace>
</ink>
</file>

<file path=ppt/ink/ink1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18387.703 4087.3955 874.14984, 18460.604 4174.1084 852.9348, 18504.35 4247.7573 841.5096, 18541.516 4337.8145 833.1783, 18561.24 4436.4106 828.3133, 18557.592 4537.47 825.3463, 18550.023 4614.352 823.314, 18518.953 4686.224 820.7202, 18442.385 4765.8247 815.35406, 18388.508 4841.0444 795.7455, 18303.135 4910.593 770.1422</trace>
</ink>
</file>

<file path=ppt/ink/ink17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19955.154 5287.985 874.14984, 19955.15 5394.7803 859.9782, 19955.15 5485.8022 848.3678, 19952.105 5600.9717 836.8219, 19944.098 5740.3125 826.669, 19931.572 5901.6826 817.59515, 19917.834 6085.9404 806.5412, 19904.445 6293.999 791.781, 19894.98 6444.675 777.5448, 19881.314 6625.364 757.2152, 19870.193 6768.7026 740.3989, 19848.432 6936.312 722.5887, 19812.047 7152.329 703.7526, 19761.12 7408.908 683.7963, 19728.098 7574.7686 645.2157, 19711.152 7673.29 600.911, 19686.014 7789.8115 564.45416, 19667.197 7865.287 520.55695</trace>
</ink>
</file>

<file path=ppt/ink/ink17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14008.976 8669.249 874.14984, 13923.518 8680.157 864.7793, 13815.996 8734.141 865.06055, 13738.281 8841.672 862.5278, 13736.099 8949.284 862.97235, 13813.026 8982.15 861.5289, 13914.749 8943.915 858.7329, 13980.022 8861.003 857.8132, 14020.884 8784.285 858.7528, 14062.807 8875.736 856.7504, 14092.412 8973.034 850.6259, 14144.796 9060.379 839.0945, 14194.775 9138.047 711.5432</trace>
</ink>
</file>

<file path=ppt/ink/ink17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14180.533 9193.202 874.14984, 14220.358 9268.597 871.88556, 14308.946 9291.399 869.4999, 14353.661 9210.964 867.8285, 14272.995 9156.243 866.18317, 14190.635 9167.86 865.4083</trace>
</ink>
</file>

<file path=ppt/ink/ink17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14430.173 8633.37 874.14984, 14532.955 8668.147 862.02545, 14608.516 8699.934 855.3858, 14687.962 8741.474 852.06384, 14812.034 8856.992 852.42145, 14854.665 8988.525 853.4249, 14828.315 9101.049 849.69415, 14770.85 9193.346 846.0284, 14672.792 9290.07 826.4241, 14596.367 9340.053 519.721</trace>
</ink>
</file>

<file path=ppt/ink/ink17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15179.092 8814.619 874.14984, 15192.515 8917.177 867.701, 15242.303 9015.8545 863.4562, 15338.168 9086.438 862.0958, 15464.366 9078.446 862.4326, 15539.318 8982.834 862.4422, 15533.897 8871.338 860.9214, 15452.134 8795.615 861.3161, 15356.868 8776.822 861.5295, 15277.217 8827.812 861.51605, 15201.293 8892.91 569.6346</trace>
</ink>
</file>

<file path=ppt/ink/ink17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17318.07 8615.431 874.14984, 17295.014 8707.81 869.0033, 17270.9 8804.149 863.5126, 17265.424 8904.751 865.85004, 17332.707 8992.235 865.85895, 17470.148 8984.245 861.8328, 17585.04 8917.841 853.5782, 17659.469 8833.834 848.35, 17697.09 8741.18 846.1995, 17693.143 8646.81 846.7092, 17637.7 8549.86 847.537, 17552.625 8471.099 848.2908, 17447.457 8418.245 850.10913, 17351.986 8403.244 854.5117, 17271.268 8474.269 858.60846, 17299.277 8569.088 858.3981, 17409.92 8663.238 850.36285, 17497.75 8686.239 845.1939, 17575.537 8715.311 828.2054, 17656.787 8724.304 812.77356</trace>
</ink>
</file>

<file path=ppt/ink/ink17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17674.383 8434.8 874.14984, 17812.902 8455.318 856.8299, 17901.316 8473.401 847.65594, 18038.693 8507.23 834.83057, 18157.582 8548.3 835.69904, 18244.076 8632.351 842.6988, 18257.47 8712.935 845.92896, 18185.445 8811.2705 848.71844, 18103.43 8885.403 843.67816, 18026.53 8942.425 810.6679</trace>
</ink>
</file>

<file path=ppt/ink/ink17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18583.861 8525.733 874.14984, 18558.135 8617.584 869.4015, 18560.264 8742.196 866.3148, 18587.914 8825.438 865.8792, 18691.059 8877.638 865.1924, 18802.75 8873.135 861.2547, 18910.592 8805.399 857.19635, 18982.074 8683.757 855.5402, 18953.195 8586.773 854.9437, 18836.674 8496.559 856.67236, 18697.174 8478.562 857.55475, 18596.818 8494.089 856.93524, 18521.207 8511.177 847.0661</trace>
</ink>
</file>

<file path=ppt/ink/ink17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23039.975 6304.962 874.14984, 23050.88 6403.027 868.2505, 23064.441 6544.5537 859.6009, 23071.717 6658.088 857.61584, 23075.445 6761.5137 857.16113, 23074.955 6836.7817 857.10547, 23073.256 6963.57 855.2525, 23071.668 7047.8823 855.1057, 23069.588 7131.977 855.27954, 23065.209 7299.646 851.5754, 23062.828 7416.972 846.8282, 23061.242 7494.814 842.5633, 23058.69 7600.615 837.342, 23054.705 7727.936 832.2595, 23051.111 7830.09 828.1582, 23046.678 7936.729 823.78235, 23039.121 8064.745 820.01514, 23029.543 8207.907 816.59705, 23021.281 8356.108 814.15826, 23015.629 8459.814 812.48987, 23010.799 8593.856 810.7736, 23007.654 8750.752 808.19354, 23005.994 8868.073 805.97833, 23006.146 8997.019 803.4875, 23008.99 9149.702 800.2636, 23012.818 9316.654 798.62756, 23017.492 9474.055 798.25977, 23021.201 9589.735 798.1837, 23026.371 9726.509 798.90784, 23032.855 9874.122 800.5651, 23037.371 9979.13 802.90497, 23041.582 10091.345 806.2826, 23045.094 10214.764 810.3801, 23050.094 10339.255 816.6929, 23055.463 10445.189 824.0954, 23059.89 10524.712 830.5179, 23066.252 10606.0205 836.47, 23077.676 10724.294 846.9598, 23050.854 10644.887 8.547126</trace>
</ink>
</file>

<file path=ppt/ink/ink17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22843.123 10547.935 874.14984, 22865.11 10471.634 873.76447, 22976.162 10575.641 869.48505, 23057.938 10675.76 868.9835, 23134.79 10703.882 866.4508, 23186.049 10594.799 861.00684, 23216.184 10495.208 856.5572, 23243.209 10418.241 844.6148, 23275.822 10339.859 8.065053</trace>
</ink>
</file>

<file path=ppt/ink/ink1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3672.1973 10117.107 874.14984, 3691.665 10052.652 857.8075</trace>
</ink>
</file>

<file path=ppt/ink/ink17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23075.166 11070.651 874.14984, 23197.354 11095.954 867.3378, 23286.48 11040.763 866.6462, 23273.602 10944.919 864.38385, 23193.135 10923.289 862.8183, 23082.094 10995.845 862.2304, 23033.623 11109.944 858.3146, 23054.809 11235.054 853.769, 23100.756 11322.574 854.1076, 23202.65 11380.301 858.1626, 23300.92 11330.256 860.79596, 23386.19 11277.503 865.76056, 23422.701 11388.614 866.5185, 23527.486 11444.043 865.8498, 23605.24 11391.268 861.1931, 23687.807 11321.847 860.4946, 23690.293 11404.6875 856.7238, 23662.965 11488.234 851.88214, 23617.9 11610.198 849.643, 23577.74 11718.048 848.82166, 23548.674 11811.786 855.6012, 23526.695 11888.798 241.90385</trace>
</ink>
</file>

<file path=ppt/ink/ink17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23253.322 10872.699 874.14984, 23377.26 10910.961 861.02203, 23516.1 10926.343 862.56134, 23607.875 10886.204 864.72864, 23653.686 11001.865 863.2891, 23556.85 11070.65 863.99225</trace>
</ink>
</file>

<file path=ppt/ink/ink17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23003.684 6214.028 874.14984, 22967.203 6310.6255 864.35, 22897.447 6438.7383 857.5824, 22846.691 6519.5034 852.9738, 22783.379 6612.352 848.8243, 22682.693 6753.8804 843.02246, 22608.547 6857.9165 837.324, 22525.271 6980.281 829.959, 22450.629 7093.4473 821.9745, 22386.607 7192.4326 814.0172, 22317.08 7304.8975 805.6076, 22264.424 7390.9087 798.5451, 22197.87 7505.6187 792.4661, 22153.367 7582.637 787.5713, 22090.125 7696.101 783.4771, 22015.518 7834.4614 782.2329, 21934.715 7989.134 781.1562, 21865.207 8120.869 781.58246, 21803.816 8236.211 782.566, 21730.178 8370.3125 772.13153, 21655.098 8505.881 753.522, 21602.396 8600.948 726.5215, 21540.094 8713.298 691.54297, 21473.48 8833.908 648.7956, 21407.238 8952.929 598.8617, 21356.723 9043.22 541.5886, 21313.516 9119.924 479.09897, 21235.514 9232.929 342.4333</trace>
</ink>
</file>

<file path=ppt/ink/ink17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21203.424 8886.995 874.14984, 21212.41 8984.568 864.407, 21204.967 9112.505 861.3236, 21194.764 9254.389 860.67255, 21254.084 9334.613 860.134, 21339.162 9351.437 856.6413, 21428.059 9304.158 851.5653, 21503.713 9254.561 786.33295</trace>
</ink>
</file>

<file path=ppt/ink/ink17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22790.336 8705.746 874.14984, 22694.055 8747.568 865.0837, 22551.184 8793.009 860.4704, 22467.99 8808.247 859.05865, 22343.598 8820.626 857.2575, 22226.746 8816.433 855.16077, 22075.475 8792.904 848.1901, 21948.34 8765.591 834.98334, 21872.178 8739.887 825.4783, 21759.195 8676.783 799.51355, 21682.773 8629.989 745.4192</trace>
</ink>
</file>

<file path=ppt/ink/ink17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22130.496 8507.794 874.14984, 22029.084 8548.898 864.19965, 21878.967 8592.552 864.6002, 21758.973 8657.556 864.38605, 21747.719 8776.022 859.39105, 21817.225 8863.136 850.68756, 21906.043 8932.091 840.6584, 21984.342 8988.152 767.05273</trace>
</ink>
</file>

<file path=ppt/ink/ink17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22255.867 9302.075 874.14984, 22215.186 9398.25 869.1831, 22198.342 9523.479 867.85956, 22257.363 9623.634 867.2458, 22387.992 9622.505 865.0951, 22496.006 9551.533 859.42255, 22554.473 9426.231 852.3736, 22568.14 9310.693 848.219, 22546.37 9216.614 848.0758, 22475.588 9128.478 848.9276, 22355.09 9056.111 854.9393, 22272.137 9052.762 859.2059, 22194.22 9150.616 862.20233, 22217.277 9261.663 860.618, 22265.492 9346.187 856.83704, 22342.635 9413.884 845.6488, 22419.625 9477.469 639.10944</trace>
</ink>
</file>

<file path=ppt/ink/ink17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22219.576 10656.19 874.14984, 22114.814 10647.254 864.6323, 21975.45 10601.318 857.73517, 21891.254 10556.627 852.69147, 21799.635 10500.257 847.76886, 21723.652 10451.483 843.44, 21587.994 10353.308 834.5811, 21448.574 10235.946 826.9679, 21364.666 10154.51 825.38336, 21243.396 10027.392 823.8003, 21169.068 9938.211 824.5728, 21052.777 9789.712 827.0066, 20984.168 9696.513 827.78253, 20910.184 9592.033 827.8977, 20838.324 9486.637 828.4507, 20737.193 9332.993 830.0779, 20682.979 9247.457 833.7268, 20606.625 9124.524 840.816, 20537.506 8995.856 849.8864, 20528.975 8905.67 857.0048, 20621.281 8881.527 863.71454, 20697.422 8893.5 865.84814, 20580.914 8838.948 865.1629, 20502.44 8888.918 864.1666, 20464.098 8993.013 860.5384, 20471.057 9080.578 857.8878, 20492.086 9159.467 855.9125, 20510.188 9235.693 420.864</trace>
</ink>
</file>

<file path=ppt/ink/ink17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20660.154 9996.763 874.14984, 20682.121 10079.067 864.923, 20700.428 10201.034 861.5864, 20711.875 10331.269 860.1665, 20720.977 10411.551 862.00476, 20729.402 10489.814 842.748</trace>
</ink>
</file>

<file path=ppt/ink/ink17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20490.797 10132.235 874.14984, 20585.254 10160.044 864.94055, 20731.93 10176.676 856.09863, 20819.479 10185.441 844.00073, 20896.65 10190.932 552.41583</trace>
</ink>
</file>

<file path=ppt/ink/ink1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3418.4812 6313.9575 874.14984, 3353.0647 6280.0337 872.4624, 3270.633 6278.0366 870.63275, 3187.3765 6315.223 869.69543, 3117.2305 6385.7354 869.21185, 3080.165 6473.4727 868.5526, 3108.446 6564.0054 868.0083, 3198.35 6631.6406 867.4521, 3313.75 6654.772 867.2976, 3420.6187 6632.8657 849.33276, 3500.4329 6577.4355 853.1446, 3533.1145 6484.764 855.71893, 3497.6172 6381.979 857.11554, 3428.775 6320.7856 856.06946, 3344.216 6305.6963 860.7101, 3281.2637 6299.176 853.66364</trace>
</ink>
</file>

<file path=ppt/ink/ink17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20722.84 9861.289 874.14984, 20635.69 9856.54 868.7348, 20529.16 9903.905 864.054, 20444.283 9981.368 860.918, 20392.475 10068.798 859.0917, 20360.879 10178.71 856.2071, 20357.145 10300.396 854.49835, 20396.217 10430.193 854.02783, 20473.982 10540.052 854.39514, 20574.162 10610.845 854.6183, 20684.967 10651.204 854.72, 20817.127 10653.904 854.7451, 20938.54 10616.504 855.4584, 21030.535 10547.108 855.84076, 21095.303 10432.424 856.12354, 21118.18 10330.667 856.61273, 21089.242 10177.663 856.02966, 21036.963 10048.054 852.57996, 20928.479 9920.994 848.02325, 20812.102 9844.695 844.7884, 20735.795 9800.759 838.22217, 20660.102 9780.858 658.09045</trace>
</ink>
</file>

<file path=ppt/ink/ink17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14374.088 10169.352 874.14984, 14297.197 10140.712 864.7337, 14160.805 10138.555 859.19525, 14083.348 10155.835 857.25574, 14007.81 10187.899 856.37506, 13880.209 10285.706 855.493, 13807.502 10376.604 855.74756, 13790.04 10452.928 857.8982, 13892.247 10526.062 858.30493, 14033.733 10502.388 851.28503, 14156.381 10441.972 841.40735, 14275.25 10323.523 832.5291, 14349.819 10204.711 832.7893, 14372.354 10086.654 839.82086, 14311.373 10200.475 842.6663, 14296.631 10342.12 833.3481, 14298.585 10501.207 815.5216, 14303.753 10579.431 795.3884, 14325.305 10681.429 743.3804, 14346.129 10759.644 598.6286</trace>
</ink>
</file>

<file path=ppt/ink/ink17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14305.903 10691.449 874.14984, 14334.424 10788.469 871.3581, 14397.957 10889.435 862.77203, 14481.369 10940.833 863.379, 14567.938 10908.74 851.9508, 14547.938 10830.07 851.40674, 14455.332 10764.852 850.0257, 14356.787 10750.591 844.1194, 14269.612 10763.824 824.3796</trace>
</ink>
</file>

<file path=ppt/ink/ink17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15143.9 10241.109 874.14984, 15045.31 10326.386 858.58777, 14921.404 10436.982 851.0448, 14812.736 10549.729 851.6852, 14766.156 10663.687 855.1211, 14767.728 10756.7295 855.38544, 14814.31 10833.552 856.2085, 14928.666 10917.228 854.0004, 15005.842 10947.544 849.0356, 15104.157 10990.485 830.4188, 15183.408 11007.763 228.26503</trace>
</ink>
</file>

<file path=ppt/ink/ink17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15268.169 10529.995 874.14984, 15284.379 10627.912 871.31604, 15353.973 10729.795 868.7435, 15461.275 10744.45 867.51184, 15527.151 10638.277 864.7147, 15451.937 10563.186 862.9282, 15372.66 10510.543 862.445</trace>
</ink>
</file>

<file path=ppt/ink/ink17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16890.273 10439.68 874.14984, 16887.146 10554.16 869.197, 16897.53 10629.338 867.62317, 16968.729 10744.727 866.5926, 17074.158 10754.414 863.5939, 17153.225 10710.5 858.8321, 17227.637 10599.041 851.0245, 17241.525 10482.56 847.2893, 17223.285 10380.041 847.95166, 17155.52 10284.694 849.5436, 17029.299 10208.0625 853.3838, 16936.39 10196.126 857.2737, 16840.621 10241.1 862.37445, 16848.607 10336.591 862.34235, 16899.78 10420.67 859.98987, 17027.55 10487.526 853.2949, 17116.846 10526.576 837.7256, 17194.03 10533.268 410.62222</trace>
</ink>
</file>

<file path=ppt/ink/ink17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17959.213 10241.109 874.14984, 17873.094 10333.334 862.19556, 17769.336 10421.888 858.5989, 17672.816 10512.63 862.3683, 17634.04 10630.542 863.0253, 17641.965 10732.402 860.39233, 17711.684 10843.219 858.55817, 17791.598 10932.696 854.0781, 17896.357 11010.353 839.93414, 17986.707 11061.992 803.4999</trace>
</ink>
</file>

<file path=ppt/ink/ink17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18351.816 10547.935 874.14984, 18322.783 10648.712 872.4545, 18317.771 10754.182 870.47125, 18379.967 10850.954 868.94495, 18509.934 10874.382 865.58435, 18613.812 10848.46 860.50616, 18696.129 10786.317 853.99884, 18752.332 10703.904 848.82263, 18755.582 10589.255 848.56476, 18722.754 10506.331 849.3814, 18638.299 10455.204 852.3294, 18533.117 10468.825 855.38196, 18456.605 10487.949 860.1629</trace>
</ink>
</file>

<file path=ppt/ink/ink17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18779.613 11540.168 874.14984, 18632.879 11559.865 853.3606, 18526.816 11560.883 840.5309, 18393.549 11558.193 827.84424, 18235.312 11553.607 816.6233, 18059.56 11547.629 802.81976, 17871.586 11540.765 792.43823, 17740.145 11535.918 788.3048, 17586.219 11532.799 778.7583, 17458.63 11530.5625 772.8035, 17324.607 11532.282 767.8838, 17151.115 11537.542 764.6891, 16967.467 11545.3 760.14734, 16825.85 11551.78 755.4679, 16634.537 11563.931 745.88477, 16407.04 11583.061 732.47705, 16158.748 11606.292 717.36774, 15967.178 11624.613 671.4032, 15785.681 11639.891 619.13916, 15599.808 11651.578 559.8835, 15443.3955 11651.23 495.50803, 15342.901 11650.947 437.679, 15260.6 11655.204 289.53223, 15179.092 11649.041 213.58403</trace>
</ink>
</file>

<file path=ppt/ink/ink17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18006.504 9464.767 874.14984, 17897.404 9464.766 858.78345, 17808.004 9466.61 848.5152, 17698.93 9470.289 839.1942, 17574.322 9475.693 831.4498, 17436.295 9483.966 824.96454, 17285.018 9495.142 819.23047, 17119.959 9507.277 814.7302, 16941.322 9517.875 809.9997, 16807.734 9525.479 802.46765, 16658.396 9532.104 795.90454, 16542.977 9536.951 791.27515, 16412.19 9542.172 787.0005, 16251.445 9548.167 782.97754, 16092.12 9555.497 780.539, 15967.747 9561.549 778.7577, 15808.955 9569.794 777.69604, 15625.91 9580.569 776.83105, 15499.295 9588.116 776.48413, 15344.253 9597.922 775.8192, 15164.726 9609.539 775.48846, 14973.77 9622.57 774.833, 14804.559 9633.958 776.3048, 14673.171 9642.77 778.37775, 14530.385 9651.082 782.43994, 14388.314 9657.126 790.1395, 14294.819 9661.023 797.7373, 14194.43 9663.455 807.43536, 14091.056 9663.271 816.881, 14011.893 9661.972 825.7281, 13866.761 9654.886 842.34375, 13728.364 9634.043 856.5657, 13630.696 9598.112 864.1021, 13530.562 9467.913 865.00287, 13514.854 9389.292 862.57605, 13505.17 9255.299 852.2693, 13513.036 9164.979 846.20166, 13522.274 9081.985 843.93225, 13540.985 8924.161 839.8845, 13550.312 8828.213 839.9848, 13558.736 8729.901 840.8872, 13571.018 8586.883 844.0433, 13578.893 8511.031 846.7996, 13596.866 8395.388 853.40137, 13641.698 8290.343 859.1645, 13741.232 8199.384 863.56683, 13861.591 8159.0312 862.8688, 13963.937 8141.465 855.9677, 14087.76 8128.493 847.3726, 14169.867 8120.1523 839.84045, 14283.463 8112.872 830.16364, 14423.779 8106.3755 822.92175, 14542.481 8101.338 816.0709, 14662.816 8096.8413 808.93896, 14815.294 8090.4697 801.7823, 14991.812 8084.8506 794.2343, 15184.305 8080.6616 786.9705, 15311.481 8077.982 782.4202, 15476.089 8076.2627 778.1354, 15665.777 8074.0503 774.11127, 15814.159 8071.5464 772.81494, 15966.917 8067.528 770.84283, 16148.55 8059.2217 769.07104, 16351.469 8047.0366 767.93774, 16562.598 8034.476 765.71277, 16708.678 8025.7515 763.484, 16895.822 8015.4834 758.729, 17109.898 8003.9805 751.88007, 17272.154 7995.3574 745.6813, 17440.465 7986.7437 740.1175, 17629.11 7977.208 737.8916, 17823.135 7966.2144 741.7298, 18013.297 7956.9507 749.1579, 18191.996 7951.0215 759.5807, 18310.129 7947.23 769.7851, 18441.797 7945.433 781.544, 18577.234 7948.2754 794.09454, 18680.799 7952.874 806.7271, 18776.275 7960.435 818.4889, 18876.486 7974.389 829.39417, 18974.502 7996.68 838.3765, 19061.076 8028.774 844.95233, 19174.516 8088.346 852.4185, 19263.658 8181.1523 856.0807, 19316.545 8293.857 856.884, 19328.809 8375.453 856.5792, 19329.584 8462.906 855.48346, 19314.598 8606.194 851.66455, 19287.988 8698.188 848.61414, 19231.002 8838.259 844.2292, 19173.812 8916.486 842.42645, 19091.684 8994.943 839.85284, 18997.184 9065.8125 835.9362, 18818.938 9175.771 826.10547, 18689.043 9239.193 818.7898, 18541.18 9302.039 812.08704, 18445.31 9342.357 800.035, 18353.78 9382.83 774.87524, 18276.232 9410.556 759.8566</trace>
</ink>
</file>

<file path=ppt/ink/ink1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14652 7724 874, 14799 7709 860, 14887 7693 853, 15025 7663 843, 15138 7633 845, 15236 7580 848, 15128 7592 855, 15060 7713 860, 15086 7837 861, 15216 7877 859, 15310 7786 859, 15369 7673 858, 15405 7575 857, 15497 7620 859, 15523 7720 857, 15539 7865 861, 15558 7960 862, 15609 7838 863, 15626 7720 864, 15694 7610 865, 15795 7625 863, 15823 7748 864, 15845 7865 864, 15885 7952 865, 16014 7922 863, 16100 7793 862, 16078 7693 863, 15984 7700 863, 15971 7807 861, 16051 7924 857, 16130 8011 842</trace>
</ink>
</file>

<file path=ppt/ink/ink1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14251.036 10267.062 874.14984, 14152.081 10267.062 863.46, 14088.249 10267.06 858.9633, 13983.815 10267.06 854.25793, 13883.034 10265.9375 852.01086, 13805.935 10263.381 850.5861, 13715.334 10259.183 848.8283, 13628.455 10254.048 845.5447, 13554.469 10249.0625 842.1558, 13460.187 10242.153 839.36804, 13349.095 10234.361 835.1845, 13223.489 10226.359 830.229, 13131.884 10220.641 825.10864, 13027.367 10214.69 819.49255, 12902.202 10208.2705 813.8867, 12760.367 10201.552 808.12036, 12604.812 10191.898 802.3362, 12443.141 10180.836 796.5872, 12332.021 10173.169 791.30414, 12191.6045 10163.467 786.2331, 12031.544 10152.434 780.00757, 11859.736 10141.448 774.13824, 11717.024 10133.465 771.5782, 11588.865 10127.322 769.8973, 11437.85 10122.63 769.301, 11269.087 10118.331 768.5574, 11088.178 10113.956 767.4785, 10969.065 10111.126 766.9903, 10821.993 10106.958 764.9443, 10655.247 10101.748 762.74786, 10477.679 10096.772 762.76324, 10323.85 10093.798 764.3458, 10194.147 10092.038 765.05853, 10041.511 10092.558 766.114, 9875.058 10094.555 766.82733, 9698.031 10096.789 767.739, 9575.717 10098.37 769.0418, 9434.997 10099.658 770.70593, 9276.307 10100.712 772.0571, 9107.597 10101.429 773.11487, 8952.73 10101.917 773.81134, 8832.541 10102.232 773.93365, 8689.271 10102.4375 774.686, 8532.499 10104.012 776.1412, 8366.614 10106.668 777.5264, 8242.904 10108.707 779.35065, 8113.876 10110.989 780.601, 7964.627 10112.101 780.7778, 7801.349 10110.986 780.8382, 7641.2812 10109.06 780.77655, 7525.8345 10107.543 780.3128, 7385.5117 10105.82 780.0433, 7230.938 10104.5205 780.0368, 7070.345 10103.657 780.4855, 6944.5195 10103.071 781.57104, 6825.919 10102.6875 782.7197, 6690.4556 10102.424 785.6689, 6545.2437 10102.258 788.44055, 6396.0796 10102.174 790.80835, 6295.861 10102.135 792.7755, 6168.5874 10103.399 793.81256, 6020.5386 10106.246 793.1466, 5858.3145 10109.386 791.0989, 5686.1807 10113.443 788.30273, 5530.422 10117.656 785.8901, 5406.9927 10121.203 783.3468, 5261.354 10126.079 780.81976, 5099.9604 10134.569 778.42896, 4926.339 10147.056 776.02893, 4795.95 10156.854 774.1681, 4656.5713 10168.496 772.1141, 4487.616 10182.09 767.1829, 4292.9233 10197.879 755.60944, 4095.268 10214.302 740.57623, 3949.7139 10226.474 725.31104, 3767.027 10243.731 708.3419, 3565.6829 10266.1045 694.14124, 3358.4248 10292.498 684.3292, 3197.766 10313.901 681.44684, 3047.7239 10335.189 680.28265, 2878.2156 10358.682 688.98846, 2682.3503 10381.577 695.8275, 2440.7424 10400.946 693.2037, 2284.667 10413.455 674.8923, 2221.825 10420.576 686.4606, 2143.7124 10427.698 681.2762, 2018.449 10434.079 617.7977</trace>
</ink>
</file>

<file path=ppt/ink/ink18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13967.186 9717.156 874.14984, 13836.907 9772.401 857.1824, 13754.813 9812.25 848.7377, 13661.608 9861.957 840.45557, 13566.844 9920.68 834.09894, 13476.606 9988.215 833.537, 13394.497 10064.45 834.12683, 13280.539 10193.087 835.5679, 13207.757 10320.592 836.02484, 13187.174 10396.954 837.0035, 13171.628 10540.065 838.91815, 13184.722 10641.898 838.4954, 13216.669 10755.521 835.8014, 13246.145 10846.334 833.10236, 13288.2705 10931.68 829.36444, 13352.842 11024.772 825.55237, 13427.178 11107.528 822.53546, 13577.77 11231.756 817.03265, 13694.924 11291.946 814.0101, 13777.701 11332.075 811.8027, 13891.717 11372.134 808.63727, 14041.987 11410.917 803.68823, 14223.047 11448.181 795.2551, 14398.197 11478.96 784.30743, 14540.003 11501.854 773.05414, 14717.964 11525.871 759.6312, 14919.712 11550.373 749.2933, 15054.044 11566.393 742.3875, 15224.077 11584.035 737.8492, 15421.123 11600.751 736.33527, 15581.892 11612.952 738.1808, 15738.089 11623.12 739.6253, 15926.667 11632.417 741.5965, 16140.54 11639.462 742.6918, 16372.002 11645.912 742.31964, 16524.057 11650.038 742.4814, 16719.268 11654.573 739.06244, 16943.25 11658.61 732.91705, 17117.768 11661.416 727.33936, 17294.795 11663.765 720.77496, 17499.543 11663.956 686.2938, 17714.234 11658.778 644.4859, 17852.604 11655.377 607.1061, 17945.654 11654.734 540.9157, 18037.277 11652.067 462.1258</trace>
</ink>
</file>

<file path=ppt/ink/ink18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18262.74 9355.275 874.14984, 18360.719 9374.804 864.26807, 18518.035 9451.615 849.47363, 18671.215 9542.814 833.1748, 18748.865 9594.317 825.6236, 18828.443 9656.113 818.14557, 18936.33 9752.287 804.6527, 19049.295 9869.979 790.7274, 19126.307 9951.393 779.26025, 19209.525 10065.393 770.36316, 19280.678 10199.802 767.5898, 19327.436 10303.243 769.10333, 19360.355 10410.074 771.48615, 19374.639 10530.94 776.55646, 19369.13 10657.756 782.53723, 19347.46 10776.643 789.4122, 19329.271 10860.229 797.09845, 19288.775 10955.732 804.3371, 19224.947 11058.564 810.8455, 19100.498 11212.105 818.0911, 18990.672 11301.694 815.9472, 18837.701 11389.677 809.57587, 18738.36 11446.169 790.46265, 18653.893 11502.363 760.4581, 18565.166 11540.168 724.9921</trace>
</ink>
</file>

<file path=ppt/ink/ink18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13324.942 12786.026 874.14984, 13306.3545 12896.954 864.7504, 13300.652 12974.274 858.77795, 13304.019 13058.502 855.9086, 13319.005 13143.997 855.05865, 13353.951 13266.205 854.5527, 13400.176 13349.663 854.10974, 13494.214 13410.82 857.8365, 13579.834 13355.666 860.04376, 13646.112 13252.574 856.9945, 13670.875 13173.874 852.30225, 13696.327 13050.261 844.6995, 13695.44 12972.228 845.046, 13681.988 12892.973 845.45355, 13644.394 12778.125 847.0956, 13575.914 12682.324 849.30774, 13499.219 12634.227 855.3479, 13428.704 12754.541 856.2038, 13481.715 12847.248 850.15283, 13531.119 12922.397 813.57416</trace>
</ink>
</file>

<file path=ppt/ink/ink18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13663.659 13382.356 874.14984, 13777.024 13384.865 871.1646, 13685.129 13374.942 868.6428, 13666.268 13472.573 866.2023, 13772.9795 13540.883 862.23315, 13856.099 13584.696 853.66077, 13935.505 13605.986 742.4952</trace>
</ink>
</file>

<file path=ppt/ink/ink18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14127.747 13201.106 874.14984, 14264.254 13215.797 849.6834, 14345.773 13224.428 810.2501</trace>
</ink>
</file>

<file path=ppt/ink/ink18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14109.052 13364.417 874.14984, 14230.066 13391.631 853.0322, 14332.297 13408.956 798.6551</trace>
</ink>
</file>

<file path=ppt/ink/ink18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13717.547 13327.302 874.14984, 13804.235 13378.529 872.0628, 13786.506 13298.213 868.9215, 13686.215 13289.2 867.66724, 13604.731 13295.981 866.1428</trace>
</ink>
</file>

<file path=ppt/ink/ink18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15018.529 13039.034 874.14984, 14933.973 13078.866 868.55, 14851.139 13182.203 862.66956, 14816.331 13331.753 859.3615, 14818.668 13452.486 859.055, 14862.031 13540.189 860.61694, 14947.739 13564.173 861.31366, 15024.875 13458.45 855.8188, 15075.921 13348.62 846.42694, 15103.174 13224.019 847.0369, 15104.805 13109.677 850.3287, 15081.638 13254.403 846.61115, 15086.347 13376.373 841.2923, 15108.182 13484.69 845.7751, 15200.526 13540.59 851.86316, 15254.64 13444.055 854.7678, 15293.157 13337.951 856.7968, 15328.456 13215.942 857.711, 15392.58 13321.173 856.05005, 15395.519 13418.472 857.5395, 15392.659 13509.794 858.61505, 15368.228 13401.3125 857.3708, 15370.298 13300.943 856.88605, 15407.117 13191.458 859.34033, 15502.052 13114.83 860.5635, 15580.763 13099.952 678.693</trace>
</ink>
</file>

<file path=ppt/ink/ink18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15767.447 12515.08 874.14984, 15746.053 12631.218 862.4072, 15734.494 12707.697 858.15704, 15724.489 12800.106 852.886, 15719.654 12904.206 848.39056, 15719.837 13016.464 844.066, 15723.883 13130.872 841.70056, 15730.755 13239.846 841.79553, 15737.16 13331.614 841.77374, 15729.801 13418.192 846.67, 15682.859 13343.072 851.0472, 15650.555 13258.333 852.8449, 15621.952 13177.87 854.08875, 15637.193 13086.807 854.5, 15761.266 13061.721 847.8452, 15884.82 13063.141 839.9579, 15981.068 13068.62 818.3933, 16059.49 13089.684 8.121577</trace>
</ink>
</file>

<file path=ppt/ink/ink18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16230.435 13111.409 874.14984, 16119.768 13150.261 866.9092, 16003.804 13224.768 865.4155, 15975.048 13318.077 865.91254, 16096.897 13313.063 861.0385, 16204.168 13181.149 852.18665, 16252.683 13079.559 850.99133, 16270.997 13163.631 848.2936, 16272.124 13243.257 848.59406, 16273.055 13350.839 849.80536, 16280.8545 13436.286 854.8511, 16353.577 13349.604 853.0614, 16387.098 13255.436 845.3084, 16423.465 13175.097 838.4566, 16503.656 13229.575 843.1474, 16523.51 13320.0625 842.6591, 16533.217 13405.502 846.17773, 16574.395 13302.6 847.8394, 16617.896 13212.68 851.5373, 16694.412 13147.505 856.7773, 16772.508 13286.005 859.7801, 16783.977 13387.339 852.6322, 16789.098 13473.289 811.4365</trace>
</ink>
</file>

<file path=ppt/ink/ink18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782.0448 10463.554 874.14984, 862.37976 10454.783 864.5528, 983.2021 10437.213 857.86914, 1098.1178 10420.569 850.6604, 1163.6143 10411.517 846.7744, 1303.1825 10393.61 837.3763, 1407.027 10382.686 830.7996, 1479.8735 10375.421 825.4513, 1574.8213 10369.106 819.5762, 1691.2583 10364.325 813.8841, 1822.9159 10359.999 809.06274, 1947.9773 10355.289 804.8571, 2049.6082 10351.26 800.8544, 2177.5676 10344.477 796.71844, 2324.4795 10334.772 792.536, 2483.2708 10324.13 788.9069, 2599.7646 10316.487 786.28644, 2727.02 10308.635 783.2088, 2875.948 10299.334 781.2012, 3039.1926 10289.63 780.11005, 3195.9734 10282.909 778.8408, 3311.794 10278.445 777.2804, 3452.3508 10275.557 776.2946, 3607.1228 10273.37 776.1662, 3770.4592 10270.187 776.8092, 3898.0251 10267.102 777.8464, 4023.072 10263.061 778.738, 4167.5786 10256.624 780.27124, 4323.2256 10250.293 781.36053, 4479.4736 10244.219 782.12933, 4585.6733 10240.085 782.971, 4715.494 10234.83 784.4015, 4859.657 10229.215 786.0352, 5012.832 10223.366 787.59283, 5140.2153 10218.299 788.8912, 5255.0244 10213.559 789.8095, 5389.417 10206.654 790.97186, 5535.5923 10198.363 791.3461, 5689.447 10191.173 791.639, 5790.9653 10186.454 792.071, 5915.926 10181.074 792.1669, 6057.9673 10175.597 791.66437, 6209.812 10171.146 790.89215, 6343.3276 10167.092 790.6121, 6454.4336 10163.648 790.1875, 6587.8545 10159.411 789.8253, 6737.363 10155.423 789.5487, 6900.5957 10153.619 788.45386, 7017.248 10152.593 786.999, 7149.848 10153.457 785.1937, 7304.385 10155.699 782.81036, 7472.1626 10157.732 779.2753, 7628.9756 10159.332 776.87054, 7749.3657 10160.491 774.81055, 7894.469 10161.622 773.7772, 8056.12 10163.303 773.40906, 8228.821 10166.428 773.0341, 8359.3125 10168.453 773.0841, 8494.965 10169.762 773.00604, 8653.142 10170.597 772.13544, 8825.474 10172.22 770.8023, 8995.758 10173.722 770.57367, 9117.37 10174.789 769.8553, 9267.263 10175.847 769.0681, 9433.577 10177.8125 768.38727, 9611.21 10182.563 767.92993, 9753.515 10187.3545 767.8802, 9888.761 10193.141 767.6366, 10046.103 10202.223 767.47284, 10216.5625 10212.8955 768.1849, 10391.645 10221.897 769.3878, 10508.558 10227.865 770.0569, 10651.904 10233.945 770.64404, 10809.025 10240.091 772.2696, 10972.828 10246.2705 774.6017, 11108.501 10251.447 777.1684, 11225.85 10255.967 779.73175, 11362.534 10261.619 783.1508, 11513.052 10267.793 786.0296, 11675.183 10276.143 787.47473, 11783.704 10281.878 788.324, 11918.665 10290.955 787.9024, 12076.25 10303.248 785.8357, 12248.576 10317.445 780.45654, 12402.998 10330.151 775.4013, 12529.836 10340.573 770.18713, 12681.018 10353.02 766.54346, 12851.195 10366.208 763.6822, 13035.652 10378.784 760.56635, 13228.7 10387.812 756.8858, 13354.13 10393.68 739.5793, 13440.666 10399.094 729.4307, 13522.729 10402.526 715.5418, 13587.535 10406.305 461.45322</trace>
</ink>
</file>

<file path=ppt/ink/ink18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17496.227 12749.529 874.14984, 17413.164 12686.4795 864.7148, 17302.248 12670.304 861.6588, 17198.197 12722.828 859.84216, 17147.906 12837.042 858.27246, 17164.324 12966.992 858.3367, 17277.451 13014.739 859.97943, 17362.11 12939.029 858.2023, 17401.518 12851.3 855.092, 17423.762 12749.456 851.87396, 17412.049 12853.472 846.609, 17426.584 12968.907 840.06854, 17452.473 13082.518 839.0683, 17537.395 13142.982 845.51904, 17618.781 13055.007 859.0352, 17696.67 13144.349 864.2656, 17793.592 13196.783 865.9432, 17855.186 13121.609 864.5548, 17814.762 13031.427 865.2892, 17730.979 13068.272 864.2703, 17656.787 13147.909 861.17236</trace>
</ink>
</file>

<file path=ppt/ink/ink18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17995.504 13489.993 874.14984, 17901.14 13462.47 864.369, 17762.127 13434.945 858.83136, 17673.17 13421.51 855.2534, 17573.82 13408.027 851.5661, 17468.656 13393.105 845.2413, 17380.51 13380.402 837.714, 17304.697 13367.405 826.6433, 17209.785 13352.299 796.95966</trace>
</ink>
</file>

<file path=ppt/ink/ink18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17817.348 13706.502 874.14984, 17727.62 13606.164 868.36084, 17648.486 13584.758 866.7126, 17558.781 13642.279 866.3627, 17598.342 13741.685 864.33075, 17692.697 13742.955 861.93, 17787.98 13665.211 859.8394, 17854.08 13782.211 854.96924, 17850.752 13916.659 843.4833, 17841.994 13993.2 842.33344, 17809.871 14122.978 845.6274, 17703.654 14214.521 848.79425, 17605.814 14227.793 850.7976, 17520.791 14164.654 854.5758, 17482.885 14082.544 858.2272, 17505.709 13989.573 858.1754, 17602.693 13950.63 856.5825, 17728.803 13964.913 855.18195, 17834.943 14013.948 853.4187</trace>
</ink>
</file>

<file path=ppt/ink/ink18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16961.758 12912.221 874.14984, 16934.154 13032.112 862.73785, 16909.18 13195.1455 851.9927, 16905.459 13292.731 847.222, 16915.078 13393.789 846.0885, 16941.588 13494.501 845.2429, 16985.996 13583.773 844.85596, 17079.582 13697.074 841.31274, 17168.262 13773.822 841.10474</trace>
</ink>
</file>

<file path=ppt/ink/ink18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18048.291 13146.67 874.14984, 18097.69 13253.377 863.4869, 18128.95 13392.6 859.46375, 18131.236 13480.353 856.82947, 18127.096 13575.976 853.94806, 18122.807 13674.834 856.03467, 18111.23 13782.484 856.9459, 18099.41 13860.973 857.34296</trace>
</ink>
</file>

<file path=ppt/ink/ink18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13164.382 13851.873 874.14984, 13148.542 13763.135 869.08655, 13115.674 13629.488 861.8468, 13095.396 13551.858 860.2101, 13067.128 13439.883 858.1976, 13043.521 13334.674 857.26575, 13021.64 13217.862 854.7193, 13010.079 13136.491 854.26276, 13000.727 13040.145 853.29987, 12992.854 12939.676 851.9225, 12982.622 12799.783 850.5544, 12975.546 12680.38 854.3218, 12972.459 12579.685 859.8543, 12986.615 12457.254 862.1777, 13058.409 12335.806 863.4651, 13149.347 12260.173 862.92053, 13287.639 12215.832 858.93427, 13410.312 12195.924 854.59204, 13501.468 12191.962 851.95624, 13610.526 12188.89 848.89557, 13711.05 12186.947 845.53345, 13800.752 12185.716 841.8692, 13916.148 12186.318 837.07574, 14046.992 12187.372 831.6499, 14135.294 12188.172 826.86273, 14251.11 12190.697 822.19073, 14383.353 12193.435 818.12036, 14485.09 12195.094 816.1813, 14590.88 12195.848 814.75055, 14717.105 12197.227 814.6997, 14860.394 12201.418 814.3891, 15009.877 12208.485 813.4289, 15115.528 12213.769 812.7105, 15252.892 12222.023 810.9434, 15413.922 12233.094 807.46906, 15534.829 12241.748 804.43317, 15668.579 12252.237 800.9074, 15826.307 12264.327 797.3038, 15995.3955 12276.138 795.0692, 16155.102 12285.017 794.1254, 16271.484 12291.071 793.5046, 16412.309 12297.139 796.37, 16573.945 12304.361 798.0207, 16686.447 12309.6045 799.69324, 16822.807 12317.592 800.9587, 16983.0 12330.667 800.17706, 17154.26 12349.853 798.6641, 17306.732 12368.952 797.99023, 17422.13 12384.049 797.54694, 17544.055 12402.187 799.40753, 17658.633 12421.216 807.69366, 17734.855 12434.012 814.3391, 17887.094 12464.885 828.8468, 17968.533 12492.549 835.7993, 18100.59 12550.931 848.16425, 18237.885 12646.563 855.7825, 18330.008 12730.921 856.9506, 18417.191 12860.611 856.55786, 18474.195 12978.026 855.9397, 18513.424 13125.75 855.47516, 18535.553 13250.921 855.46674, 18545.746 13335.098 855.31604, 18553.672 13423.245 855.3861, 18560.61 13557.063 856.51215, 18552.791 13656.032 860.6371, 18499.799 13774.386 862.85345, 18426.375 13869.598 864.05206, 18317.658 13962.341 864.755, 18194.28 14044.68 863.06067, 18079.492 14107.925 859.35016, 17949.885 14161.112 860.08276, 17839.799 14198.571 861.4389, 17711.006 14233.169 860.3565, 17598.578 14256.509 859.19855, 17457.426 14275.886 859.9841, 17347.02 14288.129 859.4893, 17218.162 14301.485 858.6833, 17102.547 14312.22 858.6861, 16953.523 14324.165 858.9479, 16834.207 14332.541 858.5642, 16757.38 14334.263 858.1746, 16628.031 14333.158 857.26154, 16550.977 14330.619 856.7643, 16465.182 14328.073 856.2931, 16371.963 14324.418 855.85254, 16231.142 14317.728 855.1281, 16137.628 14311.701 854.6299, 16060.612 14306.377 854.14465, 15985.517 14300.804 853.45624, 15894.799 14294.125 852.28406, 15794.74 14286.504 851.3687, 15691.141 14279.76 851.187, 15531.906 14270.114 850.9684, 15428.881 14264.159 850.4025, 15346.935 14259.478 849.45386, 15261.367 14254.689 848.0559, 15154.083 14246.986 845.4137, 15031.628 14237.62 841.9166, 14905.769 14228.085 838.65045, 14818.288 14221.469 835.62103, 14711.227 14211.924 832.57446, 14594.478 14201.335 831.3256, 14508.401 14193.508 831.2471, 14420.145 14185.4795 831.7891, 14320.062 14175.443 834.0306, 14212.927 14163.674 836.6255, 14109.698 14150.732 839.56036, 13945.316 14128.608 845.3737, 13844.669 14113.874 847.79614, 13696.002 14091.251 851.5246, 13610.725 14077.008 852.658, 13528.548 14063.825 855.0847, 13405.789 14045.508 859.50934, 13272.219 14024.286 862.8355, 13185.758 13998.511 865.63947, 13137.988 13923.012 871.8089</trace>
</ink>
</file>

<file path=ppt/ink/ink18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13592.178 13327.302 874.14984, 13700.269 13404.854 870.6884, 13810.225 13416.572 869.3159, 13896.0205 13352.219 868.5526, 13892.266 13253.084 868.0654, 13802.286 13197.257 866.7064, 13699.6875 13235.193 866.3456, 13655.057 13312.068 865.2225, 13655.444 13388.119 863.39014, 13736.583 13472.083 862.0999, 13839.634 13525.865 860.121, 13920.551 13537.428 858.46704, 14019.777 13555.937 853.6407, 14097.85 13555.25 562.2343</trace>
</ink>
</file>

<file path=ppt/ink/ink18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13681.255 13399.678 874.14984, 13756.845 13367.202 874.14984, 13822.48 13289.541 871.15326, 13814.126 13197.542 869.9015, 13713.775 13186.83 866.3287, 13666.212 13287.499 863.63153, 13674.206 13393.347 863.21655, 13711.082 13485.0205 863.38025, 13806.136 13550.543 863.1833, 13886.662 13569.852 862.25977, 13968.206 13551.811 859.9582, 14047.467 13517.211 852.72577</trace>
</ink>
</file>

<file path=ppt/ink/ink18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14002.377 13562.987 874.14984, 13874.946 13532.063 869.3877, 13789.029 13508.55 862.7786</trace>
</ink>
</file>

<file path=ppt/ink/ink18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13307.347 12839.845 874.14984, 13432.801 12881.232 857.6042, 13565.258 12917.747 839.66754, 13646.74 12939.7705 813.48505, 13722.553 12963.625 8.01548</trace>
</ink>
</file>

<file path=ppt/ink/ink18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13579.978 10010.588 874.14984, 13649.763 10074.675 862.6538, 13776.879 10192.786 841.438, 13891.874 10311.268 821.71985, 14003.567 10445.737 802.96405, 14058.262 10535.424 808.7885, 14102.848 10654.618 819.2904, 14029.955 10729.858 821.6297, 13964.23 10749.679 819.20844, 13852.958 10764.149 809.00165, 13697.312 10776.834 782.6319, 13595.995 10784.905 738.7217, 13508.284 10791.75 650.55225, 13416.35 10795.519 554.57166</trace>
</ink>
</file>

<file path=ppt/ink/ink18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1544.6127 797.57263 874.14984, 1443.3553 901.72015 862.4518, 1350.9043 1009.4984 859.65356, 1289.5479 1096.0933 858.562, 1248.5287 1199.3169 859.1928, 1239.5507 1290.8276 859.4257, 1298.4442 1379.0842 861.2677, 1404.9464 1481.6562 861.4674, 1442.3865 1566.086 861.31335, 1427.3336 1692.9218 858.43536, 1360.6722 1816.0563 849.14185, 1311.4696 1899.2977 829.183</trace>
</ink>
</file>

<file path=ppt/ink/ink18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1713.9714 1525.0453 874.14984, 1680.3071 1646.0686 864.47485, 1654.4275 1726.3525 862.2915, 1626.1011 1804.274 836.0884</trace>
</ink>
</file>

<file path=ppt/ink/ink18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1793.1521 1122.9558 874.14984, 1806.3136 1203.9572 875.58734, 1812.1367 1279.5042 8.777431</trace>
</ink>
</file>

<file path=ppt/ink/ink18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2203.352 1447.7205 874.14984, 2196.0422 1548.3726 864.62195, 2180.2302 1664.8328 861.9388, 2168.707 1755.3423 861.9077, 2194.0176 1834.351 864.62036, 2296.1697 1800.2897 863.4837, 2374.5637 1699.7253 858.94806, 2434.6426 1593.8287 852.7163, 2486.4712 1464.952 851.58405, 2470.461 1382.6499 855.857, 2375.4827 1411.2767 857.9435, 2285.8813 1476.6251 861.8806, 2394.855 1480.97 857.9243, 2490.853 1428.3827 855.6978, 2584.3538 1443.4928 857.8629, 2650.7913 1555.2837 854.44006, 2657.6384 1669.9548 848.7194, 2651.2834 1757.9401 856.8294, 2662.0051 1671.3417 853.8271, 2685.3403 1592.8041 848.60095, 2730.794 1481.7793 847.85297, 2825.497 1419.5472 852.141, 2910.3635 1471.137 851.48065, 2959.265 1589.1163 849.8616, 2948.6758 1671.7288 838.2261</trace>
</ink>
</file>

<file path=ppt/ink/ink18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3378.9658 1610.4122 874.14984, 3470.0486 1592.0405 868.5436, 3579.1846 1532.6342 862.9887, 3655.458 1462.0007 860.6489, 3735.679 1355.9464 858.6712, 3634.7878 1331.9491 849.5477, 3537.746 1391.4231 843.4792, 3459.6855 1469.2999 844.4103, 3427.9534 1599.9486 848.1091, 3497.328 1700.7736 849.0744, 3594.7832 1726.9398 850.30145, 3711.3975 1683.3433 842.64417, 3795.5532 1641.0095 813.63556</trace>
</ink>
</file>

<file path=ppt/ink/ink18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3895.8396 834.6886 874.14984, 3829.1135 935.0226 865.4915, 3745.8188 1032.2025 850.46625, 3642.5825 1130.5144 833.3427, 3564.6824 1201.3063 781.97217</trace>
</ink>
</file>

<file path=ppt/ink/ink18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4092.6917 1231.2107 874.14984, 4036.5977 1327.9198 863.7479, 3956.0369 1433.8762 855.9515, 3892.5967 1514.5591 851.42426, 3854.329 1590.9254 856.2345, 3888.9807 1670.3439 858.11316, 4011.389 1656.4535 854.5322, 4110.2466 1608.9701 844.5047, 4197.1377 1573.0793 818.0963, 4288.444 1520.715 768.3054</trace>
</ink>
</file>

<file path=ppt/ink/ink18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4573.275 1357.4049 874.14984, 4490.048 1364.5536 854.67175, 4390.4126 1394.2532 858.5852, 4286.3047 1461.5276 860.3863, 4239.661 1552.2515 861.7011, 4317.3667 1594.2228 861.40814, 4428.7017 1521.7892 853.6747, 4518.9614 1424.3613 846.0907, 4506.9624 1502.8397 855.8596, 4605.6953 1558.6365 862.00616, 4722.192 1471.709 852.1505, 4811.8145 1363.5531 841.0201, 4880.3364 1269.6626 844.1445, 4977.3413 1281.6208 848.33246, 5022.468 1403.69 852.2756, 5026.9233 1506.654 859.1833, 5030.2817 1600.2351 862.184, 5106.5684 1584.6033 862.8495, 5179.2266 1502.1569 855.7956</trace>
</ink>
</file>

<file path=ppt/ink/ink18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5411.2705 671.3784 874.14984, 5388.744 799.63495 863.69006, 5365.917 919.63727 848.96094, 5337.8096 1057.9514 837.716, 5316.2607 1155.699 834.7025, 5295.9224 1248.6978 833.8932, 5267.0703 1399.1342 834.9083, 5263.377 1475.1837 838.0607, 5310.7334 1574.938 844.77875, 5392.5894 1589.771 851.0577, 5518.446 1513.2809 847.3952, 5640.105 1398.3057 840.54224, 5733.407 1297.4177 836.62085, 5785.581 1214.6191 843.0496, 5695.6646 1264.9813 846.87616, 5620.185 1346.587 847.7647, 5564.7373 1461.0819 849.4999, 5547.961 1548.1111 850.60583, 5659.4165 1622.4142 852.0289, 5787.0903 1586.4246 846.83936, 5883.886 1550.5205 827.0976, 5959.6143 1504.0363 398.87286</trace>
</ink>
</file>

<file path=ppt/ink/ink18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5215.5186 1086.4585 874.14984, 5330.662 1038.5703 858.33484, 5433.1177 1000.4629 843.5066, 5525.346 965.8422 814.1564, 5602.1245 939.48706 766.9192</trace>
</ink>
</file>

<file path=ppt/ink/ink183.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1556.0614 9951.123 874.14984, 1467.3146 9988.786 861.47705, 1326.9872 10053.952 846.7175, 1234.3516 10097.179 838.98004, 1169.927 10127.263 832.9158, 1088.464 10165.957 826.51447, 1019.938 10199.052 821.6982, 942.43634 10237.204 814.0172, 851.39026 10284.167 808.5174, 776.3873 10326.34 814.1015, 676.8825 10399.74 827.42804, 650.8019 10471.666 839.9745, 711.592 10576.532 843.63727, 848.7259 10687.925 838.0557, 930.87537 10749.3545 812.4152, 993.8687 10782.891 793.6276</trace>
</ink>
</file>

<file path=ppt/ink/ink18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6355.94 1502.1572 874.14984, 6466.942 1451.4017 861.9908, 6596.1436 1353.7954 853.082, 6695.429 1244.1436 846.76526, 6766.659 1138.5326 845.1108, 6841.6685 996.59436 843.68976, 6870.562 921.35516 844.9191, 6899.512 809.45 849.55066, 6784.3315 746.7982 855.9873, 6653.45 819.55615 849.91235, 6557.3774 925.6218 841.0542, 6523.931 1001.48816 840.6356, 6492.9834 1124.5015 839.563, 6499.5645 1201.9604 839.54974, 6521.448 1279.235 840.4453, 6578.0225 1386.0562 843.9431, 6686.4834 1452.9689 849.3898, 6792.4346 1469.1578 852.38745, 6932.8667 1414.116 850.82666, 7033.3193 1343.8334 849.88403, 7116.772 1235.3508 854.16406, 7147.8877 1155.7877 858.48474, 7045.606 1131.2504 859.7239, 6953.543 1180.2067 855.6741, 6861.9976 1278.4114 852.81006, 6833.3057 1365.9193 853.8837, 6958.2017 1406.2944 848.52985, 7037.1523 1422.5393 841.2628, 7122.4536 1411.8418 818.91595</trace>
</ink>
</file>

<file path=ppt/ink/ink18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7799.889 1051.1984 874.14984, 7811.968 1172.1356 857.90564, 7802.3945 1264.1058 848.38043, 7781.881 1382.5552 837.22107, 7757.2246 1503.3774 826.6168, 7737.266 1597.0867 818.11774, 7707.562 1710.819 810.5189, 7686.476 1790.1967 804.9075, 7654.751 1891.8518 798.50574, 7608.5815 2022.2278 802.70734, 7530.004 2062.8772 836.6211</trace>
</ink>
</file>

<file path=ppt/ink/ink18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7621.732 1483.5992 874.14984, 7732.8003 1398.8964 863.9389, 7818.6 1363.3013 861.84717, 7950.303 1350.7756 863.2865, 8061.887 1363.2726 862.5729, 8213.981 1387.6554 863.06976, 8295.722 1376.9487 862.806, 8416.783 1336.0497 860.69446, 8510.39 1266.6632 859.2071, 8555.392 1190.1505 861.2558, 8453.901 1130.3041 860.46014, 8346.173 1206.2417 855.28845, 8266.198 1306.9637 849.1678, 8233.306 1443.8636 851.0581, 8264.721 1541.8822 853.2212, 8371.063 1573.1638 853.06775, 8460.502 1547.2747 854.4715, 8555.312 1424.6948 859.0005, 8616.563 1345.5095 860.22565, 8691.845 1430.941 854.2562, 8699.884 1542.3298 854.57025, 8747.938 1448.1979 850.0436, 8770.733 1372.4619 847.36694, 8813.654 1256.4355 843.41174, 8909.4375 1220.4572 847.03656, 8965.779 1299.5824 845.6784, 9002.416 1400.4429 845.08203, 9024.677 1489.2715 848.01733, 9103.917 1497.1887 858.014</trace>
</ink>
</file>

<file path=ppt/ink/ink18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9582.554 1122.9558 874.14984, 9491.515 1228.692 856.9509, 9370.193 1365.9866 840.28577, 9284.305 1463.2141 831.2609, 9232.2705 1560.1458 840.7845, 9222.716 1640.8026 845.03546, 9300.815 1658.1912 849.53955, 9378.089 1663.0194 805.739</trace>
</ink>
</file>

<file path=ppt/ink/ink18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9721.12 701.6898 874.14984, 9703.688 804.7997 861.908, 9689.562 886.3219 856.3108, 9673.319 982.7094 850.1473, 9654.78 1088.7224 845.1891, 9638.524 1187.9655 842.0707, 9618.331 1337.4176 839.89307, 9611.217 1455.4232 840.9187, 9622.544 1546.6973 847.4064, 9729.805 1509.9745 852.4461, 9804.043 1414.4218 846.36835, 9849.716 1333.7571 840.4286, 9914.5 1210.5209 832.48425, 9952.198 1131.464 840.14685, 9949.122 1252.5725 838.83167, 9931.455 1394.0294 839.12585, 9954.482 1511.0325 850.2769, 10051.976 1480.8857 849.52997, 10121.279 1381.1243 840.6751, 10167.345 1272.8406 841.84424, 10113.068 1387.6583 846.2247, 10127.499 1495.844 854.69214, 10219.739 1490.696 856.1071, 10272.25 1406.0693 846.97534, 10339.423 1312.6824 817.7179, 10374.654 1233.7936 736.4736</trace>
</ink>
</file>

<file path=ppt/ink/ink18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10438.146 599.00226 874.14984, 10431.14 721.28564 861.07477, 10420.416 803.6607 853.872, 10402.98 906.0303 845.76746, 10381.115 1021.6124 839.0888, 10365.561 1102.7489 834.4192, 10350.627 1189.1212 830.62427, 10335.926 1327.2205 832.40393, 10360.586 1427.4304 839.76166, 10472.049 1465.8071 843.49, 10558.028 1447.4355 840.7917, 10693.812 1393.6306 833.87445, 10824.145 1288.2848 831.7088, 10907.903 1190.5253 832.6698, 10937.919 1093.0491 839.6931, 10828.727 1034.398 849.7499, 10714.526 1063.6104 849.7434, 10624.557 1145.6826 850.3631, 10583.819 1233.0542 850.67944, 10599.6 1316.0714 852.0844, 10702.785 1367.7516 851.6128, 10792.602 1352.9109 848.1931, 10870.421 1348.338 840.47675, 10955.0205 1322.1448 818.18036</trace>
</ink>
</file>

<file path=ppt/ink/ink18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11845.803 1140.8953 874.14984, 11738.853 1161.1172 867.1898, 11662.599 1188.3452 859.85406, 11550.949 1238.8442 851.9975, 11452.63 1302.4441 849.7812, 11373.744 1410.1842 852.2464, 11346.833 1493.8851 853.16003, 11439.007 1542.6707 855.5551, 11582.222 1459.0214 846.6625, 11665.015 1379.6609 837.0466, 11777.933 1246.556 819.76843, 11833.492 1145.2306 814.48065, 11873.572 1062.3289 812.2975, 11906.851 977.5613 810.3701, 11934.576 881.9238 804.19116, 11949.569 791.5728 795.954, 11964.919 713.6052 788.8152, 11971.172 636.1182 767.85864</trace>
</ink>
</file>

<file path=ppt/ink/ink18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11909.587 683.1318 874.14984, 11888.8125 786.734 855.97327, 11871.893 868.31006 849.5826, 11856.338 964.72626 844.1627, 11845.689 1068.882 840.7608, 11838.689 1148.2959 838.4549, 11842.649 1290.7123 837.48047, 11878.88 1402.653 843.23566, 11954.036 1464.2085 848.07935, 12045.416 1462.1687 851.6581, 12165.705 1386.4794 847.5477, 12273.328 1287.8588 839.01434, 12345.524 1197.7876 829.4474, 12242.342 1197.6692 837.9031, 12179.244 1284.2194 841.5233, 12172.317 1377.9852 847.78345, 12264.961 1454.869 848.35, 12391.589 1483.9844 840.6836, 12489.778 1466.1802 834.2109, 12569.473 1457.1506 821.5529, 12666.202 1429.7809 792.06323</trace>
</ink>
</file>

<file path=ppt/ink/ink18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13377.657 960.2643 874.14984, 13262.297 1038.1699 844.66254, 13177.196 1098.543 846.59424, 13103.019 1198.0669 853.46545, 13127.603 1290.5582 854.8744, 13235.512 1322.2339 851.9512, 13379.396 1333.1936 836.9716, 13527.213 1343.9442 829.3382, 13628.863 1365.3964 834.73334, 13655.205 1449.3013 843.7304, 13535.248 1537.6284 842.8296, 13454.151 1572.9609 839.2126, 13314.973 1603.4895 809.256, 13226.143 1618.5696 749.9444, 13150.453 1595.6012 195.29323</trace>
</ink>
</file>

<file path=ppt/ink/ink18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14001.205 1194.0948 874.14984, 13894.256 1194.9603 867.3424, 13739.422 1242.9275 859.3303, 13634.343 1293.284 856.38257, 13556.107 1352.4183 857.45825, 13530.809 1445.4808 858.621, 13607.693 1496.0326 858.36523, 13696.256 1466.5173 855.4334, 13791.521 1377.3738 856.4536, 13846.6875 1292.8673 856.3269, 13872.613 1212.8634 857.1409, 13872.923 1328.7755 862.4554, 13903.642 1419.3025 861.1216, 13980.168 1501.1392 858.49963, 14061.547 1486.5948 847.66846</trace>
</ink>
</file>

<file path=ppt/ink/ink184.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1830.92 11844.684 874.14984, 1904.3054 11834.428 864.80634, 2027.5204 11747.307 844.1242, 2101.339 11670.834 833.16626, 2179.7734 11577.623 821.74335, 2234.7563 11511.016 813.4185, 2295.765 11433.081 805.0797, 2348.3772 11364.612 799.31226, 2403.3865 11295.071 790.75604, 2469.24 11211.878 787.1422, 2533.378 11133.686 788.1846, 2635.257 11014.197 799.02515, 2715.3975 10928.18 817.275, 2756.7307 11037.93 837.27423, 2731.7944 11145.649 825.31396, 2709.5122 11244.794 810.5719, 2687.6553 11343.831 791.97235, 2662.53 11471.47 771.3121, 2638.638 11610.042 724.2742, 2618.4282 11742.459 670.0176, 2605.2483 11828.865 610.45386, 2597.0732 11905.512 545.5106, 2588.4082 11977.5625 422.7912, 2583.8604 12040.381 214.38667</trace>
</ink>
</file>

<file path=ppt/ink/ink18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14741.324 990.57556 874.14984, 14747.797 1089.3424 862.5936, 14742.228 1167.1805 857.6516, 14730.114 1260.623 852.509, 14713.957 1365.1691 847.49, 14696.1 1474.5529 843.7733, 14681.044 1565.1533 841.2987, 14656.81 1706.9976 840.3338, 14631.99 1801.1205 846.21234, 14602.183 1877.6895 815.57684</trace>
</ink>
</file>

<file path=ppt/ink/ink18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14554.369 1322.1448 874.14984, 14669.754 1250.7622 857.9322, 14808.146 1203.5298 849.37805, 14912.943 1198.0808 854.8645, 14977.919 1282.8965 856.59155, 14915.962 1394.128 852.0968, 14823.435 1478.016 844.0074, 14732.526 1538.0356 809.2118</trace>
</ink>
</file>

<file path=ppt/ink/ink18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15266.996 1194.0948 874.14984, 15176.38 1293.5002 861.30237, 15084.066 1385.858 858.25964, 15028.89 1463.3939 861.4012, 15125.715 1515.7361 859.14386, 15237.24 1468.9087 849.30396, 15350.685 1382.0757 843.2487, 15424.454 1299.6833 846.62714, 15405.331 1201.7566 851.5146, 15323.091 1176.5449 853.7744, 15232.484 1191.4408 855.9703, 15155.721 1208.627 824.46277</trace>
</ink>
</file>

<file path=ppt/ink/ink18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15909.239 924.3855 874.14984, 15798.377 982.8429 861.8812, 15672.396 1046.9384 860.29645, 15587.792 1133.4523 863.6194, 15655.34 1220.1118 861.1356, 15756.031 1267.5532 860.351, 15840.823 1353.8701 862.89703, 15742.862 1465.8546 860.0053, 15648.642 1528.9559 854.36694</trace>
</ink>
</file>

<file path=ppt/ink/ink18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16140.183 1105.635 874.14984, 16115.974 1202.7732 864.26764, 16074.979 1310.7966 860.1423, 16036.226 1392.1931 853.5465, 15995.361 1468.5521 833.06586</trace>
</ink>
</file>

<file path=ppt/ink/ink18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16140.183 834.6886 874.14984, 16117.416 912.1287 8.723041</trace>
</ink>
</file>

<file path=ppt/ink/ink18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16675.752 636.1182 874.14984, 16659.012 716.06616 861.70013, 16638.498 792.17053 851.78766, 16609.707 885.9126 844.21027, 16576.844 991.8034 838.0629, 16545.283 1088.8505 833.5878, 16496.588 1234.4309 828.04486, 16458.027 1343.5117 838.02985, 16429.887 1419.6221 859.4108</trace>
</ink>
</file>

<file path=ppt/ink/ink18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16372.227 1194.0948 874.14984, 16479.59 1128.7478 858.72253, 16557.258 1101.4722 851.8307, 16633.398 1083.2054 853.0658, 16742.611 1072.9802 856.7729, 16831.33 1145.4993 859.18463, 16830.648 1230.9521 859.14886, 16798.182 1332.4998 861.0118, 16761.508 1411.9326 857.3145, 16715.29 1490.2645 558.53314</trace>
</ink>
</file>

<file path=ppt/ink/ink18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17103.547 1105.635 874.14984, 17055.7 1221.9653 863.0686, 17016.834 1307.3113 858.2498, 17095.633 1254.7761 861.7631, 17138.635 1122.7806 862.76776, 17183.436 1037.7926 863.72546, 17268.016 1015.18414 863.9466, 17368.531 1100.7435 863.1231, 17403.797 1232.5289 862.2303, 17485.973 1247.6534 855.67303, 17593.773 1136.539 841.48883, 17681.645 1098.1743 846.4478, 17762.945 1156.2759 851.1616, 17766.402 1267.8716 851.7245, 17719.566 1354.8488 844.321</trace>
</ink>
</file>

<file path=ppt/ink/ink18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17014.47 816.74927 874.14984, 16971.588 921.2668 865.95074, 16940.77 1000.33685 861.0641</trace>
</ink>
</file>

<file path=ppt/ink/ink185.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3195.1013 11293.989 874.14984, 3127.7183 11391.834 854.0587, 3077.5999 11467.742 842.131, 3003.7537 11583.144 828.69885, 2949.1838 11679.163 832.58606, 2934.3943 11781.723 840.1296, 2953.7737 11853.322 844.07776, 3055.7124 11901.22 848.68646, 3119.4402 11905.123 847.90564, 3247.4365 11883.128 841.5032, 3328.9717 11844.231 834.76715, 3409.6956 11789.662 828.6592, 3516.8433 11695.177 821.06726, 3558.1638 11630.143 821.1778, 3585.2925 11558.233 823.4984, 3597.9758 11491.285 826.8804, 3595.878 11385.821 834.91943, 3526.4026 11275.166 842.97864, 3442.0078 11203.266 847.51764, 3377.7783 11177.777 847.8847, 3302.977 11167.684 846.7961, 3231.64 11175.602 845.3603, 3136.067 11210.352 843.60254, 3095.4348 11313.109 842.90125, 3118.6833 11376.66 839.7024, 3137.8936 11459.597 831.1772</trace>
</ink>
</file>

<file path=ppt/ink/ink18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18760.846 1086.4585 874.14984, 18640.55 1130.8275 865.9886, 18544.268 1179.7911 855.3372, 18444.504 1243.35 848.61475, 18352.494 1316.723 847.24725, 18284.969 1395.0454 851.2122, 18320.291 1475.6405 854.12366, 18417.523 1461.6653 853.3574, 18497.105 1427.8284 847.9811, 18582.71 1381.1962 840.47473, 18720.4 1284.898 825.2467, 18807.293 1220.0854 792.16345, 18882.688 1148.8602 7.8198094</trace>
</ink>
</file>

<file path=ppt/ink/ink18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19099.562 618.17883 874.14984, 19056.244 712.8246 863.5628, 18987.217 870.7844 849.8587, 18930.152 1012.8547 839.3565, 18883.578 1145.0012 821.47186, 18844.215 1271.3683 775.2378, 18814.46 1378.733 711.0235, 18792.57 1456.712 568.0076</trace>
</ink>
</file>

<file path=ppt/ink/ink18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19491.066 508.68683 874.14984, 19450.838 625.13837 861.24176, 19354.445 776.117 847.0033, 19295.277 864.8789 826.0019</trace>
</ink>
</file>

<file path=ppt/ink/ink18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19544.953 1086.4585 874.14984, 19639.41 1063.1284 864.9037, 19783.172 1036.2993 856.9311, 19870.754 1021.7477 852.7044, 19997.459 1001.2196 849.1514, 20113.104 982.372 849.8992, 20224.578 941.7149 854.54315, 20250.148 852.1514 859.3586, 20189.223 771.5078 867.1609, 20103.268 733.53186 870.39233</trace>
</ink>
</file>

<file path=ppt/ink/ink18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20201.494 1150.1743 874.14984, 20106.035 1238.7566 861.6901, 20029.312 1261.9763 854.79614, 19937.129 1279.6012 848.16956, 19835.693 1292.5271 843.5423, 19687.932 1308.8539 843.22314, 19555.605 1339.2506 847.682, 19541.166 1431.8126 849.2364, 19661.299 1513.5386 848.5308, 19771.469 1539.9036 839.8214, 19848.479 1555.975 816.57697</trace>
</ink>
</file>

<file path=ppt/ink/ink18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21131.867 887.8881 874.14984, 21075.027 978.37146 864.03973, 21020.879 1089.3573 860.9289, 20994.06 1185.9286 860.0952, 20995.916 1283.0842 861.1701, 21103.62 1339.6208 861.0309, 21205.572 1323.8584 858.0826, 21340.12 1229.8807 850.7459, 21443.568 1124.0057 842.9761, 21498.928 1046.7313 839.1306, 21575.277 916.79254 836.2046, 21610.662 781.12616 839.6834, 21591.0 676.3988 845.9378, 21511.229 609.3527 850.34174, 21410.945 581.77026 852.6681, 21263.201 603.1758 850.1042, 21183.975 634.66656 849.01495, 21078.713 690.57477 848.2949, 21007.596 811.2048 853.27484, 21052.912 897.0841 854.5459, 21236.92 957.6693 842.4414, 21314.107 972.5801 830.9688, 21408.844 996.5213 792.93726, 21485.885 1000.3721 383.67636</trace>
</ink>
</file>

<file path=ppt/ink/ink18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21488.18 1357.4049 874.14984, 21569.604 1352.0323 869.1728, 21676.852 1329.5035 863.66833, 21763.508 1269.9421 866.64044, 21674.662 1209.6754 860.8674, 21585.834 1226.5111 859.00696, 21485.803 1291.9601 858.83936, 21438.504 1382.7825 859.3704, 21452.215 1479.1863 860.61615, 21583.639 1530.2964 856.8391, 21701.666 1508.639 847.78894, 21778.662 1494.3846 836.4827, 21879.656 1483.0742 800.1524, 21956.936 1451.0885 7.861273</trace>
</ink>
</file>

<file path=ppt/ink/ink18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22432.852 1140.8953 874.14984, 22404.81 1217.2235 772.2973</trace>
</ink>
</file>

<file path=ppt/ink/ink18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16532.79 1935.1766 874.14984, 16537.695 2019.6611 871.65436, 16535.186 2162.0627 866.3782, 16529.658 2290.8904 860.7041, 16524.43 2371.1694 857.0563, 16517.07 2453.2642 853.93054, 16501.285 2592.1458 848.7173, 16488.486 2678.3875 848.269, 16475.086 2770.5125 848.2902, 16465.283 2845.8713 848.50977, 16449.8 3005.9783 849.6494, 16443.152 3098.2327 850.1842, 16434.07 3262.7021 849.9302, 16430.928 3375.4827 847.7329, 16427.406 3500.5286 844.7453, 16424.725 3597.3835 841.2094, 16421.19 3695.5894 837.67957, 16417.344 3809.4648 834.5988, 16412.988 3916.875 832.96204, 16409.336 4001.364 831.63226, 16405.814 4105.4062 831.257, 16403.143 4223.1475 831.3947, 16401.426 4300.961 832.1119, 16400.31 4401.5723 832.70355, 16399.611 4521.5723 832.7676, 16397.988 4656.4175 831.72437, 16396.498 4777.4775 830.28064, 16395.234 4879.096 828.70135, 16392.482 5003.293 826.3161, 16387.01 5139.1763 824.41125, 16383.268 5229.8496 822.378, 16378.106 5342.9766 820.5019, 16372.801 5468.0576 820.0052, 16367.401 5600.0303 821.02606, 16363.513 5710.614 823.1093, 16360.603 5808.852 825.2222, 16358.323 5924.483 827.52844, 16355.284 6051.118 829.3172, 16351.026 6181.852 831.11194, 16348.279 6266.6924 832.58417, 16343.373 6367.447 834.30176, 16335.151 6473.6772 837.63434, 16326.786 6570.9907 842.0232, 16314.111 6722.625 850.22815, 16306.831 6799.6714 854.2001, 16287.462 6884.7905 860.0782, 16270.026 6963.398 428.88037</trace>
</ink>
</file>

<file path=ppt/ink/ink18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16478.9 1989.6135 874.14984, 16445.309 2087.6648 859.0953, 16409.041 2171.6675 861.9257, 16363.02 2267.8184 860.928, 16308.168 2375.0288 856.69916, 16267.321 2450.434 852.3324, 16221.904 2531.0134 849.2286, 16139.679 2674.4397 842.0179, 16081.978 2770.332 838.712, 16016.599 2875.0095 835.5279, 15961.667 2961.492 832.56476, 15908.222 3043.9763 829.69977, 15840.816 3145.669 826.7212, 15772.337 3248.1062 824.4111, 15719.789 3326.4668 822.48865, 15653.109 3424.5977 820.9334, 15577.459 3534.3508 820.15295, 15498.19 3651.86 818.90356, 15437.199 3742.7666 818.4898, 15378.496 3833.3662 818.58325, 15312.029 3938.3135 819.8128, 15251.8955 4035.0017 821.8404, 15204.282 4112.26 823.7915, 15148.302 4203.0244 825.8366, 15085.501 4302.4565 828.9556, 15017.807 4406.6094 831.91534, 14967.741 4483.2534 834.41907, 14915.188 4562.599 836.6716, 14855.022 4652.5967 838.815, 14801.209 4732.093 840.7728, 14704.717 4874.112 843.69507, 14653.492 4950.255 846.0044, 14581.442 5057.5137 849.9261, 14500.175 5171.584 856.1818, 14440.058 5249.6216 861.4887, 14373.879 5326.2915 429.18915</trace>
</ink>
</file>

<file path=ppt/ink/ink18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3850.5334 11414.986 874.14984, 3760.6704 11515.276 862.0792, 3704.7195 11594.306 856.51385, 3661.275 11675.995 852.0053, 3629.406 11782.656 850.74384, 3624.7207 11889.101 851.1753, 3647.2217 11963.202 853.51746, 3725.5305 12001.554 855.614, 3804.6726 12000.441 856.4677, 3921.3337 11931.745 849.6493, 4030.1562 11803.6455 841.60803, 4098.4736 11689.374 836.1991, 4125.398 11617.169 835.8259, 4143.213 11543.522 837.3982, 4158.186 11435.247 841.49384, 4135.676 11339.889 848.3569, 4031.126 11271.813 855.803, 3966.7961 11275.664 854.43024, 3856.764 11303.556 842.2192, 3776.9656 11355.289 824.0966, 3713.8718 11402.44 735.5443</trace>
</ink>
</file>

<file path=ppt/ink/ink18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14465.291 5239.1157 874.14984, 14380.578 5266.1045 868.04266, 14282.415 5329.146 867.83374, 14200.427 5434.525 867.23535, 14208.695 5533.719 866.76416, 14307.402 5586.247 862.08453, 14394.819 5563.9224 862.11523, 14468.989 5484.141 863.3366, 14443.737 5379.81 863.2982, 14320.533 5342.6064 862.9485, 14228.341 5343.04 861.9984, 14152.827 5397.547 862.1363, 14126.73 5479.8237 862.5068, 14202.044 5568.6587 860.9674, 14285.351 5587.7754 859.7066, 14385.194 5549.151 860.94006, 14414.784 5448.298 862.62103, 14326.359 5405.012 864.6246, 14247.886 5452.715 867.0506, 14334.784 5515.196 866.5484, 14421.146 5452.4873 866.77954, 14302.882 5398.9062 865.42004, 14210.321 5464.52 865.5857, 14205.086 5552.482 865.40155, 14297.686 5561.191 864.54474, 14240.126 5484.9565 861.11847</trace>
</ink>
</file>

<file path=ppt/ink/ink18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16087.397 5889.882 874.14984, 15990.384 5920.843 865.20764, 15892.27 5941.808 853.7887, 15787.759 5954.955 847.2059, 15646.576 5960.7744 844.93243, 15524.149 5957.7827 845.36584, 15444.232 5948.808 845.85254, 15355.314 5937.373 847.3139, 15213.335 5917.2944 850.63, 15135.393 5903.1875 852.13184, 15058.072 5886.24 852.76385, 14939.969 5856.5884 847.2043, 14802.729 5811.1104 831.6782, 14697.303 5773.248 803.35236, 14603.053 5736.9287 744.70386, 14498.157 5698.638 656.7882, 14416.059 5669.125 468.13504</trace>
</ink>
</file>

<file path=ppt/ink/ink18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14767.717 5563.8804 874.14984, 14659.92 5581.6094 868.10834, 14567.929 5603.4775 866.57733, 14478.826 5648.0967 868.0894, 14469.726 5734.5176 864.9827, 14542.74 5818.6855 858.768</trace>
</ink>
</file>

<file path=ppt/ink/ink18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14358.617 6430.5376 874.14984, 14303.652 6542.623 862.56335, 14260.862 6668.0527 861.5905, 14258.285 6808.6123 863.8065, 14301.421 6904.429 864.6779, 14403.16 6942.963 863.213, 14493.816 6884.379 860.9444, 14559.4795 6803.766 856.75464, 14586.61 6671.696 857.5443, 14568.181 6595.4575 858.1264, 14490.446 6475.3506 857.632, 14365.172 6408.381 858.6268, 14256.01 6396.555 861.25684, 14171.668 6469.4033 862.54126, 14217.762 6556.478 860.3249, 14324.697 6614.146 853.07477, 14412.795 6620.6284 846.4592, 14491.826 6634.004 828.5797, 14571.965 6629.108 806.62256</trace>
</ink>
</file>

<file path=ppt/ink/ink18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14767.717 6719.424 874.14984, 14873.784 6718.5347 865.5938, 14951.966 6718.8857 862.6362, 15046.805 6719.297 854.05695</trace>
</ink>
</file>

<file path=ppt/ink/ink18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14786.412 6972.4307 874.14984, 14892.452 6966.039 863.8912, 15026.856 6934.5654 858.61615, 15105.845 6914.1294 850.66736, 15183.032 6888.217 235.99222</trace>
</ink>
</file>

<file path=ppt/ink/ink18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15427.557 6629.108 874.14984, 15390.796 6734.452 867.67316, 15378.789 6811.042 866.2487, 15384.343 6890.401 865.8862, 15462.38 6989.7617 865.13043, 15540.924 7005.9614 863.06177, 15648.163 6938.307 855.191, 15689.491 6852.954 850.2517, 15711.191 6752.239 847.79346, 15704.925 6642.8403 848.213, 15656.936 6543.8843 850.01953, 15541.515 6452.9106 855.70624, 15462.846 6477.8013 858.9967, 15513.222 6590.159 853.0582, 15605.713 6666.224 821.03815</trace>
</ink>
</file>

<file path=ppt/ink/ink18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15677.196 7098.6255 874.14984, 15771.478 7123.2847 868.19934, 15853.254 7073.258 869.3039, 15770.261 7020.5786 867.55457, 15686.971 7043.233 865.9014, 15635.2705 7138.5415 864.65796, 15652.182 7216.3306 861.8123, 15772.224 7279.8584 854.5883, 15884.097 7260.555 845.1015, 15962.026 7243.3774 825.1843</trace>
</ink>
</file>

<file path=ppt/ink/ink18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15890.544 6864.7944 874.14984, 16004.31 6863.3013 870.93207, 16085.157 6856.2944 868.4587, 16169.183 6849.881 864.54474</trace>
</ink>
</file>

<file path=ppt/ink/ink18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15962.026 6719.424 874.14984, 15966.056 6814.4395 865.43195, 15969.45 6911.869 861.893, 15977.319 7000.1714 856.19226</trace>
</ink>
</file>

<file path=ppt/ink/ink18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4744.973 11549.946 874.14984, 4676.315 11591.723 865.14905, 4600.185 11664.818 859.2813, 4559.0137 11757.0625 857.53723, 4560.3545 11877.192 855.6215, 4630.617 11983.214 853.12744, 4715.7275 12040.051 850.12714, 4788.442 12049.426 846.53503, 4870.9497 12040.633 842.12976, 4939.5337 12024.739 838.2059, 5065.2104 11963.4 830.9046, 5176.3047 11837.348 828.3828, 5235.675 11729.483 828.96686, 5250.7993 11660.813 831.08234, 5252.628 11591.494 834.6146, 5235.0474 11486.805 841.91394, 5162.855 11394.382 848.0025, 5099.403 11359.556 848.8372, 4990.358 11323.337 847.6311, 4914.6504 11322.873 844.74725, 4839.047 11336.535 842.2309, 4738.5107 11381.68 841.31604, 4722.285 11483.964 841.7306, 4723.1387 11557.187 844.1584, 4759.5947 11622.669 413.96912</trace>
</ink>
</file>

<file path=ppt/ink/ink18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16817.62 6430.5376 874.14984, 16737.596 6453.132 868.621, 16631.346 6512.4307 868.5406, 16602.064 6607.1665 868.2151, 16692.0 6670.9043 865.2162, 16612.332 6766.1494 864.32404, 16540.557 6876.173 865.5498, 16592.86 6959.8394 863.35504, 16669.145 7002.2876 861.2022, 16805.715 6997.165 862.0071, 16899.14 6987.364 863.3626, 16978.633 6955.2783 8.65487</trace>
</ink>
</file>

<file path=ppt/ink/ink18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15783.871 6882.1157 874.14984, 15890.445 6868.2646 867.68195, 15987.487 6857.3184 861.04083, 16087.397 6846.8545 851.62854</trace>
</ink>
</file>

<file path=ppt/ink/ink18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15962.026 6755.921 874.14984, 15948.334 6831.212 871.89484, 15940.886 6960.676 869.1888, 15936.307 7049.956 866.8553</trace>
</ink>
</file>

<file path=ppt/ink/ink18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15481.444 6611.169 874.14984, 15595.196 6679.3955 853.93756, 15718.418 6684.3794 859.1677, 15797.463 6679.1714 869.09125</trace>
</ink>
</file>

<file path=ppt/ink/ink18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16728.54 6467.035 874.14984, 16612.023 6513.786 870.85785, 16570.51 6619.1704 869.56885, 16656.373 6659.135 869.81805, 16784.225 6654.7217 868.98114, 16705.176 6710.698 862.1903</trace>
</ink>
</file>

<file path=ppt/ink/ink18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16408.518 1971.0554 874.14984, 16488.688 2028.71 871.4873, 16537.91 1945.9225 869.4208, 16448.965 1974.3907 868.6046, 16524.375 1965.2733 868.02814, 16544.686 2045.76 865.6984, 16623.37 2111.8857 754.28735</trace>
</ink>
</file>

<file path=ppt/ink/ink18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17563.236 2723.8906 874.14984, 17545.807 2833.537 860.0152, 17527.46 2915.4373 852.5985, 17503.744 3008.1067 842.9756, 17473.393 3107.7578 833.0811, 17447.31 3198.247 814.86383, 17421.55 3275.2424 795.82526</trace>
</ink>
</file>

<file path=ppt/ink/ink18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17281.703 2621.2036 874.14984, 17396.85 2522.9321 854.18665, 17487.115 2487.628 844.1068, 17594.607 2466.3025 836.8394, 17709.344 2460.9312 831.63885, 17805.02 2461.286 827.94995, 17938.406 2492.001 837.5613, 17992.443 2593.6545 843.3274, 17914.826 2671.7073 844.8409, 17772.314 2730.7817 839.33453, 17643.592 2769.2112 843.07513, 17565.518 2809.144 848.16974, 17590.926 2892.104 853.39374, 17692.15 2969.7375 848.5272, 17780.373 3040.693 835.04486, 17861.98 3127.748 789.59314</trace>
</ink>
</file>

<file path=ppt/ink/ink18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18404.531 2115.8079 874.14984, 18355.469 2229.9277 861.2582, 18311.326 2306.2273 854.2434, 18258.992 2398.7983 837.1148</trace>
</ink>
</file>

<file path=ppt/ink/ink187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13503.025 4824.0356 874.14984, 13595.495 4919.2935 870.5161, 13677.783 5005.1904 869.2965, 13772.387 5093.5396 868.794, 13881.85 5187.634 868.2212, 14016.578 5292.26 866.86304, 14162.739 5396.2036 865.8929, 14267.44 5466.8135 864.8269, 14391.306 5547.106 865.0145, 14477.23 5602.775 864.2383, 14568.183 5659.706 863.86255, 14654.861 5711.8745 864.3984, 14765.262 5770.789 865.6007, 14868.023 5821.8315 865.6583, 14970.362 5869.254 866.18964, 15064.46 5910.6147 865.53394, 15175.518 5957.779 863.47595, 15256.191 5992.83 851.6129</trace>
</ink>
</file>

<file path=ppt/ink/ink188.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5743.2896 11640.436 874.14984, 5657.288 11617.829 864.7528, 5549.731 11631.294 860.45123, 5460.571 11673.095 857.745, 5396.615 11730.189 856.33417, 5353.1675 11816.473 853.9325, 5359.6274 11908.589 854.2813, 5415.5303 11977.666 854.2806, 5481.6206 12005.954 850.8203, 5568.346 12023.733 844.3163, 5708.4873 12033.39 830.83936, 5799.95 12015.983 825.4991, 5892.6655 11979.609 821.41144, 5969.439 11934.173 818.7654, 6080.883 11830.82 814.6603, 6121.126 11752.024 813.4972, 6143.4937 11664.581 813.65814, 6155.0674 11600.608 816.1538, 6154.4604 11534.813 817.99396, 6135.2886 11467.5625 822.1018, 6045.187 11360.705 830.29663, 5981.0454 11329.051 833.2667, 5879.4927 11300.714 837.61005, 5812.0938 11309.133 838.54596, 5705.3994 11362.191 831.40717, 5664.934 11431.504 814.115, 5654.121 11505.477 761.312</trace>
</ink>
</file>

<file path=ppt/ink/ink188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14339.923 5492.1226 874.14984, 14257.134 5594.0127 866.50354, 14171.632 5699.18 866.2102, 14108.869 5777.5513 863.2074, 14039.531 5871.0693 859.1257, 13942.775 6003.8193 850.86084, 13872.814 6096.8423 846.2675, 13802.475 6189.1353 840.6323, 13678.05 6348.555 829.96686, 13597.715 6447.0464 825.9322, 13511.949 6553.8574 823.0405, 13446.696 6635.856 821.6465, 13380.217 6721.0503 820.26526, 13300.217 6828.04 819.27026, 13207.265 6953.8867 816.8523, 13111.556 7081.4746 813.0028, 13042.115 7173.7837 809.5707, 12953.402 7283.8887 805.2146, 12856.803 7395.491 786.57306, 12760.541 7492.4917 759.59375, 12687.111 7568.725 722.39026, 12613.052 7644.0806 639.5257</trace>
</ink>
</file>

<file path=ppt/ink/ink188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12878.378 6990.3696 874.14984, 12854.168 7089.187 864.89795, 12803.2705 7219.2373 857.4361, 12752.681 7331.123 850.18396, 12702.231 7429.6753 847.62744, 12644.044 7553.5127 851.28705, 12710.758 7641.2007 854.78784, 12856.123 7625.2847 847.23083, 12947.087 7606.109 841.7731, 13031.382 7590.371 822.83527, 13110.421 7568.7607 798.64606</trace>
</ink>
</file>

<file path=ppt/ink/ink188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12717.817 8236.848 874.14984, 12814.893 8183.5024 861.3424, 12945.663 8103.787 850.296, 13049.429 8037.325 845.9745, 13131.755 7965.909 852.1006, 13158.788 7873.4224 855.9059, 13050.375 7855.9014 856.0312, 12933.141 7880.035 851.7049, 12831.469 7944.437 850.7444, 12764.598 8038.5923 850.82745, 12741.29 8135.5435 851.43524, 12773.048 8263.621 852.9548, 12823.558 8347.539 855.76733, 12928.757 8393.263 856.8148, 13026.938 8389.926 856.3636, 13129.318 8338.552 855.7183, 13205.907 8282.121 856.0432, 13289.562 8267.473 859.6809, 13323.334 8358.115 859.4257, 13322.837 8452.443 859.5861, 13304.66 8571.345 860.9694, 13306.879 8459.969 858.0254, 13404.241 8367.301 856.2618, 13507.646 8315.787 853.7418, 13585.592 8302.388 851.4389, 13707.08 8290.2 849.1771, 13809.784 8278.298 842.456, 13886.042 8272.008 820.94543</trace>
</ink>
</file>

<file path=ppt/ink/ink1883.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12771.704 7839.7065 874.14984, 12904.322 7839.7056 859.33545, 12990.281 7839.7056 851.1047, 13087.381 7839.7056 844.1616, 13169.119 7839.7056 838.75116, 13287.323 7828.763 819.48004, 13377.71 7817.2676 773.36304</trace>
</ink>
</file>

<file path=ppt/ink/ink1884.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13217.095 7676.397 874.14984, 13313.398 7759.1816 865.1846, 13379.862 7871.8477 855.4751, 13414.592 7951.0376 787.2845</trace>
</ink>
</file>

<file path=ppt/ink/ink1885.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14304.731 5600.996 874.14984, 14189.945 5495.078 867.9714, 14108.172 5424.2715 863.45013, 14030.384 5359.4736 860.1394, 13932.965 5278.1865 857.505, 13851.424 5210.4824 856.8459, 13755.406 5132.2036 857.3545, 13659.496 5058.743 858.16364, 13524.672 4963.0854 858.214, 13417.129 4888.095 857.73376, 13291.1 4797.669 856.3795, 13171.977 4710.0664 855.1629, 13029.272 4610.466 854.9147, 12924.997 4537.253 855.3776, 12813.729 4454.6494 856.38947, 12713.44 4376.755 857.36816, 12602.94 4295.8706 858.70496, 12523.183 4239.9785 860.1005, 12411.879 4168.63 864.0626, 12544.951 4129.9766 861.34717, 12668.293 4151.5513 855.43176, 12786.734 4179.386 856.1064, 12711.417 4145.122 656.5979</trace>
</ink>
</file>

<file path=ppt/ink/ink188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12432.986 4083.572 874.14984, 12441.975 4180.281 864.7519, 12440.19 4301.4053 861.9584, 12429.015 4443.631 860.0309, 12420.734 4537.594 856.3634, 12400.371 4615.6616 8.555662</trace>
</ink>
</file>

<file path=ppt/ink/ink188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12130.56 3812.6255 874.14984, 12184.146 3700.4666 860.6938, 12255.96 3555.5652 851.2934, 12315.002 3435.6128 847.12775, 12347.988 3356.1309 852.17914, 12271.908 3320.9875 855.71014, 12180.795 3382.242 855.43427, 12089.207 3491.6155 852.39996, 12020.439 3628.731 848.941, 12004.686 3737.3926 850.1857, 12029.676 3814.3025 853.69324, 12158.882 3859.433 857.6639, 12295.613 3814.3582 859.7493, 12378.541 3767.4824 862.98535, 12435.973 3862.5425 864.3147, 12545.606 3939.5173 863.5523, 12652.208 3922.6538 860.19714, 12758.049 3809.3755 858.47394, 12791.75 3726.9475 859.51, 12738.574 3622.423 861.3497, 12609.512 3601.7827 859.9664, 12503.725 3646.6028 861.9425, 12508.836 3728.4421 861.2946, 12649.826 3720.9507 853.04297, 12753.782 3709.0745 833.4898, 12832.361 3677.3904 643.3245</trace>
</ink>
</file>

<file path=ppt/ink/ink1888.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12611.143 3072.7808 874.14984, 12501.223 3086.6833 861.96924, 12425.003 3100.2832 855.6854, 12337.27 3116.5674 850.44464, 12246.219 3130.5042 842.3683, 12171.007 3141.1694 833.40924, 12073.356 3131.1255 808.5843, 11996.394 3108.6594 726.0173</trace>
</ink>
</file>

<file path=ppt/ink/ink188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12380.199 3000.4048 874.14984, 12506.287 2998.833 860.99725, 12584.379 3006.558 855.1717, 12702.669 3026.4133 852.9616, 12783.498 3111.2996 858.3636, 12692.838 3211.7876 852.7212, 12606.89 3261.8928 836.48737, 12530.979 3278.8 8.281943</trace>
</ink>
</file>

<file path=ppt/ink/ink18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6428.1377 11535.467 874.14984, 6345.2495 11578.804 864.0814, 6253.8604 11654.745 858.55664, 6191.977 11729.067 854.9712, 6160.7964 11803.121 855.18616, 6162.687 11899.155 853.703, 6206.9404 11987.206 853.88654, 6282.937 12053.786 854.15247, 6404.8647 12087.578 853.5287, 6500.0312 12084.881 852.84955, 6600.5093 12013.602 851.89856, 6660.869 11922.328 848.8233, 6679.859 11856.784 845.9677, 6688.9155 11777.913 842.9987, 6685.284 11691.569 839.9187, 6663.703 11567.018 836.2101, 6627.445 11500.421 835.78296, 6519.1567 11407.406 836.3636, 6410.697 11378.61 834.2314, 6322.806 11414.8 826.5712, 6259.876 11450.26 800.2906</trace>
</ink>
</file>

<file path=ppt/ink/ink18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1418.0701 3686.4312 874.14984, 1449.9265 3556.5554 860.5688, 1483.2433 3444.47 851.4043, 1521.4567 3342.7239 851.67206, 1596.8275 3285.1301 857.93567, 1611.8087 3405.3635 856.19666, 1600.9215 3528.053 850.7079, 1582.9863 3654.443 848.42377, 1617.6122 3508.8699 851.9802, 1656.2881 3390.962 859.6482, 1749.1425 3384.1753 856.43585, 1769.0482 3516.456 850.2319, 1768.3645 3625.8005 854.01935, 1766.9523 3521.3916 851.3243, 1776.3423 3408.6401 846.6413, 1803.0582 3276.8528 847.73486, 1886.747 3196.1943 852.0493, 1970.4294 3314.542 855.1119, 1975.5135 3435.228 852.0256, 1965.578 3560.2537 837.234, 1947.9075 3658.1516 817.1579, 1929.8461 3734.102 757.2301</trace>
</ink>
</file>

<file path=ppt/ink/ink18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2469.4138 3055.46 874.14984, 2384.7031 3162.6658 858.44305, 2338.1248 3239.2542 849.359, 2291.659 3331.2563 841.3813, 2250.2263 3429.191 835.8148, 2204.2532 3558.39 840.99365, 2285.9304 3512.333 843.839, 2347.834 3376.1775 845.19916, 2392.5896 3259.3018 839.283, 2387.173 3361.3435 831.0525, 2367.5593 3508.5483 819.93945, 2344.5662 3673.5525 810.42456, 2331.6152 3790.1382 806.1341, 2322.6013 3882.2708 806.9747, 2315.6824 3974.8528 808.2888, 2308.1326 4081.869 808.83905, 2296.3127 4193.1987 813.71545, 2278.087 4295.7983 820.40283, 2237.5137 4434.1123 834.5537, 2159.5308 4493.4766 847.0825, 2084.4211 4431.965 849.9582, 2054.5295 4329.1006 841.8658, 2048.7969 4184.7915 826.8057, 2045.1659 4090.4202 797.97723, 2031.73 4007.5178 742.35913, 2041.6187 3921.4988 690.03735</trace>
</ink>
</file>

<file path=ppt/ink/ink18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2202.179 2874.2104 874.14984, 2331.8198 2874.21 862.33374, 2490.7195 2862.7708 849.81903, 2565.9602 2855.9011 837.5095, 2643.5713 2846.868 802.5969</trace>
</ink>
</file>

<file path=ppt/ink/ink18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2593.6836 2675.6401 874.14984, 2647.648 2762.1218 869.2703, 2688.8174 2861.6226 865.2225, 2711.2869 2950.8699 863.1095, 2699.7393 3054.4624 862.96216, 2689.6084 3132.1648 861.7508</trace>
</ink>
</file>

<file path=ppt/ink/ink18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2808.1313 3505.8003 874.14984, 2910.141 3500.7268 864.4183, 3045.98 3485.8286 862.8076, 3126.0002 3476.402 859.8421, 3202.323 3469.1072 424.50482</trace>
</ink>
</file>

<file path=ppt/ink/ink18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3003.8835 3289.2903 874.14984, 2989.3267 3396.9314 863.1614, 2972.0054 3557.16 852.9974, 2966.738 3639.57 845.6937, 2973.0793 3742.3533 831.0412, 2978.1912 3818.201 797.6622</trace>
</ink>
</file>

<file path=ppt/ink/ink18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3467.9707 3108.6594 874.14984, 3467.9707 3184.4587 863.4297, 3467.9702 3259.9583 854.1128, 3464.487 3354.603 845.5783, 3456.5095 3458.0327 839.24646, 3445.1567 3585.8318 836.4983, 3429.6208 3702.5159 843.6365</trace>
</ink>
</file>

<file path=ppt/ink/ink18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3377.7925 3055.46 874.14984, 3465.5056 2986.7896 859.58765, 3543.1172 2949.3179 851.4409, 3632.0676 2920.4175 847.266, 3707.2637 2899.4275 844.1708, 3807.4019 2895.1357 833.04266, 3884.851 2896.4675 801.8911</trace>
</ink>
</file>

<file path=ppt/ink/ink18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3431.6794 3289.2903 874.14984, 3541.467 3272.7488 862.8695, 3692.681 3243.8096 853.5796, 3781.6133 3226.3235 839.8204, 3860.7969 3213.3726 410.82785</trace>
</ink>
</file>

<file path=ppt/ink/ink18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3663.7231 3604.7761 874.14984, 3657.9126 3687.5742 864.9845, 3665.5405 3805.6301 866.759, 3742.2297 3895.2424 866.1146, 3874.043 3889.2922 861.6309, 3977.2917 3837.6729 855.78375, 4056.6946 3747.2354 854.05194, 4101.2197 3664.0356 855.5833, 4023.0793 3597.5586 860.0845, 3943.9846 3624.497 861.4127, 3866.709 3726.2358 864.5679, 3880.0625 3810.0073 862.8349, 3956.3896 3867.784 861.75073, 4066.6604 3858.8545 860.2306, 4144.3057 3849.1233 855.59045</trace>
</ink>
</file>

<file path=ppt/ink/ink1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15890 7750 874, 16027 7741 864, 16127 7731 857</trace>
</ink>
</file>

<file path=ppt/ink/ink19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7845.6357 11456.871 874.14984, 7755.062 11451.842 861.9179, 7689.08 11457.508 856.1789, 7615.304 11472.815 851.52374, 7539.292 11499.2705 848.38446, 7466.297 11536.19 847.2991, 7372.545 11597.839 846.4345, 7308.2983 11667.442 846.7542, 7283.4937 11770.033 848.454, 7308.1255 11854.36 851.3106, 7389.575 11907.472 854.31854, 7483.0376 11912.52 855.7396, 7607.1685 11845.44 848.3477, 7671.379 11784.42 842.56476, 7761.068 11683.832 834.1958, 7810.079 11611.757 831.1991, 7857.9272 11537.248 830.5516, 7926.43 11429.41 835.5169, 7872.2256 11529.822 847.1418, 7841.272 11596.4375 841.3382, 7810.2817 11677.164 838.0026, 7786.7373 11750.252 838.91046, 7760.3857 11877.379 843.08826, 7773.9014 11963.105 848.36444, 7854.5093 11962.881 852.0973, 7918.024 11922.438 847.66284, 8021.281 11836.053 835.44275, 8081.2754 11771.033 828.97424, 8140.8486 11697.952 823.8174, 8195.189 11624.415 822.304, 8268.363 11524.881 826.9457, 8273.094 11623.793 827.73114, 8254.289 11688.359 824.4525, 8217.071 11810.546 817.75714, 8182.655 11926.485 811.7678, 8162.2437 12009.925 810.3373, 8233.532 11919.867 816.88153, 8286.849 11828.025 812.4211, 8373.468 11685.841 804.08984, 8431.841 11599.352 801.881, 8490.718 11519.061 802.2906, 8539.375 11454.965 806.76605, 8604.888 11408.879 816.49744, 8632.956 11483.135 831.85443, 8625.034 11547.916 831.0345, 8600.328 11686.871 825.48773, 8581.45 11780.467 821.8813, 8562.517 11872.1045 819.0427, 8548.319 11940.198 820.9951, 8538.584 12015.3125 826.2223, 8595.015 11927.589 827.65546, 8641.588 11827.546 826.77954, 8695.165 11707.547 825.9063, 8728.206 11636.793 825.01385, 8778.046 11537.784 827.017, 8844.444 11450.707 838.2716, 8915.623 11447.227 848.1764, 8951.877 11521.213 851.6286, 8951.782 11617.392 847.63995, 8929.169 11730.263 840.9012, 8909.366 11795.337 838.69385, 8875.503 11907.158 842.5098, 8861.996 11983.752 849.2037, 8945.477 12005.649 865.1839, 8992.7 11930.424 865.9333, 9033.839 11832.449 863.7401, 9080.365 11733.011 861.47345, 9125.651 11653.95 861.1967, 9191.229 11581.426 863.1955, 9256.092 11603.502 861.249, 9272.574 11670.222 856.79626, 9269.989 11801.039 846.6141, 9263.081 11873.125 845.4723, 9250.15 11976.029 846.5451, 9239.967 12060.408 852.94745, 9305.235 12120.17 859.2314, 9374.282 12108.849 861.6394, 9489.337 12041.637 854.3006, 9586.105 11964.928 845.6133, 9672.446 11867.554 844.4312, 9728.911 11778.347 846.95844, 9753.435 11698.985 852.54376, 9722.091 11609.083 861.95496, 9640.17 11589.358 863.22723, 9561.406 11627.938 860.2339, 9499.252 11735.146 853.88464, 9481.833 11832.197 847.672, 9498.611 11897.447 844.3373, 9535.239 11963.435 841.1034, 9615.642 12056.55 835.66724, 9735.446 12109.033 834.93787, 9801.738 12111.023 836.59863, 9895.726 12094.163 840.655, 9989.961 12017.605 844.90094, 10055.068 11930.42 848.6073, 10103.955 11820.002 852.2289, 10126.793 11729.092 856.0251, 10110.814 11656.942 858.99506, 10039.347 11642.608 860.87146, 9966.481 11708.488 858.2449, 9911.789 11799.458 853.3396, 9888.316 11864.967 850.2642, 9872.17 11935.263 848.5336, 9860.333 12035.36 847.9727, 9898.932 12129.681 850.14307, 9965.595 12177.064 852.40405, 10077.464 12167.937 851.0417, 10142.853 12136.874 848.878, 10233.666 12075.738 844.65625, 10322.353 11958.043 841.0051, 10379.875 11847.814 840.6158, 10419.7705 11731.233 845.0635, 10448.405 11667.784 852.2957, 10469.787 11749.124 844.2855, 10477.28 11840.525 836.96454, 10479.054 11952.423 828.3242, 10472.129 12065.7 820.9571, 10467.107 12141.908 814.92834, 10449.084 12216.928 811.607, 10395.331 12306.59 819.5344, 10331.631 12312.206 842.73193</trace>
</ink>
</file>

<file path=ppt/ink/ink19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3948.5535 3434.0427 874.14984, 3898.3203 3509.8242 434.6193</trace>
</ink>
</file>

<file path=ppt/ink/ink19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3288.7144 2603.264 874.14984, 3416.7065 2603.2634 862.518, 3495.7876 2603.264 856.53296, 3586.003 2604.9026 850.8924, 3671.051 2607.8752 846.59515, 3812.2356 2613.6348 847.38544, 3938.437 2618.1865 839.7247, 4030.3455 2621.2666 823.43713</trace>
</ink>
</file>

<file path=ppt/ink/ink19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3841.8796 2458.5117 874.14984, 3945.407 2488.6536 864.91003, 4047.9104 2536.0005 860.8661, 4120.211 2658.042 862.72437, 4103.697 2744.5762 860.6685, 4050.4563 2825.9973 858.0789</trace>
</ink>
</file>

<file path=ppt/ink/ink19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4501.719 3596.1157 874.14984, 4610.0737 3579.9832 867.7413, 4686.667 3566.825 862.2753, 4770.628 3551.4807 855.39404, 4892.88 3527.6711 839.1462, 4975.285 3511.3635 813.50684</trace>
</ink>
</file>

<file path=ppt/ink/ink19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4786.5493 3379.606 874.14984, 4774.1094 3492.5796 863.8668, 4746.691 3611.863 858.01373, 4722.1416 3709.938 850.99243, 4703.2505 3800.2332 830.9517</trace>
</ink>
</file>

<file path=ppt/ink/ink19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5456.286 3135.2595 874.14984, 5433.0703 3216.2668 865.13116, 5409.114 3332.3691 862.2398, 5391.9214 3472.4766 860.6615, 5381.1016 3578.9001 862.2471, 5371.965 3654.4673 865.55005, 5358.2993 3733.469 431.44504</trace>
</ink>
</file>

<file path=ppt/ink/ink19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5214.3447 3072.7808 874.14984, 5337.1763 3081.2512 855.5831, 5462.9253 3086.3086 843.25085, 5593.6035 3089.4727 824.652, 5671.872 3089.255 811.6761, 5749.8916 3083.4104 792.04486, 5840.8965 3078.85 731.0186, 5918.065 3070.9949 451.61072</trace>
</ink>
</file>

<file path=ppt/ink/ink19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5303.424 2766.5745 874.14984, 5403.341 2758.172 868.23553, 5551.884 2748.3135 857.6124, 5680.948 2745.4148 847.6465, 5799.679 2747.402 831.74445, 5912.701 2748.52 803.02997, 5989.168 2749.3137 742.8532</trace>
</ink>
</file>

<file path=ppt/ink/ink19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5802.7017 2603.264 874.14984, 5907.156 2621.1724 867.9366, 6008.0454 2641.157 862.83997, 6115.201 2682.5322 864.5611, 6128.7397 2772.2703 864.3746, 6037.9097 2866.1372 861.59106, 5958.779 2918.2856 749.88007</trace>
</ink>
</file>

<file path=ppt/ink/ink19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6105.128 3379.606 874.14984, 6207.3354 3385.9587 863.72284, 6345.799 3388.6406 859.64954, 6459.0005 3392.4993 855.63684, 6550.519 3397.5454 842.6991</trace>
</ink>
</file>

<file path=ppt/ink/ink19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9974.641 10886.527 874.14984, 9910.614 10952.469 848.31177, 9854.861 11022.41 831.185, 9768.978 11136.852 840.1041, 9718.537 11204.491 833.6225, 9671.527 11269.212 839.6788</trace>
</ink>
</file>

<file path=ppt/ink/ink19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6105.128 3614.0552 874.14984, 6236.003 3612.4734 853.5929, 6346.599 3605.9968 837.01874, 6447.031 3600.7756 808.64233, 6523.965 3596.577 779.4969</trace>
</ink>
</file>

<file path=ppt/ink/ink19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6978.3154 3505.8003 874.14984, 7036.1533 3382.662 859.1175, 7125.708 3247.4985 848.9996, 7225.7217 3160.1626 850.47766, 7310.304 3167.879 853.88904, 7325.66 3280.7932 847.9504, 7315.427 3404.0342 838.50256, 7297.01 3489.687 833.84155, 7263.2065 3623.4812 830.0791, 7232.9766 3720.7766 831.28, 7204.3887 3573.2336 831.57874, 7244.541 3423.6738 822.54285, 7288.6494 3340.0735 820.0503, 7362.8525 3233.478 817.3352, 7450.1855 3229.5803 823.7239, 7489.103 3347.4084 818.726, 7488.6235 3425.169 815.8976, 7482.992 3502.2266 813.36035, 7454.069 3623.5398 819.55286, 7458.711 3520.7522 815.2644, 7491.286 3435.609 809.95483, 7543.2915 3338.2178 805.3447, 7632.1104 3207.3718 811.2319, 7726.4526 3131.53 824.22266, 7809.9004 3157.4817 831.9058, 7831.628 3253.6755 838.3885, 7795.195 3403.59 837.862, 7758.0337 3526.1636 839.20447, 7789.019 3602.3643 847.7477</trace>
</ink>
</file>

<file path=ppt/ink/ink19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8619.115 2965.1445 874.14984, 8505.605 3009.9397 861.8556, 8363.773 3093.73 850.16077, 8245.889 3181.9436 843.32, 8163.2803 3266.4226 846.09955, 8106.739 3354.6892 846.42865, 8093.224 3442.6917 851.0434, 8174.8955 3505.4253 857.7252, 8286.319 3461.0757 854.56866, 8411.543 3348.635 842.62756, 8516.581 3227.5142 829.64545, 8600.143 3117.86 835.1639, 8572.288 3219.249 842.1092, 8505.715 3365.1858 849.71106, 8498.895 3460.5996 853.7906, 8574.944 3450.0645 853.68353, 8650.828 3417.8486 855.50183</trace>
</ink>
</file>

<file path=ppt/ink/ink19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8191.3203 2729.4583 874.14984, 8313.378 2729.4575 861.44025, 8394.374 2729.4575 854.16077, 8485.694 2729.4575 847.9373, 8578.512 2728.0913 838.647, 8709.193 2721.5122 816.49, 8787.563 2716.8777 779.0022</trace>
</ink>
</file>

<file path=ppt/ink/ink19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8600.42 2568.0037 874.14984, 8718.972 2583.58 863.78174, 8809.804 2608.135 859.0422, 8904.942 2685.3274 859.00146, 8916.454 2763.0251 858.0898, 8869.2295 2840.1074 856.5074, 8791.873 2916.0369 8.556638</trace>
</ink>
</file>

<file path=ppt/ink/ink19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8850.06 3343.7275 874.14984, 8823.23 3466.3943 862.5098, 8795.507 3588.8552 857.4128, 8774.91 3668.462 849.18463, 8751.636 3743.6016 552.6903</trace>
</ink>
</file>

<file path=ppt/ink/ink19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8850.06 3325.1694 874.14984, 8952.742 3390.5356 867.7262, 9035.107 3370.1213 863.2583, 9136.577 3296.5212 860.2816, 9088.024 3373.9573 857.30206, 9059.424 3469.4436 857.4873, 9031.695 3581.0286 857.16425, 9007.509 3663.7732 854.399, 8980.032 3741.3972 789.3973</trace>
</ink>
</file>

<file path=ppt/ink/ink19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9492.304 3108.6594 874.14984, 9460.067 3186.906 861.87006, 9379.388 3343.3516 844.3694, 9318.057 3442.08 836.33765, 9245.787 3548.4038 831.0075, 9171.106 3658.6846 826.3179, 9099.599 3769.418 817.08124, 9048.948 3848.5532 801.45544, 9001.63 3929.102 774.63043, 8949.072 4014.7986 722.3482, 8903.513 4092.4355 181.46867</trace>
</ink>
</file>

<file path=ppt/ink/ink19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9404.324 3666.636 874.14984, 9349.987 3826.8745 849.57043, 9314.1 3926.7524 843.31573, 9284.728 4007.4585 838.92474, 9234.088 4109.2085 849.74023, 9192.403 4185.2144 836.8081</trace>
</ink>
</file>

<file path=ppt/ink/ink19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9473.607 3530.5444 874.14984, 9571.561 3502.7854 863.29114, 9696.936 3503.3958 864.5596, 9774.813 3570.0718 864.05505, 9713.347 3658.506 860.0612, 9615.128 3723.7498 851.0085, 9497.802 3779.514 848.18567, 9389.383 3830.408 850.57837, 9404.891 3935.938 853.33765, 9479.272 4017.0571 856.33453, 9554.886 4105.866 853.7623</trace>
</ink>
</file>

<file path=ppt/ink/ink19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10890.225 12385.553 874.14984, 10971.238 12332.996 857.813, 11098.003 12209.204 834.1651, 11171.418 12119.953 823.736, 11236.02 12031.343 815.476, 11285.149 11960.87 808.9871, 11334.582 11874.161 803.9004, 11369.68 11810.6875 800.2871, 11411.246 11717.087 794.2946, 11448.433 11608.519 792.03357, 11477.789 11492.907 792.27155, 11497.463 11399.04 795.2049, 11511.081 11314.392 799.0443, 11517.218 11218.518 804.77057, 11513.444 11120.329 811.2543, 11499.457 11026.988 818.9747, 11467.883 10906.096 833.3058, 11384.969 10825.638 844.3317, 11303.911 10807.885 850.48694, 11209.708 10873.688 848.86993, 11161.8125 10946.116 843.4678, 11098.365 11077.805 830.3326, 11072.196 11185.149 821.29785, 11054.819 11318.173 811.69147, 11046.201 11448.795 802.4316, 11042.0 11556.789 791.75775, 11043.965 11690.3955 781.07336, 11049.763 11830.693 776.1502, 11059.988 11963.641 775.69806, 11068.479 12060.557 779.6799, 11080.544 12141.204 791.2374, 11100.477 12205.674 802.5871, 11146.842 12270.235 823.2045, 11255.548 12221.46 835.2472, 11352.568 12128.302 831.05347, 11405.415 12052.865 825.56287, 11457.685 11966.263 822.0676, 11504.287 11876.344 817.76465, 11540.781 11801.03 818.27844, 11587.415 11685.566 826.88684, 11545.789 11763.441 837.9696, 11523.879 11845.968 834.71344, 11507.845 11927.009 831.70667, 11496.674 11990.9375 827.7979, 11491.985 12065.481 824.0005, 11494.113 12139.282 825.8394, 11508.133 12243.79 832.70544, 11610.486 12294.876 845.5253, 11689.494 12260.816 850.11865, 11798.384 12141.836 844.0318, 11876.886 12028.352 833.34796, 11910.411 11962.913 831.08856, 11937.862 11895.704 832.6381, 11970.089 11800.876 837.1328, 11903.298 11896.2295 840.1055, 11870.071 11994.017 835.4226, 11844.838 12095.861 829.16797, 11839.358 12216.335 829.6503, 11854.347 12299.082 837.6495, 11931.167 12339.692 845.81647, 12018.06 12327.186 850.2144, 12126.158 12245.316 845.42664, 12180.572 12181.042 843.3881, 12256.237 12080.602 838.15173, 12324.914 11966.024 841.01447, 12366.873 11896.355 847.19135, 12394.774 11992.635 847.96027, 12387.265 12058.349 844.0755, 12372.079 12139.941 839.72754, 12351.277 12224.485 835.67413, 12334.481 12288.853 832.46136, 12303.158 12362.814 833.60516, 12325.406 12256.126 826.71594, 12363.719 12147.861 822.9046, 12409.653 12043.674 822.1697, 12456.748 11959.369 828.6502, 12530.371 11906.653 836.0219, 12600.319 11969.828 845.7685, 12603.111 12032.959 844.39044, 12594.443 12112.811 841.25323, 12582.457 12186.497 837.9241, 12558.467 12303.84 830.34735, 12533.08 12381.93 831.0303, 12540.97 12305.8125 832.27936, 12567.304 12230.133 827.6843, 12618.008 12106.994 820.0567, 12655.085 12036.739 817.60095, 12695.838 11970.094 824.33405, 12758.148 11886.705 831.4278, 12829.685 11902.574 841.5443, 12825.268 12012.704 840.1623, 12808.408 12091.499 838.4928, 12792.3125 12159.18 837.3982, 12762.432 12281.244 836.7659, 12748.103 12379.736 844.2127, 12781.123 12455.626 849.7745, 12866.168 12461.473 854.6772, 12944.283 12424.232 855.71674, 13040.08 12313.313 847.0375, 13110.481 12208.212 840.09235, 13142.017 12145.004 839.3258, 13168.96 12079.317 841.66266, 13201.097 11989.767 846.7594, 13180.023 12071.981 850.0747, 13170.6045 12135.097 849.3594, 13162.316 12265.064 846.4491, 13169.448 12343.404 846.93396, 13179.932 12406.505 847.9447, 13212.681 12497.91 851.4082, 13310.722 12539.804 856.4263, 13425.827 12481.848 854.06464, 13516.7295 12407.583 846.12494, 13604.53 12284.76 842.43536, 13638.593 12214.604 842.15265, 13664.111 12142.592 842.92175, 13690.079 12040.284 846.1595, 13688.372 11950.186 853.591, 13638.38 11887.358 860.38873, 13530.422 11907.924 861.7953, 13457.213 12028.714 849.46094, 13427.174 12164.449 835.178, 13431.57 12257.793 827.9882, 13447.356 12350.387 823.1694, 13460.744 12417.639 821.2282, 13506.632 12524.265 829.86816, 13593.909 12564.325 844.4768, 13669.807 12497.806 848.595, 13736.183 12392.212 845.1268, 13773.27 12322.584 843.4732, 13809.525 12254.195 841.10364, 13863.566 12157.285 840.4773, 13925.505 12071.323 844.55786, 13994.362 12076.126 861.1183, 13975.771 12191.289 856.6128, 13957.341 12317.483 845.4541, 13953.178 12398.333 840.893, 13957.572 12480.059 839.2585, 13975.654 12591.639 842.1809, 14050.811 12666.924 846.3581, 14135.771 12679.204 850.6062, 14259.338 12605.497 846.6236, 14348.5 12512.594 838.74097, 14386.835 12448.427 837.30927, 14417.459 12377.474 836.0126, 14437.078 12306.966 836.7821, 14452.954 12207.797 840.7682, 14438.1455 12125.063 848.2355, 14370.885 12072.886 856.3997, 14301.251 12069.783 860.5577, 14221.492 12157.496 856.55255, 14199.69 12221.405 851.4697, 14193.022 12367.782 836.74133, 14219.034 12468.717 826.7822, 14260.669 12560.702 802.47797, 14350.566 12653.839 742.34283, 14414.665 12712.864 617.4066</trace>
</ink>
</file>

<file path=ppt/ink/ink19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10058.665 3117.3198 874.14984, 10016.931 3226.3843 858.9204, 9968.178 3322.7642 839.44916, 9919.765 3420.8213 800.5233</trace>
</ink>
</file>

<file path=ppt/ink/ink19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1774.3832 5781.0083 874.14984, 1686.8027 5786.0967 868.8676, 1551.5166 5838.8604 859.69354, 1449.2174 5898.6177 853.4131, 1357.9661 5970.3486 849.5151, 1264.5066 6077.4067 848.3449, 1204.9192 6175.2817 848.6009, 1176.2386 6273.1455 852.1156, 1198.1693 6363.7344 857.11487, 1304.0255 6420.828 861.47, 1410.9408 6377.078 860.5051, 1489.426 6309.5547 858.5084, 1560.9835 6176.071 855.5245, 1594.2821 6092.722 853.27966, 1641.069 5966.205 850.5994, 1676.795 5853.8604 850.7523, 1662.4165 5971.6577 839.83527, 1651.9685 6048.96 832.7847, 1635.6125 6193.4824 794.3668, 1633.8147 6280.709 763.3483, 1644.8567 6396.629 678.1816, 1659.8413 6478.3364 494.0987</trace>
</ink>
</file>

<file path=ppt/ink/ink19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1346.5875 5600.996 874.14984, 1464.5247 5569.342 858.26965, 1551.0698 5549.5444 848.8896, 1643.5149 5528.978 836.7617, 1730.941 5509.039 824.703, 1822.2544 5488.088 794.8165, 1898.0078 5473.083 724.81995</trace>
</ink>
</file>

<file path=ppt/ink/ink19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1791.979 5347.9893 874.14984, 1887.7284 5408.6235 864.8692, 1983.0609 5517.6973 858.68964, 2008.9854 5617.2173 857.17773, 1971.2051 5761.1406 852.69586, 1940.6768 5857.305 844.7554</trace>
</ink>
</file>

<file path=ppt/ink/ink19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2024.0223 6258.5674 874.14984, 2018.2122 6341.3647 865.57776, 2005.5924 6467.246 861.53076, 1997.9989 6546.3154 859.872, 1988.5524 6637.5757 857.6993, 1976.7266 6740.965 854.5212, 1959.8287 6840.937 848.976, 1913.4106 6963.4214 834.67505, 1890.9216 7040.3804 809.3485</trace>
</ink>
</file>

<file path=ppt/ink/ink19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1934.9441 6286.4043 874.14984, 2010.7191 6328.524 868.54474, 2105.6387 6341.8223 864.5461, 2193.5657 6320.523 861.21826, 2269.6145 6268.113 858.67474, 2330.908 6190.9795 857.152, 2316.1853 6298.5757 849.7838, 2295.7795 6391.0464 843.78217, 2266.8513 6542.408 833.62634, 2254.79 6637.7344 823.7512, 2248.8013 6720.772 809.34204, 2254.9895 6805.0273 748.60175</trace>
</ink>
</file>

<file path=ppt/ink/ink19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2629.9749 6069.8945 874.14984, 2594.5962 6195.5845 858.57983, 2568.5447 6287.3877 847.8264, 2532.6833 6398.245 838.3377, 2489.9705 6519.4126 829.9726, 2447.1548 6641.591 824.3111, 2411.332 6747.8535 829.96906, 2366.341 6883.4463 838.13947</trace>
</ink>
</file>

<file path=ppt/ink/ink19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2719.0532 6484.9746 874.14984, 2728.0444 6616.5156 855.88104, 2726.226 6708.45 846.3696, 2721.429 6815.172 838.61383, 2712.865 6929.284 833.2157, 2699.9946 7039.034 837.83875, 2685.7156 7121.0625 842.58527, 2647.799 7203.8965 850.2214</trace>
</ink>
</file>

<file path=ppt/ink/ink19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2701.4575 6629.108 874.14984, 2789.7847 6574.979 865.2626, 2873.1084 6540.252 863.99744, 2958.9912 6588.2773 864.309, 2943.3494 6665.189 861.10297, 2869.58 6760.334 854.9754, 2790.4172 6835.916 851.40326, 2756.7407 6952.549 853.7421, 2829.4697 7066.8516 854.08496, 2911.9604 7153.809 855.0447</trace>
</ink>
</file>

<file path=ppt/ink/ink19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3182.0403 6340.222 874.14984, 3149.309 6443.7383 863.26483, 3101.604 6573.584 857.1771, 3072.8062 6649.1255 848.3072</trace>
</ink>
</file>

<file path=ppt/ink/ink193.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13595.6045 11474.97 874.14984, 13728.24 11543.225 837.3206, 13804.834 11581.429 779.67993</trace>
</ink>
</file>

<file path=ppt/ink/ink19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3467.9707 6268.465 874.14984, 3569.9805 6268.465 864.46735, 3701.948 6272.5864 862.71515, 3779.259 6275.4316 859.71826, 3857.1875 6286.6646 239.57465</trace>
</ink>
</file>

<file path=ppt/ink/ink19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3485.5667 6484.9746 874.14984, 3589.4507 6505.8774 864.2144, 3668.0618 6511.8076 856.98676, 3762.2107 6519.844 838.3176</trace>
</ink>
</file>

<file path=ppt/ink/ink19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14856.795 4191.8267 874.14984, 14924.229 4093.5737 866.541, 14981.253 3967.2317 861.79987, 15024.1 3824.892 859.4619, 15051.228 3709.9734 859.4086, 15071.743 3605.7979 858.07385, 15077.407 3493.7307 859.2462, 14977.235 3427.6914 862.7526, 14895.714 3523.2026 861.497, 14863.838 3638.4548 856.5628, 14871.596 3718.337 852.6197, 14888.286 3801.0396 848.09283, 14924.863 3943.3892 835.2171, 14945.026 4027.8303 825.2768, 14969.806 4120.564 799.4416, 14982.962 4199.67 614.0592</trace>
</ink>
</file>

<file path=ppt/ink/ink19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4091.5188 6502.9136 874.14984, 4172.971 6479.975 868.8089, 4276.4785 6462.3135 863.78894, 4359.165 6454.6606 861.1577, 4436.112 6451.969 422.52206</trace>
</ink>
</file>

<file path=ppt/ink/ink19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4786.5493 6430.5376 874.14984, 4845.104 6348.097 871.03687, 4903.7983 6197.71 865.54156, 4921.8594 6105.0674 861.14874, 4933.9854 6027.5776 856.11346, 4921.209 5897.295 857.25726, 4881.625 5806.0615 858.5782, 4788.704 5784.7114 858.8323, 4686.5596 5862.0435 858.7994, 4662.157 5983.133 857.9674, 4675.2373 6113.5215 854.38275, 4696.451 6198.4927 851.53876, 4737.3027 6328.741 846.5993, 4791.041 6447.7827 834.5266, 4852.047 6531.34 817.918, 4912.71 6607.658 517.913</trace>
</ink>
</file>

<file path=ppt/ink/ink19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5249.5366 6178.768 874.14984, 5224.5825 6274.9307 865.05225, 5205.4565 6367.307 861.2869, 5202.212 6456.584 862.90564, 5264.8223 6542.475 864.20703, 5344.0786 6550.8145 862.3667, 5446.046 6498.6157 860.0383, 5521.3896 6427.29 857.7, 5581.7095 6310.552 856.0569, 5606.3047 6214.0425 855.817, 5590.0005 6112.795 856.65735, 5494.4424 6022.2266 860.0626, 5390.9185 6020.6255 861.3607, 5301.0107 6097.43 862.63434, 5306.3823 6192.2314 862.7292, 5412.0864 6269.12 860.42896, 5505.6445 6238.8076 857.17084, 5581.4 6204.9946 827.2882</trace>
</ink>
</file>

<file path=ppt/ink/ink19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5499.1753 5654.1953 874.14984, 5486.2114 5748.91 867.70575, 5468.6313 5826.7476 8.636333</trace>
</ink>
</file>

<file path=ppt/ink/ink19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5802.7017 5474.802 874.14984, 5796.0684 5396.271 871.9464, 5839.851 5317.5796 869.90533, 5937.721 5302.2085 868.7896, 5956.1 5402.2983 866.54755, 5913.5615 5492.126 863.7048, 5852.361 5594.695 864.3583, 5876.9155 5676.174 863.85425, 5966.521 5719.569 859.21075, 6047.266 5723.5034 854.3145, 6145.873 5732.3506 835.8595, 6221.4253 5725.2256 648.7745</trace>
</ink>
</file>

<file path=ppt/ink/ink19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6087.532 6359.3984 874.14984, 6170.464 6310.529 865.57214, 6272.364 6230.618 860.91095, 6366.596 6113.81 861.9662, 6256.138 6054.1104 860.46466, 6151.0728 6148.1113 860.85767, 6107.6 6266.391 860.24695, 6139.9854 6392.499 855.90704, 6199.432 6473.8877 853.5892, 6309.768 6513.948 855.66095, 6415.977 6469.39 858.4197, 6509.4023 6424.0312 862.0135, 6533.077 6506.3276 858.59375, 6531.7896 6585.4507 855.4684, 6520.665 6686.0854 856.854, 6508.526 6576.3506 859.947, 6543.1157 6478.8726 860.5474, 6618.238 6389.4893 861.1075, 6769.4565 6355.6846 861.1462, 6849.8867 6342.5645 862.81, 6934.3267 6350.7383 860.0197</trace>
</ink>
</file>

<file path=ppt/ink/ink19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6230.4976 5925.1426 874.14984, 6352.5684 5915.9336 867.4724, 6440.655 5910.3687 857.126, 6539.889 5905.686 850.83246, 6622.1772 5902.162 841.82623, 6739.496 5894.838 825.1013, 6818.854 5889.882 791.6926</trace>
</ink>
</file>

<file path=ppt/ink/ink194.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12999.006 11564.941 874.14984, 13065.892 11607.204 848.543, 13129.873 11649.926 753.521</trace>
</ink>
</file>

<file path=ppt/ink/ink19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6658.2935 5781.0083 874.14984, 6768.064 5864.683 868.43823, 6800.342 5941.359 866.89453, 6792.3833 6016.678 864.6537, 6765.492 6093.9727 805.22424</trace>
</ink>
</file>

<file path=ppt/ink/ink19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7388.5156 6502.9136 874.14984, 7495.092 6489.0645 867.16614, 7643.244 6469.529 865.4959, 7753.6846 6451.8613 867.8271, 7830.8296 6442.6724 816.0186</trace>
</ink>
</file>

<file path=ppt/ink/ink19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7513.8853 6286.4043 874.14984, 7538.8027 6401.43 862.31915, 7555.8237 6506.496 854.02344, 7572.0923 6610.5903 839.9176, 7590.1636 6706.1655 824.44116, 7603.6406 6782.4956 780.63226</trace>
</ink>
</file>

<file path=ppt/ink/ink19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8141.832 6603.7456 874.14984, 8162.5786 6520.1406 864.5106, 8192.786 6383.1157 860.01056, 8205.968 6301.7773 858.52325, 8215.553 6216.891 857.54224, 8220.31 6133.7817 857.0609, 8219.923 6018.4194 858.59753, 8186.2026 5936.2524 860.0803, 8096.318 6008.7314 860.1391, 8075.3706 6161.378 854.449, 8073.8574 6287.835 848.5307, 8086.703 6365.8335 848.37024, 8107.58 6442.863 848.3684, 8151.1396 6552.6616 850.0016, 8227.903 6619.9614 854.4059, 8306.178 6665.886 844.6667</trace>
</ink>
</file>

<file path=ppt/ink/ink19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8600.42 6231.9673 874.14984, 8590.993 6350.3706 863.46674, 8594.051 6475.53 861.22156, 8641.761 6588.744 863.4446, 8742.841 6631.675 862.47797, 8833.506 6622.306 859.2547, 8938.112 6545.8394 857.5358, 8990.539 6418.6953 857.6681, 8987.79 6328.63 859.0908, 8928.529 6235.213 859.2912, 8851.318 6178.0024 859.1612, 8744.9 6168.428 860.54553, 8663.671 6254.611 860.372, 8788.005 6333.2417 854.1945, 8907.945 6328.3364 847.0685, 8993.024 6322.283 830.6814</trace>
</ink>
</file>

<file path=ppt/ink/ink19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8778.576 5744.511 874.14984, 8770.165 5873.609 863.17236, 8760.981 5962.2583 856.6448</trace>
</ink>
</file>

<file path=ppt/ink/ink19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8975.429 5726.572 874.14984, 8953.097 5843.182 864.32434, 8939.138 5925.1426 858.7445</trace>
</ink>
</file>

<file path=ppt/ink/ink19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9331.741 6484.9746 874.14984, 9435.403 6371.7036 862.9512, 9503.066 6254.255 861.6832, 9532.429 6134.569 864.15515, 9475.329 6057.92 863.07916, 9393.449 6107.009 861.09906, 9334.819 6189.2764 858.8384, 9311.19 6319.1196 858.17004, 9322.5625 6436.7974 858.03467, 9409.833 6556.615 858.969, 9525.32 6604.9526 858.59924, 9631.352 6584.091 859.0045, 9708.367 6518.6123 860.9713, 9724.152 6620.261 859.3844, 9737.305 6711.0107 860.783, 9817.126 6749.766 861.25604, 9896.511 6724.056 859.37024, 9977.926 6616.5386 857.3905, 10012.953 6504.9614 859.45776, 9980.03 6416.1567 859.8416, 9904.178 6374.0493 859.8717, 9811.238 6374.3174 860.3854, 9730.513 6431.226 862.4629, 9736.66 6532.7417 861.81, 9820.146 6573.046 858.8447, 9943.977 6560.0923 852.59247, 10025.849 6485.421 841.3351, 10088.203 6409.3413 716.358</trace>
</ink>
</file>

<file path=ppt/ink/ink19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9349.338 5852.766 874.14984, 9477.769 5851.184 860.13165, 9564.513 5849.606 851.52783, 9662.901 5847.757 844.7266, 9760.3955 5841.6323 834.5778, 9887.39 5823.213 808.1345, 9966.105 5810.542 762.82556</trace>
</ink>
</file>

<file path=ppt/ink/ink19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9794.7295 5673.372 874.14984, 9889.628 5710.379 864.39996, 9995.925 5783.0493 865.453, 10013.301 5859.523 865.3094, 9973.832 5938.7104 862.405, 9902.503 6015.4575 854.3989</trace>
</ink>
</file>

<file path=ppt/ink/ink195.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3091.225 5468.009 874.14984, 3100.3196 5546.5117 872.95593, 3091.745 5651.1226 871.1794, 3084.2344 5745.0986 869.83905, 3079.6252 5838.4907 868.3217, 3078.8884 5947.2 867.10767, 3081.8447 6014.5547 866.38556, 3086.7363 6087.1763 866.1575, 3092.8909 6163.7715 865.9587, 3101.1467 6243.1216 865.72577, 3109.1216 6308.361 865.5109, 3128.12 6434.0913 865.19006, 3146.7588 6547.9316 864.265, 3164.6052 6651.4116 863.43115, 3186.0256 6767.69 863.2023, 3199.0378 6835.3022 863.0939, 3221.2085 6946.005 861.82697, 3247.7598 7060.7725 860.17883, 3277.042 7165.444 859.65106, 3305.8496 7263.619 859.8083, 3332.9756 7344.238 859.8384, 3360.035 7425.151 862.13306, 3342.3135 7358.854 784.1555</trace>
</ink>
</file>

<file path=ppt/ink/ink195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14233.248 5600.996 874.14984, 14284.426 5518.8843 868.14075, 14346.989 5417.001 863.41943, 14401.336 5324.1743 860.83734, 14461.103 5223.647 859.2626, 14540.302 5094.333 856.4037, 14585.769 5017.2793 856.0739, 14657.06 4895.25 855.3372, 14749.091 4740.4966 854.70935, 14804.005 4654.624 854.2506, 14889.789 4523.12 852.444, 14942.864 4441.862 851.30774, 14997.39 4359.619 851.2304, 15078.883 4239.233 852.0017, 15157.099 4114.7734 854.2472, 15227.133 3999.29 856.5315, 15306.697 3870.5522 857.7246, 15381.616 3757.2058 859.58984, 15451.753 3664.149 862.2309, 15387.207 3760.1855 854.48267, 15310.305 3840.5498 846.0526, 15220.069 3924.2769 845.96765, 15114.886 4008.627 849.013, 15207.267 3899.1755 846.3072, 15294.552 3817.3389 841.784, 15386.69 3738.6677 837.40247, 15463.252 3678.5154 834.13525, 15499.278 3793.5222 840.2717, 15430.783 3940.8564 837.98126, 15365.12 4072.9111 830.58606, 15289.145 4209.2173 811.35767, 15238.871 4295.9517 768.8777</trace>
</ink>
</file>

<file path=ppt/ink/ink195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15521.033 4381.7373 874.14984, 15528.41 4472.37 864.4258, 15527.879 4611.8203 859.4483, 15523.622 4690.515 860.3347, 15516.193 4765.6104 860.96094, 15500.367 4856.0273 863.48444, 15481.0 4775.2188 847.0503, 15486.6875 4697.3647 411.35852</trace>
</ink>
</file>

<file path=ppt/ink/ink195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15266.996 4427.513 874.14984, 15378.656 4415.762 863.5087, 15458.9795 4408.9033 855.811, 15553.24 4402.6 848.19617, 15652.288 4398.1084 837.5122, 15734.447 4394.9863 826.4087, 15852.374 4381.0737 788.67334, 15928.609 4371.376 718.875</trace>
</ink>
</file>

<file path=ppt/ink/ink195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15445.152 4173.8877 874.14984, 15566.001 4157.234 861.95746, 15641.815 4144.7236 855.87787, 15763.121 4124.4634 843.1206, 15875.2295 4105.456 827.739, 15953.229 4092.2327 793.52875</trace>
</ink>
</file>

<file path=ppt/ink/ink195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15712.388 3957.9966 874.14984, 15818.922 3966.575 866.64813, 15910.383 3986.8384 866.7106, 15991.779 4045.514 866.99384, 16005.905 4137.319 866.5811, 16008.557 4214.597 842.4426</trace>
</ink>
</file>

<file path=ppt/ink/ink195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14198.057 5582.438 874.14984, 14092.38 5579.4683 868.1133, 13990.75 5576.69 861.932, 13886.219 5577.5337 858.6936, 13744.296 5581.5415 857.1831, 13607.525 5588.3506 854.72986, 13514.162 5592.4355 852.008, 13400.844 5597.2983 848.75507, 13275.09 5604.66 844.4784, 13188.187 5609.866 840.2307, 13072.916 5618.504 834.62506, 12937.526 5628.9443 828.8635, 12833.103 5636.9487 823.7868, 12722.197 5645.283 818.8517, 12592.561 5655.9507 814.79913, 12454.834 5667.029 812.99695, 12315.998 5678.161 813.97723, 12185.359 5688.3096 817.89734, 12099.345 5694.978 821.9408, 12010.731 5700.1855 823.2514, 11929.619 5705.333 830.48413, 11853.141 5707.6685 823.3335</trace>
</ink>
</file>

<file path=ppt/ink/ink195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12165.752 5492.1226 874.14984, 12064.34 5547.924 863.09235, 11920.716 5609.794 861.65765, 11797.444 5678.9507 864.71594, 11790.889 5785.841 863.3593, 11919.09 5869.5527 852.7834, 12042.043 5917.194 832.47705, 12127.017 5923.687 798.61456, 12202.973 5929.3154 490.22266</trace>
</ink>
</file>

<file path=ppt/ink/ink195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11631.281 5004.6665 874.14984, 11629.875 5118.958 862.8193, 11626.487 5264.3066 859.01984, 11620.919 5381.073 851.4597, 11616.427 5458.076 838.0118</trace>
</ink>
</file>

<file path=ppt/ink/ink195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11488.317 5058.4844 874.14984, 11603.066 5019.3584 862.0936, 11761.235 4982.1284 853.371, 11851.018 4964.013 846.8479, 11941.162 4944.778 832.69714, 12018.709 4932.348 797.4385</trace>
</ink>
</file>

<file path=ppt/ink/ink195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11594.991 5293.5522 874.14984, 11713.329 5287.8716 863.4306, 11838.179 5277.803 857.76263, 11954.263 5259.6787 859.71497, 12060.74 5248.564 862.93945, 12116.161 5337.256 865.1205, 12137.66 5415.05 867.3832, 12256.183 5463.5415 867.7235, 12353.025 5432.8306 864.5437, 12458.248 5335.8687 863.783, 12484.768 5253.679 862.6437, 12376.221 5313.5864 861.3968, 12340.511 5421.552 861.9919, 12419.836 5508.0293 859.2328, 12498.815 5525.5635 853.44257, 12582.092 5486.6294 842.83405, 12660.152 5440.4443 644.2946</trace>
</ink>
</file>

<file path=ppt/ink/ink19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3136.2688 5574.0107 874.14984, 3139.4846 5660.2866 870.8817, 3136.1562 5725.75 868.44946, 3130.0134 5798.747 865.28564, 3120.9443 5904.389 862.7408, 3117.8442 5968.3354 862.7789, 3116.1277 6076.337 862.0909, 3121.7366 6190.1587 859.3115, 3134.1506 6306.7905 859.0511, 3144.0144 6396.006 860.7815, 3154.8267 6496.4775 860.95337, 3167.6218 6596.517 860.6993, 3180.5137 6697.371 860.593, 3195.1292 6810.308 860.2004, 3207.8718 6898.0527 859.8476, 3224.581 7004.428 860.11487, 3239.5771 7087.6973 860.55975, 3262.3213 7183.578 861.85034, 3291.0142 7290.692 863.34357, 3316.5662 7380.87 865.0876, 3341.7578 7455.035 865.99</trace>
</ink>
</file>

<file path=ppt/ink/ink196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12272.426 5131.479 874.14984, 12238.5625 5207.064 582.0808</trace>
</ink>
</file>

<file path=ppt/ink/ink196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11505.913 4679.2827 874.14984, 11594.664 4709.483 866.08844, 11720.883 4732.1973 861.14215, 11816.48 4729.7954 856.91406, 11898.517 4716.399 844.09393</trace>
</ink>
</file>

<file path=ppt/ink/ink196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11702.764 4498.6523 874.14984, 11814.511 4587.6177 859.6595, 11900.745 4728.1787 851.0814, 11919.757 4809.903 844.68945, 11952.452 4909.368 827.0295, 11943.66 4985.1587 403.2409</trace>
</ink>
</file>

<file path=ppt/ink/ink196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14269.54 5600.996 874.14984, 14248.302 5697.158 865.2176, 14218.3545 5824.7715 860.70276, 14195.438 5938.034 856.8914, 14178.922 6053.5195 855.13336, 14173.181 6136.109 852.12006, 14171.157 6230.0083 849.12726, 14174.695 6389.6997 843.78973, 14183.975 6500.945 840.23267, 14197.121 6626.351 836.45966, 14209.384 6731.4907 833.1344, 14221.91 6828.5967 830.1302, 14238.272 6942.5776 827.2208, 14254.655 7057.679 826.1951, 14266.61 7141.321 825.616, 14280.992 7244.0815 821.52, 14295.02 7357.542 815.24243, 14304.467 7438.336 807.1309, 14312.463 7527.8755 791.15485, 14319.5205 7628.591 767.25287, 14324.837 7730.825 735.4201, 14328.623 7815.429 696.0886, 14325.344 7918.7812 607.03375, 14317.816 7994.941 381.48688</trace>
</ink>
</file>

<file path=ppt/ink/ink196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14090.282 7784.652 874.14984, 14153.828 7889.6226 863.2491, 14217.608 8009.427 862.46497, 14306.155 8094.4873 861.87085, 14401.678 8077.4116 858.98553, 14476.51 7996.9556 850.00836, 14530.943 7915.3535 829.72974</trace>
</ink>
</file>

<file path=ppt/ink/ink196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14576.363 8213.341 874.14984, 14582.146 8311.779 863.7521, 14565.48 8452.401 860.26685, 14540.508 8551.522 857.9963, 14547.063 8465.974 855.103, 14589.138 8358.44 849.3074, 14667.77 8308.741 851.9968, 14743.999 8319.081 853.12634, 14814.461 8404.219 854.7392, 14831.416 8480.859 855.6129, 14821.381 8565.794 857.5274, 14776.616 8486.674 856.8523, 14824.516 8376.283 859.45306, 14903.584 8360.811 858.87695, 14960.947 8458.775 855.66736, 14964.8545 8545.666 854.62506, 15045.512 8553.334 855.804, 15150.897 8473.329 854.4344, 15243.59 8402.011 854.51154, 15164.105 8423.889 861.84045, 15133.372 8505.698 864.5075, 15234.243 8535.628 861.72076, 15311.004 8492.055 858.1524, 15385.91 8401.407 857.07855, 15422.447 8515.3955 844.0609, 15426.838 8639.085 834.46625, 15433.7 8763.247 825.9575, 15435.42 8842.795 826.6998, 15426.998 8961.231 832.2746, 15374.271 9072.074 841.2137, 15253.672 9138.526 852.3767, 15160.459 9102.84 856.58246, 15089.654 8996.484 852.0363, 15045.408 8914.616 837.4849, 15034.165 8835.95 546.4278</trace>
</ink>
</file>

<file path=ppt/ink/ink196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15088.839 8163.8525 874.14984, 15224.015 8151.34 855.6547, 15315.928 8142.089 857.6431, 15412.301 8130.1895 858.32513, 15498.457 8119.93 855.2823, 15575.268 8110.5703 861.4482</trace>
</ink>
</file>

<file path=ppt/ink/ink196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15373.67 8001.78 874.14984, 15487.515 8066.7275 862.691, 15576.318 8118.8506 860.2018, 15619.034 8211.182 863.59515, 15518.205 8257.064 857.08154, 15419.49 8288.912 835.1764</trace>
</ink>
</file>

<file path=ppt/ink/ink196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15338.478 8399.539 874.14984, 15232.8545 8420.238 870.1274, 15155.57 8435.125 864.2784</trace>
</ink>
</file>

<file path=ppt/ink/ink196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8939.138 7225.4375 874.14984, 9028.216 7171.0015 877.93097</trace>
</ink>
</file>

<file path=ppt/ink/ink19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3165.685 5649.505 874.14984, 3165.685 5721.035 869.0463, 3165.6853 5787.231 867.58984, 3165.685 5896.8804 865.1738, 3165.6853 5960.3633 863.5572, 3164.4333 6057.199 860.97754, 3161.2673 6143.535 857.8099, 3156.171 6261.721 857.74884, 3153.2568 6357.2334 856.63135, 3157.238 6486.2383 856.629, 3165.6458 6600.674 856.7653, 3171.876 6665.539 856.6219, 3180.1848 6741.081 856.23346, 3190.8218 6824.483 855.2359, 3208.065 6951.3677 853.2227, 3220.698 7028.8525 852.4286, 3236.3923 7112.056 851.6782, 3251.948 7188.397 851.54236, 3277.371 7310.0635 852.17267, 3291.6836 7377.1074 852.92926, 3306.1472 7441.882 854.00366, 3328.059 7534.7593 857.4241, 3345.227 7605.0254 862.8294, 3314.6055 7536.3423 862.9244</trace>
</ink>
</file>

<file path=ppt/ink/ink197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1149.7355 8127.9736 874.14984, 1101.3524 8229.997 860.43945, 1059.9847 8307.413 853.3792, 1012.78107 8399.658 845.92615, 962.4036 8503.433 840.10767, 909.6629 8614.815 835.8855, 854.36145 8732.875 832.6954, 799.8792 8849.663 831.3868, 760.41315 8934.168 827.98914, 714.1674 9033.572 826.2285, 640.5349 9193.277 825.85114, 591.2426 9298.091 825.8512, 534.91626 9405.345 822.82275, 489.50995 9493.135 820.52606, 437.1094 9590.343 803.5487</trace>
</ink>
</file>

<file path=ppt/ink/ink197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812.11774 9517.967 874.14984, 933.7424 9391.553 858.9803, 1042.5258 9259.91 856.96204, 1110.1295 9148.927 861.01184, 1105.1632 9060.047 862.24207, 1021.5457 9078.603 861.08514, 947.77594 9219.782 854.5911, 921.13416 9347.543 850.7956, 938.1797 9466.725 853.08826, 989.0904 9545.938 855.58374, 1077.8268 9557.701 856.7532, 1173.931 9485.661 858.98224, 1241.3829 9405.885 861.42914, 1238.5435 9536.982 858.02234, 1243.805 9612.617 859.04016, 1309.7073 9730.545 860.9969, 1410.4258 9750.244 859.807, 1492.1365 9701.779 856.8554, 1553.3539 9587.578 854.9508, 1570.7485 9472.992 855.48016, 1528.6716 9364.352 855.7905, 1450.2561 9321.357 857.71844, 1365.7428 9365.952 860.3224, 1352.8049 9445.532 860.63495, 1426.2546 9525.884 857.20654, 1540.5447 9556.153 853.3382, 1623.3961 9515.306 848.28827, 1688.8877 9437.161 825.48145</trace>
</ink>
</file>

<file path=ppt/ink/ink197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1043.0614 8922.255 874.14984, 1165.787 8942.012 862.3821, 1243.9049 8943.252 856.38196, 1365.1511 8932.144 843.9769, 1448.8892 8894.212 828.90643, 1525.2207 8855.469 696.95874</trace>
</ink>
</file>

<file path=ppt/ink/ink197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1507.1484 8705.746 874.14984, 1525.0837 8786.38 864.1993, 1516.1097 8927.341 846.1213, 1452.1332 9009.522 817.2064, 1374.6201 9023.696 7.9904194</trace>
</ink>
</file>

<file path=ppt/ink/ink197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1720.4965 3776.7468 874.14984, 1620.9364 3819.7314 862.83795, 1486.823 3879.769 851.94293, 1369.3586 3941.5974 845.9916, 1262.9531 4009.2605 844.7681, 1157.3146 4091.212 841.8201, 1015.32764 4233.5854 841.7631, 904.9134 4363.7944 841.7639, 845.4125 4448.4565 841.1422, 783.9821 4545.668 840.438, 726.0133 4649.5596 839.6217, 643.9054 4816.7837 837.13745, 599.0072 4928.8433 835.346, 565.7339 5015.3423 833.3938, 531.4369 5112.0786 831.13416, 492.48868 5231.622 828.33264, 450.63672 5364.718 825.22656, 410.73962 5495.1772 822.6792, 382.53406 5588.233 820.4174, 353.5212 5701.498 818.7208, 327.66806 5829.926 818.3769, 306.0219 5971.125 818.5266, 289.0674 6122.358 818.2856, 277.19632 6255.319 817.61926, 269.00623 6366.0366 816.96674, 262.34827 6496.274 815.893, 256.29572 6638.1167 815.3769, 251.3661 6787.6533 815.60144, 248.0165 6893.658 816.49963, 245.3863 7008.8813 817.6951, 246.50237 7137.9053 819.04694, 251.97754 7275.191 820.1401, 260.24786 7401.779 821.4089, 267.5995 7499.6377 822.5419, 280.9704 7616.9014 823.6935, 299.0464 7743.242 826.3033, 320.57565 7872.428 828.17896, 337.61832 7970.4966 830.08685, 355.81 8063.575 832.0792, 377.3965 8160.752 835.317, 399.19446 8255.001 838.74207, 417.20166 8331.442 842.18604, 449.72714 8453.301 851.2437, 490.8849 8376.519 733.00836</trace>
</ink>
</file>

<file path=ppt/ink/ink197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294.14395 8254.787 874.14984, 325.63696 8348.973 869.12787, 356.88107 8425.84 858.0183, 401.31546 8512.65 861.14355, 491.4356 8560.222 863.9546</trace>
</ink>
</file>

<file path=ppt/ink/ink197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580.0743 8073.5366 874.14984, 595.3417 8165.016 865.40955, 589.6024 8281.657 853.9785, 579.2151 8358.966 847.70483, 555.6081 8489.192 838.5153, 526.4429 8585.113 830.06274, 504.00293 8667.107 809.986, 473.40054 8759.564 783.46246</trace>
</ink>
</file>

<file path=ppt/ink/ink197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2059.2139 8651.31 874.14984, 2059.214 8764.089 866.21906, 2059.214 8841.22 852.68494</trace>
</ink>
</file>

<file path=ppt/ink/ink197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2184.5835 9193.202 874.14984, 2141.7024 9301.142 865.2108, 2110.7874 9377.957 858.3437</trace>
</ink>
</file>

<file path=ppt/ink/ink19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2130.6965 8958.135 874.14984, 2094.4055 9048.45 852.64435</trace>
</ink>
</file>

<file path=ppt/ink/ink198.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3063.9 5513.7456 874.14984, 3005.442 5582.5986 869.63446, 2970.4993 5639.7085 812.09784</trace>
</ink>
</file>

<file path=ppt/ink/ink19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2808.1313 9337.336 874.14984, 2891.679 9342.888 871.6182, 3024.9402 9358.556 868.47253, 3121.2932 9370.121 867.3217, 3211.9766 9379.846 864.9463</trace>
</ink>
</file>

<file path=ppt/ink/ink19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3467.9707 9120.826 874.14984, 3494.7642 9203.198 866.4373, 3522.594 9327.702 864.2499, 3534.9766 9440.7705 865.84375, 3554.6055 9328.262 862.61383, 3599.3503 9238.41 864.76306, 3692.1802 9194.595 864.65094, 3773.3987 9205.201 863.1236, 3829.3792 9291.431 862.28284, 3840.9836 9396.271 861.9602, 3806.6763 9290.897 863.457, 3899.7854 9216.534 864.84595, 3984.411 9269.696 864.52167, 4028.6838 9361.421 864.0093, 4037.688 9459.013 862.2709, 4047.4905 9537.855 749.2453</trace>
</ink>
</file>

<file path=ppt/ink/ink19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4697.471 9138.766 874.14984, 4594.7676 9170.464 867.9937, 4505.7734 9209.688 866.0579, 4404.6465 9274.242 865.13385, 4341.993 9357.613 865.66187, 4343.888 9441.8125 863.392, 4439.038 9433.338 860.2366, 4523.9985 9340.927 852.30054, 4589.413 9229.847 852.9967, 4659.7197 9319.371 843.61194, 4666.867 9422.05 839.4616, 4676.9375 9538.017 835.0294, 4686.047 9638.326 829.9913, 4693.8296 9726.253 825.4731, 4701.583 9827.877 824.8241, 4705.031 9931.949 825.59216, 4699.8394 10029.993 828.9061, 4679.7715 10158.157 838.0385, 4602.6235 10226.311 848.0964, 4511.8223 10204.924 854.2991, 4446.6255 10100.733 853.0574, 4437.209 10021.876 850.21936, 4449.748 9894.764 846.0751, 4525.747 9786.909 843.277, 4625.754 9733.153 844.90027, 4711.177 9730.831 846.99585, 4788.8105 9747.045 748.31104</trace>
</ink>
</file>

<file path=ppt/ink/ink19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13449.139 6575.9087 874.14984, 13551.008 6620.5737 868.70416, 13709.706 6670.6074 866.1128, 13851.873 6705.2886 864.8301, 13941.402 6717.6357 864.1546, 14038.699 6722.2207 863.2586, 14136.289 6721.268 861.50934, 14217.935 6716.857 859.6216, 14310.474 6705.9106 844.4288</trace>
</ink>
</file>

<file path=ppt/ink/ink19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5125.2666 9355.275 874.14984, 5118.4814 9241.662 869.77625, 5164.6943 9166.319 868.2521, 5243.891 9080.704 868.0225, 5157.626 9028.702 868.09454, 5080.1055 9137.185 866.285, 5103.303 9243.981 862.9912, 5170.267 9329.786 862.50543, 5262.0093 9428.34 863.8649, 5282.8667 9546.067 865.0981, 5198.621 9629.454 863.41034, 5103.0137 9672.572 855.5248, 5026.844 9684.971 234.7791</trace>
</ink>
</file>

<file path=ppt/ink/ink19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5481.5796 9175.263 874.14984, 5483.702 9283.267 867.97235, 5491.9287 9422.079 869.23724, 5506.7104 9509.905 866.44775, 5526.668 9590.343 860.50024</trace>
</ink>
</file>

<file path=ppt/ink/ink19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5713.6235 9229.699 874.14984, 5724.02 9336.013 864.32135, 5728.1 9460.082 865.01385, 5724.2104 9549.883 867.4945, 5714.142 9448.018 861.89844, 5737.783 9317.731 853.0083, 5791.1597 9185.987 848.8824, 5902.9375 9102.478 853.3385, 6006.4033 9164.642 855.51886, 6041.443 9290.919 856.28, 6050.3315 9404.71 847.85846, 6041.726 9510.971 831.8617, 6030.7656 9590.007 793.7314</trace>
</ink>
</file>

<file path=ppt/ink/ink19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5535.467 8796.681 874.14984, 5530.4253 8904.336 864.4515, 5535.535 8982.029 856.5194</trace>
</ink>
</file>

<file path=ppt/ink/ink19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6391.058 9156.705 874.14984, 6356.2827 9273.59 866.76636, 6340.3906 9420.47 865.1856, 6380.295 9547.005 865.9057, 6494.501 9591.443 863.37634, 6599.971 9520.268 860.382, 6662.453 9438.835 860.5559, 6698.222 9294.935 859.07495, 6703.2974 9173.421 856.6945, 6673.898 9065.833 856.95197, 6552.735 8968.888 860.5129, 6429.6714 8971.803 860.4829, 6347.0596 9027.755 862.10175, 6331.376 9130.021 863.71295, 6432.7085 9226.689 860.5279, 6533.469 9240.732 857.24097, 6609.0806 9246.793 849.519</trace>
</ink>
</file>

<file path=ppt/ink/ink19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7299.4375 9500.646 874.14984, 7417.98 9494.603 870.64526, 7501.0103 9489.007 868.1859, 7597.547 9479.409 867.06604, 7691.348 9470.739 863.49054, 7768.594 9464.926 756.72955</trace>
</ink>
</file>

<file path=ppt/ink/ink19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2868.5103 5972.5674 874.14984, 2949.8867 5983.199 870.12067, 3020.8481 5973.008 871.171, 3093.6934 5941.6616 870.4208, 3150.2378 5901.3364 760.6543</trace>
</ink>
</file>

<file path=ppt/ink/ink19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7477.5938 9302.075 874.14984, 7476.0005 9400.992 868.3592, 7473.4214 9499.946 863.064, 7478.929 9612.759 857.829, 7484.3735 9700.887 847.0468</trace>
</ink>
</file>

<file path=ppt/ink/ink19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7941.681 9175.263 874.14984, 7970.251 9258.805 866.0683, 7995.7217 9370.907 862.04535, 8002.409 9505.178 860.3464, 7996.5776 9608.361 859.87103, 7989.414 9496.433 853.18463, 8008.493 9403.115 852.1021, 8059.444 9303.434 854.6199, 8157.765 9300.479 858.55206, 8203.897 9398.206 858.75543, 8210.903 9540.808 855.6091, 8187.216 9632.729 856.67676, 8190.0415 9509.093 845.8641, 8218.123 9403.327 842.18304, 8258.421 9303.757 847.0062, 8336.721 9210.289 855.2289, 8431.406 9285.313 862.75684, 8447.702 9389.397 859.8391, 8445.155 9519.897 850.3512, 8463.885 9606.184 834.89923, 8485.689 9682.693 704.80963</trace>
</ink>
</file>

<file path=ppt/ink/ink19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9117.294 9266.197 874.14984, 9023.4 9250.606 865.74634, 8899.165 9285.166 860.98425, 8776.801 9362.253 859.84827, 8706.8125 9468.57 862.2909, 8744.608 9569.38 861.97144, 8864.548 9576.004 860.4724, 8960.636 9529.224 856.52936, 9025.236 9436.871 854.5039, 9057.037 9331.343 855.34784, 9054.937 9243.531 857.6146, 9032.347 9336.563 855.1604, 9032.992 9442.997 848.17554, 9037.026 9541.033 830.46954, 9043.756 9632.23 789.6356</trace>
</ink>
</file>

<file path=ppt/ink/ink19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9242.664 9717.156 874.14984, 9246.411 9831.164 868.5217, 9289.197 9947.992 867.6404, 9372.361 9987.931 867.51514, 9440.159 9863.335 866.0385, 9394.995 9770.628 865.12177, 9291.355 9721.923 863.9799, 9216.27 9689.937 861.2736</trace>
</ink>
</file>

<file path=ppt/ink/ink19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9557.187 9170.313 874.14984, 9458.638 9270.428 862.98676, 9434.808 9381.896 861.7672, 9492.62 9499.257 860.9167, 9610.311 9565.391 858.7045, 9710.704 9581.892 855.78845, 9813.353 9547.771 855.7013, 9892.491 9474.727 856.9987, 9945.098 9386.717 862.20667, 9909.014 9479.006 865.4354, 9949.969 9586.464 864.9429, 10034.144 9613.619 865.0807, 10036.157 9519.681 863.26013, 10023.518 9414.208 862.6595, 10095.47 9327.474 862.94714, 10183.503 9344.787 860.1865, 10260.717 9407.937 859.38983, 10293.143 9516.912 859.8573, 10278.074 9641.497 858.88983, 10263.043 9722.999 857.47723</trace>
</ink>
</file>

<file path=ppt/ink/ink19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10489.76 9428.2705 874.14984, 10453.939 9529.165 867.1793, 10443.821 9651.362 866.7665, 10494.561 9747.313 866.93225, 10577.215 9762.355 865.37866, 10661.655 9721.668 860.38367, 10722.7295 9623.517 859.3333, 10746.242 9484.536 857.9086, 10726.412 9366.409 858.9257, 10669.018 9270.163 861.04846, 10564.947 9227.629 863.3844, 10472.476 9278.705 863.20807, 10472.372 9382.633 861.6264, 10544.606 9486.516 857.3732, 10629.905 9540.077 849.54193, 10707.535 9570.132 234.94899</trace>
</ink>
</file>

<file path=ppt/ink/ink19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11203.485 9445.591 874.14984, 11307.78 9454.604 869.22614, 11413.682 9468.614 865.39923, 11505.913 9482.706 861.2868</trace>
</ink>
</file>

<file path=ppt/ink/ink19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11167.195 9699.216 874.14984, 11264.988 9714.544 867.5743, 11408.276 9735.636 860.4122, 11503.758 9750.121 851.2316</trace>
</ink>
</file>

<file path=ppt/ink/ink19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11827.033 9464.767 874.14984, 11852.793 9543.571 866.6487, 11867.072 9650.202 864.0116, 11866.905 9780.801 865.3535, 11894.629 9682.221 849.5874, 11935.301 9571.307 850.087, 12013.369 9484.729 855.4675, 12096.63 9619.637 857.3151, 12116.338 9746.2 859.54913, 12108.426 9844.798 862.73645, 12090.102 9760.672 856.3446, 12104.973 9649.513 857.01483, 12150.883 9551.486 858.7729, 12246.667 9532.44 861.02686, 12278.66 9619.745 861.5262, 12284.232 9734.064 861.17084, 12285.781 9817.558 859.3363, 12270.196 9893.779 239.33508</trace>
</ink>
</file>

<file path=ppt/ink/ink19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12539.66 9861.289 874.14984, 12628.647 9840.755 871.35944, 12736.43 9763.907 867.07983, 12807.571 9676.321 862.858, 12855.817 9584.498 858.21564, 12889.202 9454.548 854.36896, 12900.288 9329.206 852.49475, 12882.107 9203.251 853.842, 12856.349 9120.347 857.0769, 12774.018 9054.335 863.65295, 12700.779 9161.148 861.68695, 12684.357 9271.114 857.08704, 12695.697 9417.544 853.17816, 12718.602 9536.707 851.03406, 12741.658 9613.199 847.7108, 12768.922 9694.701 843.03046, 12811.261 9819.755 828.3221, 12838.741 9900.152 799.10614</trace>
</ink>
</file>

<file path=ppt/ink/ink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1443 1499 874, 1435 1586 864, 1405 1769 848, 1379 1897 839, 1341 2049 829, 1307 2173 822, 1266 2300 816, 1205 2459 808, 1137 2631 796, 1085 2758 785, 1017 2914 775, 942 3073 772, 873 3225 774, 821 3342 781, 780 3436 791, 744 3525 803, 701 3674 826, 738 3766 846, 828 3805 859, 916 3811 860, 1021 3817 857, 1178 3822 848, 1277 3823 845, 1385 3826 844, 1506 3829 844, 1629 3829 844, 1718 3829 843, 1834 3827 841, 1971 3827 838, 2123 3827 834, 2284 3827 831, 2424 3829 829, 2540 3829 827, 2679 3830 819, 2828 3830 809, 2983 3830 791, 3139 3830 766, 3257 3830 733, 3365 3829 694, 3477 3826 647, 3581 3823 594, 3724 3826 470, 3836 3841 344</trace>
</ink>
</file>

<file path=ppt/ink/ink2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16401 7521 874, 16296 7542 868, 16173 7596 868, 16147 7682 866, 16208 7814 862, 16267 7902 862, 16173 7876 863, 16150 7792 806</trace>
</ink>
</file>

<file path=ppt/ink/ink20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2948.562 5622.9023 874.14984, 2953.5283 5520.053 858.7551, 2956.981 5451.699 853.0392, 2960.6328 5379.9453 841.0144</trace>
</ink>
</file>

<file path=ppt/ink/ink20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13217.095 9626.223 874.14984, 13215.529 9732.077 870.98755, 13254.847 9873.07 867.9283, 13351.605 9955.562 867.2127, 13442.097 9945.115 865.50275, 13536.792 9828.665 857.4511, 13567.912 9733.198 850.18994, 13562.886 9611.092 848.06177, 13529.52 9510.171 848.90125, 13448.17 9416.9 852.96075, 13356.051 9371.542 857.9136, 13270.754 9394.462 862.6339, 13239.823 9494.858 863.41724, 13292.66 9590.713 860.87366, 13376.752 9674.127 847.9784</trace>
</ink>
</file>

<file path=ppt/ink/ink20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13342.465 8922.255 874.14984, 13346.957 9018.082 867.08655, 13344.15 9110.85 867.94006, 13338.114 9190.123 761.62915</trace>
</ink>
</file>

<file path=ppt/ink/ink20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13520.621 8940.813 874.14984, 13509.789 9068.605 864.25134, 13503.025 9156.705 857.268</trace>
</ink>
</file>

<file path=ppt/ink/ink20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2165.888 11216.021 874.14984, 2112.2412 11295.388 868.04083, 2046.0646 11417.975 861.91315, 2003.8169 11514.33 859.969, 1974.2864 11598.568 859.50024, 1953.2301 11709.249 858.8393, 1949.9254 11818.166 858.66223, 1987.5919 11942.477 860.7802, 2040.3278 12026.057 861.9987, 2143.7334 12073.008 861.2519, 2240.094 12071.555 860.15735, 2342.3088 12011.695 858.54126, 2427.7786 11919.38 856.6108, 2484.4658 11808.011 855.2749, 2514.7832 11669.487 855.3955, 2522.2756 11558.273 855.86127, 2504.8684 11435.516 856.5512, 2460.285 11318.695 856.9229, 2375.0615 11215.766 857.36633, 2288.9468 11158.349 857.5564, 2161.8733 11139.048 858.215, 2052.295 11181.86 860.7948, 2022.8726 11297.349 861.2454, 2072.1672 11381.763 857.78125, 2188.8745 11466.918 846.8396, 2301.6045 11519.625 826.368, 2402.443 11523.334 794.3552, 2480.4675 11517.405 710.85547</trace>
</ink>
</file>

<file path=ppt/ink/ink20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2184.5835 10565.256 874.14984, 2172.3123 10662.287 864.6339, 2159.2031 10783.608 861.2746, 2149.8616 10872.983 856.1476</trace>
</ink>
</file>

<file path=ppt/ink/ink20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2433.1228 10601.134 874.14984, 2420.4404 10718.668 863.53143, 2417.3716 10826.08 859.15314, 2413.979 10904.634 829.9407</trace>
</ink>
</file>

<file path=ppt/ink/ink20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3271.1187 11811.114 874.14984, 3379.7917 11810.234 867.8126, 3526.445 11807.246 861.5799, 3604.638 11805.897 857.7188, 3708.376 11800.992 845.61237, 3784.74 11796.722 824.0058</trace>
</ink>
</file>

<file path=ppt/ink/ink20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3592.2405 11593.985 874.14984, 3596.6443 11701.962 866.9816, 3600.3904 11783.781 860.05304, 3604.1304 11880.328 851.6645, 3607.886 11973.606 835.9641, 3607.576 12050.234 723.5206</trace>
</ink>
</file>

<file path=ppt/ink/ink20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4679.8755 11017.451 874.14984, 4624.815 10915.093 866.9584, 4504.9136 10885.084 865.35315, 4384.5312 10943.684 864.0362, 4315.0747 11073.522 861.59235, 4359.6455 11175.978 859.1826, 4438.9937 11238.357 857.7505, 4525.657 11256.413 859.12115, 4620.467 11198.178 859.3956, 4681.085 11114.423 859.12854, 4697.008 11001.833 860.2683, 4728.16 11100.27 857.1734, 4741.772 11176.716 855.2891, 4762.819 11314.588 852.93945, 4772.215 11400.999 853.00305, 4781.4946 11527.349 853.18353, 4761.587 11655.251 856.94855, 4652.449 11720.177 861.40015, 4548.523 11656.288 859.786, 4490.544 11569.77 857.8791, 4504.854 11476.808 858.8503, 4545.708 11395.416 864.32666</trace>
</ink>
</file>

<file path=ppt/ink/ink20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5160.4585 11847.612 874.14984, 5067.9688 11868.514 865.3154, 4949.1636 11878.958 861.2917, 4801.4517 11882.689 859.4543, 4720.66 11883.419 858.97797, 4637.1333 11885.636 858.3936, 4550.306 11890.766 856.42316, 4420.4487 11904.51 847.74945, 4329.4126 11916.833 827.4887</trace>
</ink>
</file>

<file path=ppt/ink/ink20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2951.8296 5786.937 874.14984, 2957.308 5698.9204 861.5236, 2967.6523 5589.549 851.2111, 2980.525 5532.774 844.0833, 2993.188 5466.875 827.4277, 3017.1897 5409.961 8.177797</trace>
</ink>
</file>

<file path=ppt/ink/ink20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4430.236 12641.274 874.14984, 4551.316 12674.468 869.4895, 4647.3257 12628.407 865.80457, 4727.715 12531.322 861.3412, 4756.027 12445.48 858.3001, 4756.899 12328.495 856.0549, 4731.717 12202.847 855.1165, 4693.069 12121.734 858.34033, 4613.3364 12083.442 863.0854, 4546.545 12175.848 863.78516, 4533.182 12284.74 861.7909, 4540.0215 12374.665 856.58936, 4555.937 12476.459 849.4663, 4574.57 12569.573 843.0748, 4614.992 12730.801 820.4551, 4645.4146 12822.236 800.2835, 4695.1646 12946.743 737.1378, 4760.2935 13037.25 656.7341</trace>
</ink>
</file>

<file path=ppt/ink/ink20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5535.467 11450.472 874.14984, 5438.4507 11459.682 870.0058, 5361.7827 11587.53 864.00024, 5390.1855 11691.265 858.71063, 5445.9233 11771.875 854.5197, 5542.1963 11870.208 858.50995, 5538.435 11949.555 862.4825, 5438.1235 11990.56 860.9421, 5357.31 12001.023 827.08295</trace>
</ink>
</file>

<file path=ppt/ink/ink20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5696.028 11593.985 874.14984, 5696.0273 11684.2 868.83075, 5699.772 11810.858 862.34375, 5697.4976 11921.081 856.372, 5695.037 11996.914 845.10895</trace>
</ink>
</file>

<file path=ppt/ink/ink20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5891.7803 11613.162 874.14984, 5896.2725 11716.679 864.4135, 5889.865 11851.569 859.383, 5877.1914 11944.993 860.00507, 5885.694 11869.597 852.4122, 5908.7876 11770.468 840.8618, 5945.91 11664.635 838.4523, 6024.214 11568.613 843.9963, 6107.916 11564.928 847.8391, 6163.6455 11687.269 854.80286, 6170.928 11809.029 853.8612, 6170.2837 11913.096 843.08405, 6166.09 11991.914 810.8132</trace>
</ink>
</file>

<file path=ppt/ink/ink20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5659.737 11143.6455 874.14984, 5659.7363 11237.267 868.1465, 5653.4478 11316.382 8.643711</trace>
</ink>
</file>

<file path=ppt/ink/ink20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6461.4414 11558.107 874.14984, 6435.1724 11660.677 869.4951, 6441.8184 11811.392 867.21387, 6518.3687 11904.585 865.75867, 6635.5103 11864.104 856.4816, 6712.4663 11787.525 849.4415, 6755.939 11692.481 846.7253, 6751.0664 11556.042 845.53845, 6713.987 11440.242 846.48004, 6644.6943 11346.571 851.75854, 6528.2246 11293.699 857.3618, 6434.0806 11302.836 860.24677, 6385.409 11402.212 860.8925, 6394.15 11525.3545 854.5079, 6466.0923 11667.122 841.9073, 6511.2373 11748.666 818.39575, 6575.297 11824.816 223.04979</trace>
</ink>
</file>

<file path=ppt/ink/ink20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6693.4844 11613.162 874.14984, 6602.719 11634.339 871.3008, 6523.785 11651.936 868.03217, 6443.682 11669.966 862.8934</trace>
</ink>
</file>

<file path=ppt/ink/ink20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7103.6846 11919.988 874.14984, 7199.039 11913.942 840.11554, 7274.6104 11910.192 846.67487, 7363.254 11906.479 850.5935, 7460.6567 11901.521 853.04095, 7548.097 11897.046 850.2386, 7625.3003 11893.73 862.8833</trace>
</ink>
</file>

<file path=ppt/ink/ink20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8404.668 11233.961 874.14984, 8295.55 11210.424 866.7856, 8165.8784 11232.607 862.0773, 8059.4565 11307.249 861.3868, 8029.124 11421.411 862.02344, 8053.768 11514.392 860.9242, 8155.885 11568.854 861.5261, 8254.847 11555.967 861.2541, 8349.299 11473.192 858.4049, 8410.553 11383.564 857.55133, 8437.523 11297.026 860.3063, 8395.975 11409.839 848.52295, 8385.046 11489.639 843.48444, 8383.219 11575.8955 834.77155, 8396.765 11654.318 824.0006, 8405.245 11746.841 790.4109, 8437.227 11824.225 379.7666</trace>
</ink>
</file>

<file path=ppt/ink/ink20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8671.903 11576.665 874.14984, 8681.983 11666.462 871.6843, 8750.117 11753.3955 869.2144, 8831.591 11773.915 868.5106, 8913.124 11695.046 867.3601, 8832.828 11607.614 865.44073, 8749.777 11579.891 863.4895</trace>
</ink>
</file>

<file path=ppt/ink/ink20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17237.055 6839.4536 874.14984, 17148.326 6905.532 870.78217, 17069.547 6965.335 871.33215, 17000.082 7015.532 865.2164</trace>
</ink>
</file>

<file path=ppt/ink/ink20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8939.138 11992.364 874.14984, 8828.474 11965.706 862.82764, 8675.435 11942.441 855.6938, 8583.066 11933.722 852.27057, 8487.958 11927.86 846.25323, 8394.91 11923.058 838.9982, 8264.438 11916.949 817.76855, 8165.1875 11916.483 769.5461, 8083.546 11919.988 637.91095</trace>
</ink>
</file>

<file path=ppt/ink/ink20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8208.915 12606.014 874.14984, 8306.166 12599.219 866.7082, 8427.41 12535.027 864.3411, 8503.945 12457.337 862.00604, 8546.49 12370.312 859.81586, 8552.657 12249.04 856.60944, 8534.886 12158.348 856.8608, 8460.141 12071.833 861.0998, 8369.066 12110.5625 862.92126, 8331.477 12225.721 859.1976, 8334.974 12366.325 850.68884, 8350.266 12451.803 846.3134, 8385.532 12601.399 837.9087, 8416.848 12695.674 830.124, 8453.851 12791.156 820.5535, 8513.327 12922.407 786.4721, 8559.141 13014.012 705.2782</trace>
</ink>
</file>

<file path=ppt/ink/ink20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9277.855 11703.479 874.14984, 9193.613 11733.631 865.82056, 9115.345 11819.436 865.3548, 9094.959 11932.693 863.8736, 9155.497 12021.402 863.3657, 9269.198 12056.077 860.3708, 9402.831 12012.504 854.43195, 9502.678 11943.442 850.8246, 9548.13 11851.954 853.68915, 9517.973 11945.401 859.1677, 9571.39 12054.137 861.30994, 9678.393 12111.495 861.67145, 9726.929 11990.548 859.1215, 9698.671 11887.395 854.9224, 9636.498 11787.464 849.1758, 9578.745 11686.621 851.1691, 9664.8 11660.595 849.0758, 9741.497 11680.33 843.8147, 9864.011 11728.134 834.8718, 9972.234 11829.488 833.13727, 10010.914 11928.658 836.4767, 9986.264 12027.651 840.09875, 9935.086 12107.973 848.99225, 9857.539 12173.6875 870.0603</trace>
</ink>
</file>

<file path=ppt/ink/ink20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10152.143 11721.417 874.14984, 10116.288 11839.592 865.54517, 10108.1045 11981.252 862.3034, 10152.959 12106.91 863.23065, 10250.704 12153.867 862.78534, 10338.057 12130.442 859.999, 10419.74 12011.717 855.85455, 10444.903 11913.871 852.0791, 10430.849 11770.637 848.67346, 10392.684 11649.507 849.40265, 10327.412 11545.447 851.13116, 10213.86 11461.513 857.05426, 10134.2 11457.766 861.6378, 10071.971 11539.065 862.4105, 10075.014 11632.134 861.2947, 10181.418 11724.037 853.69324, 10261.915 11781.227 834.87256, 10337.873 11800.966 648.2523</trace>
</ink>
</file>

<file path=ppt/ink/ink20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10810.882 11666.362 874.14984, 10894.693 11654.481 864.054, 11044.24 11643.311 847.2391, 11121.176 11635.409 837.6564, 11210.684 11626.877 813.7386, 11287.211 11621.583 223.28271</trace>
</ink>
</file>

<file path=ppt/ink/ink20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10864.769 11937.309 874.14984, 10976.431 11927.948 863.4988, 11052.833 11921.612 857.5966, 11137.34 11909.054 852.362, 11220.776 11886.439 848.52466, 11306.4 11866.7705 835.46356, 11385.824 11840.827 726.2414</trace>
</ink>
</file>

<file path=ppt/ink/ink20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11737.955 11395.416 874.14984, 11646.34 11524.399 866.89404, 11627.26 11660.799 863.9603, 11658.047 11781.842 861.6256, 11717.943 11859.005 861.8802, 11840.787 11876.986 861.9549, 11960.198 11829.559 860.96277, 12044.032 11762.418 859.63245, 12087.806 11635.333 860.44336, 12075.486 11525.085 860.81085, 12017.633 11444.011 860.47723, 11897.1875 11394.145 858.183, 11802.387 11403.596 851.8012, 11725.656 11420.84 813.09607</trace>
</ink>
</file>

<file path=ppt/ink/ink20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1292.7007 10023.363 874.14984, 1300.0726 10116.176 865.5302, 1304.7393 10213.078 854.215, 1306.6031 10320.517 847.0442, 1306.3511 10396.491 845.20776, 1305.2778 10516.785 842.5972, 1303.2065 10594.847 843.03656, 1299.2759 10731.764 845.3178, 1294.5717 10814.083 847.0394, 1287.9875 10911.474 848.2507, 1280.9757 11023.402 847.4521, 1275.8724 11105.538 846.76587, 1270.775 11200.8 845.1039, 1266.2927 11315.746 841.8501, 1263.1609 11421.626 838.7345, 1260.9825 11512.41 834.7717, 1261.1381 11625.965 830.6927, 1262.0253 11754.446 827.29285, 1263.4299 11893.8 824.5993, 1264.5117 11992.688 822.8499, 1265.5201 12102.71 821.79956, 1266.5732 12227.857 821.29645, 1267.892 12335.081 821.814, 1269.3245 12428.311 822.86145, 1271.0388 12535.67 824.6963, 1274.1072 12650.141 827.8855, 1278.812 12766.6045 832.24854, 1282.1624 12846.336 836.20703, 1287.1476 12929.727 839.9209, 1293.5072 13016.067 843.46075, 1300.8269 13142.499 850.3732, 1287.7012 13233.773 858.49176, 1260.3301 13312.071 764.7199</trace>
</ink>
</file>

<file path=ppt/ink/ink20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1114.544 10221.933 874.14984, 1211.6494 10210.9795 867.76184, 1333.594 10210.716 853.2717, 1475.5775 10216.581 847.09894, 1604.4325 10225.966 844.7505, 1765.6929 10240.198 844.7518, 1902.9624 10250.486 845.71643, 1997.1492 10255.909 847.457, 2072.5234 10260.182 848.4222, 2152.8464 10264.604 848.80475, 2253.3167 10268.975 847.8569, 2369.0679 10272.882 845.8151, 2490.4614 10275.4 843.4478, 2575.1824 10276.991 840.78815, 2684.774 10279.074 836.89044, 2812.1648 10282.621 832.98773, 2908.783 10285.233 829.71466, 3013.979 10287.89 826.4513, 3139.9087 10291.803 823.45123, 3281.81 10298.492 820.7036, 3425.5747 10305.881 818.379, 3529.7488 10311.339 816.39264, 3662.7751 10319.495 813.7541, 3816.264 10330.064 810.6389, 3926.5107 10337.688 808.20874, 4053.3027 10346.454 805.6647, 4205.362 10354.781 802.7728, 4376.972 10362.594 800.00476, 4544.3394 10369.456 797.217, 4671.018 10374.462 794.4884, 4829.1255 10380.306 791.3154, 5009.775 10388.706 787.9966, 5135.448 10394.907 785.6924, 5284.7344 10404.866 783.4973, 5459.6514 10419.011 781.23706, 5611.8174 10431.061 780.1673, 5750.547 10441.874 779.03723, 5921.6646 10454.798 778.0055, 6117.1846 10467.563 776.2211, 6331.4155 10479.584 772.7297, 6475.045 10487.594 770.1419, 6650.9014 10497.113 766.0637, 6852.87 10508.776 761.07153, 7018.866 10518.796 758.5639, 7177.079 10528.83 755.9161, 7366.7866 10540.583 753.13074, 7575.7734 10552.352 752.1661, 7792.337 10564.502 752.97876, 7932.456 10572.369 754.293, 8104.6807 10581.381 757.1806, 8300.827 10590.748 759.95734, 8458.226 10598.509 763.1267, 8614.941 10606.577 765.9879, 8802.94 10617.274 766.8139, 9010.673 10630.544 765.2864, 9222.797 10643.698 764.05615, 9367.079 10652.64 762.36194, 9542.472 10664.314 760.9767, 9737.237 10677.607 762.47375, 9884.184 10687.458 764.1575, 10035.528 10697.161 765.717, 10212.294 10709.149 767.9822, 10404.479 10722.828 770.7969, 10590.904 10736.707 773.79694, 10724.326 10746.723 777.2333, 10882.178 10759.538 780.435, 11055.297 10772.688 783.9082, 11179.085 10782.1875 787.29596, 11312.024 10792.742 789.9297, 11460.57 10805.509 793.1734, 11589.397 10815.5 797.8706, 11697.561 10823.254 802.1105, 11819.097 10831.507 806.918, 11944.461 10840.75 812.9209, 12066.734 10852.015 820.43463, 12151.177 10860.013 827.27594, 12232.341 10870.091 833.68915, 12359.774 10890.9795 847.4578, 12468.72 10943.114 857.48804, 12566.763 11068.071 863.02515, 12604.689 11179.052 859.5615, 12619.031 11254.352 856.40106, 12630.407 11346.021 853.8887, 12639.664 11454.748 850.48755, 12651.215 11623.8955 843.55396, 12656.557 11744.396 838.59186, 12660.158 11844.144 833.8185, 12662.876 11947.988 828.93823, 12666.17 12080.674 823.1921, 12671.786 12235.553 817.1381, 12678.983 12401.104 811.45935, 12683.935 12513.62 805.9641, 12691.023 12656.103 800.75165, 12700.708 12816.312 780.7171, 12708.293 12937.322 753.1175, 12716.562 13059.738 718.30225, 12724.2705 13195.418 676.2004, 12729.795 13316.557 627.3496, 12733.624 13411.416 572.512, 12736.068 13515.384 512.2165, 12737.608 13603.692 447.2468, 12737.271 13712.739 317.30978</trace>
</ink>
</file>

<file path=ppt/ink/ink20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12700.221 13688.5625 874.14984, 12610.351 13705.892 847.56305, 12519.013 13715.378 829.3628, 12414.979 13721.844 835.02826, 12300.749 13725.445 838.4414, 12172.032 13727.343 837.6915, 12080.948 13727.301 835.43024, 11980.092 13725.935 836.9265, 11806.919 13721.385 837.71606, 11687.092 13717.624 835.17053, 11552.752 13714.511 832.2678, 11444.34 13712.241 829.4631, 11336.628 13710.566 826.7355, 11204.08 13709.477 823.4434, 11067.646 13708.772 819.65826, 10963.112 13708.319 816.1457, 10825.109 13709.577 811.59375, 10660.993 13711.28 806.14294, 10477.386 13711.542 800.9247, 10335.908 13711.163 796.3956, 10188.387 13709.519 791.59546, 10012.41 13705.38 786.39014, 9817.379 13700.721 781.36633, 9620.872 13696.54 777.7215, 9483.6455 13693.657 774.69934, 9314.685 13691.342 773.0364, 9203.913 13689.806 772.54553, 9052.88 13688.812 772.9275, 8871.87 13687.075 773.1544, 8718.212 13684.464 772.79004, 8569.958 13680.764 772.396, 8387.279 13672.914 770.4979, 8181.454 13661.038 766.0504, 7960.1377 13647.874 760.81555, 7815.943 13639.294 756.33325, 7632.778 13630.865 753.7515, 7422.447 13624.51 750.08575, 7255.8022 13620.379 747.0094, 7090.6655 13617.709 743.4716, 6895.6387 13615.332 740.1565, 6678.6255 13611.842 737.2669, 6454.0684 13607.219 736.39856, 6302.281 13604.099 736.2815, 6112.732 13598.854 735.9588, 5897.456 13591.931 737.87585, 5734.449 13586.492 738.213, 5561.552 13580.216 737.3544, 5356.3364 13574.165 734.46497, 5129.3105 13571.11 731.4459, 4903.936 13569.6875 729.35767, 4744.413 13568.891 727.04456, 4550.566 13568.187 725.8233, 4335.312 13568.392 728.70825, 4178.5684 13568.932 733.4995, 4008.9875 13570.721 736.37427, 3815.2024 13571.899 740.83014, 3607.4478 13570.943 746.38696, 3413.1086 13568.665 752.78973, 3269.8008 13566.664 758.92914, 3104.3635 13562.283 765.21857, 2928.354 13555.7 772.99695, 2805.7207 13550.903 779.956, 2673.4617 13544.79 785.89886, 2528.823 13537.078 792.00323, 2408.2415 13529.741 799.68353, 2303.4749 13522.673 806.46265, 2186.1592 13513.708 813.3207, 2066.242 13503.953 820.5768, 1949.526 13492.798 827.9338, 1871.5732 13485.199 834.33276, 1791.349 13476.745 839.85065, 1665.6163 13463.223 851.7874, 1556.8514 13446.464 859.8351, 1463.4047 13417.163 865.0713, 1355.1018 13351.181 866.78546, 1258.6439 13252.285 865.1997, 1190.8666 13175.213 850.93097</trace>
</ink>
</file>

<file path=ppt/ink/ink203.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16979.059 6823.8247 874.14984, 17052.719 6900.308 868.50714, 17119.82 6984.2324 868.01526, 17169.244 7055.7466 686.3869</trace>
</ink>
</file>

<file path=ppt/ink/ink203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18760.846 6683.545 874.14984, 18654.727 6766.6904 872.0963, 18603.11 6845.427 866.3387, 18614.107 6923.9136 866.15845, 18717.715 6981.256 863.80585, 18631.014 6995.6553 855.9262, 18534.078 7049.6797 858.8287, 18495.996 7137.1035 860.65826, 18589.041 7205.3857 859.2286, 18738.336 7179.409 850.3263, 18842.318 7156.117 827.0788, 18918.508 7122.761 401.24634</trace>
</ink>
</file>

<file path=ppt/ink/ink203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19420.684 6827.6787 874.14984, 19318.54 6868.3433 869.0179, 19197.0 6931.0146 867.54626, 19131.398 7026.042 865.9898, 19195.887 7112.8955 860.78076, 19275.6 7168.61 853.47235, 19363.994 7209.4536 851.5091, 19479.365 7253.22 853.45, 19555.37 7279.799 863.9985</trace>
</ink>
</file>

<file path=ppt/ink/ink203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19740.705 6809.7397 874.14984, 19609.93 6911.0254 869.11005, 19512.574 6971.777 868.21625, 19458.045 7063.039 868.06866, 19565.148 7143.724 861.4645, 19665.486 7181.6855 852.24207, 19749.809 7210.3853 835.2091, 19835.932 7246.4604 797.0401</trace>
</ink>
</file>

<file path=ppt/ink/ink203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18796.037 6701.484 874.14984, 18673.684 6713.061 874.14984, 18613.21 6814.7134 870.97723, 18683.174 6898.9385 869.3578, 18597.375 6994.578 868.0323, 18558.09 7071.8584 867.0689, 18624.15 7152.1323 861.6059, 18700.766 7162.3555 8.610479</trace>
</ink>
</file>

<file path=ppt/ink/ink203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18814.732 6701.484 874.14984, 18735.889 6726.734 871.7902, 18659.97 6788.0635 870.2983, 18617.727 6880.82 869.0635, 18706.959 6971.1904 867.968, 18594.207 6994.6646 866.8896, 18515.547 7055.141 867.0136, 18532.588 7141.9214 866.79865, 18633.545 7198.8994 866.8908, 18725.088 7236.104 866.94946</trace>
</ink>
</file>

<file path=ppt/ink/ink203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20168.504 6990.3696 874.14984, 20139.984 7085.832 869.8845, 20134.27 7189.405 867.4685, 20187.111 7278.068 866.49744, 20315.04 7299.565 862.34454, 20405.713 7253.4805 858.08575, 20486.344 7149.6714 853.2021, 20526.254 7052.022 850.63306, 20515.443 6915.88 850.49927, 20475.898 6804.285 851.19415, 20397.244 6701.0728 852.50604, 20268.734 6612.964 856.6551, 20158.121 6607.934 860.3329, 20079.05 6720.9478 861.5721, 20111.977 6830.9995 857.998, 20233.164 6940.4375 846.0691, 20320.455 7009.217 818.0667, 20398.314 7039.6504 398.49414</trace>
</ink>
</file>

<file path=ppt/ink/ink203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20472.027 7279.875 874.14984, 20569.795 7273.5923 871.4821, 20685.037 7225.697 868.7709, 20700.617 7126.08 867.9629, 20594.74 7135.7207 866.72516, 20514.148 7227.7817 863.754, 20497.5 7308.4214 862.47723, 20577.955 7378.359 860.31635, 20687.996 7395.889 854.5667, 20774.031 7399.899 840.74536, 20851.12 7379.6255 231.09703</trace>
</ink>
</file>

<file path=ppt/ink/ink203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18190.084 8904.316 874.14984, 18279.045 8870.469 868.7551, 18391.768 8806.292 863.38794, 18498.54 8717.97 861.69476, 18568.693 8642.362 861.91595, 18610.994 8536.221 863.3316, 18582.33 8447.06 863.9536, 18492.297 8434.083 863.00366, 18395.615 8523.617 856.848, 18346.398 8615.412 848.7082, 18309.354 8766.098 844.29346, 18303.455 8865.436 841.7864, 18303.422 9023.118 837.6813, 18313.52 9123.216 836.0378, 18325.562 9214.628 834.1854, 18337.506 9292.922 833.01, 18354.336 9388.966 832.9281, 18374.307 9494.674 834.5159, 18397.928 9600.85 836.2065, 18436.305 9748.769 842.64923, 18501.57 9881.188 851.9839, 18554.82 9799.465 857.53467, 18520.207 9701.84 853.19684, 18439.975 9571.632 848.6593, 18369.314 9478.043 849.1018, 18266.068 9388.252 856.4387, 18415.426 9305.126 848.1468, 18506.86 9284.0205 836.88043, 18589.973 9266.176 810.3539, 18671.768 9247.02 778.07684</trace>
</ink>
</file>

<file path=ppt/ink/ink203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18921.404 8651.31 874.14984, 18821.691 8764.107 862.5721, 18766.91 8897.38 859.3306, 18750.805 8977.714 858.07184, 18746.139 9066.005 857.04755, 18751.05 9209.292 854.4202, 18774.406 9331.661 852.47894, 18818.5 9434.704 847.75385, 18855.787 9513.175 815.29895</trace>
</ink>
</file>

<file path=ppt/ink/ink203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19010.484 8922.255 874.14984, 19103.309 8950.563 864.40015, 19198.28 9017.664 862.937, 19253.24 9133.957 862.3691, 19229.12 9256.885 860.6417, 19166.879 9341.624 857.96625, 19064.328 9396.53 857.58746, 18974.193 9373.834 856.28955</trace>
</ink>
</file>

<file path=ppt/ink/ink204.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16963.18 7213.984 874.14984, 16948.887 7310.1313 870.81464, 16931.871 7414.7744 858.38983, 16917.588 7497.193 846.9037, 16901.756 7584.9507 832.70374, 16888.28 7653.5723 794.7764</trace>
</ink>
</file>

<file path=ppt/ink/ink204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19438.28 9048.45 874.14984, 19359.506 9093.459 868.9391, 19259.988 9168.28 868.5053, 19233.844 9279.086 866.57544, 19343.494 9363.703 860.0512, 19441.225 9360.587 854.5464, 19518.838 9353.423 834.64935</trace>
</ink>
</file>

<file path=ppt/ink/ink204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19509.762 8777.503 874.14984, 19604.326 8904.104 862.10645, 19672.027 9041.769 858.74207, 19698.445 9122.903 857.3479, 19715.516 9209.933 856.6339, 19722.5 9301.439 856.212, 19719.832 9397.003 854.9649, 19706.697 9487.779 854.24646, 19676.49 9607.575 854.3892, 19632.0 9683.578 857.1063, 19554.457 9706.827 860.23804, 19478.605 9708.895 758.86316</trace>
</ink>
</file>

<file path=ppt/ink/ink204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19918.861 9229.699 874.14984, 20032.076 9239.47 868.88153, 20117.877 9250.051 865.44745, 20197.033 9259.342 859.4272, 20275.959 9273.886 672.34424</trace>
</ink>
</file>

<file path=ppt/ink/ink204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20009.041 9500.646 874.14984, 20127.35 9499.328 862.6411, 20207.217 9492.747 856.10486, 20304.176 9485.731 839.14355</trace>
</ink>
</file>

<file path=ppt/ink/ink204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20632.588 9373.834 874.14984, 20728.178 9252.136 863.7404, 20791.088 9128.009 861.3504, 20829.488 9004.385 860.4533, 20833.404 8894.596 861.7666, 20783.127 8799.686 862.2093, 20694.635 8806.311 860.5187, 20649.695 8891.612 853.94794, 20632.482 8977.046 848.2231, 20614.502 9122.961 836.2942, 20613.494 9233.119 829.2005, 20615.22 9326.034 824.39526, 20619.445 9416.46 819.61, 20628.547 9523.025 817.05255, 20641.219 9635.251 817.3091, 20656.09 9744.398 821.0736, 20680.916 9890.714 830.52423, 20734.516 10013.01 843.3176, 20830.836 10030.798 856.6237, 20872.984 9940.624 857.8709, 20864.127 9810.374 850.6219, 20827.992 9732.192 846.72455, 20739.477 9611.292 838.40674, 20614.502 9520.379 837.78076, 20519.924 9477.912 844.053, 20614.24 9500.772 845.75323, 20723.51 9513.408 838.5151, 20832.125 9504.4 818.96295, 20909.516 9493.92 777.01227</trace>
</ink>
</file>

<file path=ppt/ink/ink204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21256.135 8958.135 874.14984, 21161.66 9017.71 863.845, 21078.068 9125.415 858.8172, 21031.717 9279.725 855.95544, 21031.35 9368.189 854.62506, 21047.896 9459.514 853.23, 21087.725 9596.522 849.25726, 21145.014 9690.616 840.6112, 21221.023 9765.924 714.16046</trace>
</ink>
</file>

<file path=ppt/ink/ink204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21310.023 9175.263 874.14984, 21402.428 9289.646 864.8635, 21422.771 9435.094 858.8152, 21397.79 9568.731 856.84595, 21357.793 9646.532 857.0914, 21362.428 9560.291 853.0176, 21413.102 9458.546 845.2954, 21481.504 9344.745 843.02356, 21550.117 9230.215 847.1548, 21484.787 9335.562 861.09503, 21479.215 9453.124 863.35724, 21540.027 9553.6455 863.2005, 21619.096 9589.608 862.93036, 21706.693 9556.07 864.255, 21738.945 9636.553 865.3729, 21789.623 9720.803 865.9425, 21809.422 9611.941 866.12286, 21754.13 9531.587 865.4365</trace>
</ink>
</file>

<file path=ppt/ink/ink204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21862.088 9030.511 874.14984, 21937.242 9136.246 860.2526, 22011.195 9287.525 850.6671, 22037.266 9375.752 843.796, 22049.475 9464.736 835.82056, 22047.75 9552.299 826.812, 22035.723 9635.366 815.0612, 22015.527 9716.212 792.5825, 21976.672 9830.959 726.0456, 21928.012 9919.625 632.6584</trace>
</ink>
</file>

<file path=ppt/ink/ink204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22200.807 9553.846 874.14984, 22295.506 9555.688 865.68005, 22414.016 9563.284 862.93225, 22520.588 9538.423 864.92786, 22602.209 9500.646 871.1632</trace>
</ink>
</file>

<file path=ppt/ink/ink204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22343.771 9373.834 874.14984, 22352.621 9481.834 866.968, 22358.021 9607.905 860.79395, 22360.016 9694.846 852.4422, 22358.35 9770.876 660.40765</trace>
</ink>
</file>

<file path=ppt/ink/ink205.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16866.928 7458.4614 874.14984, 16940.709 7456.037 879.2094, 17029.291 7441.942 880.2102, 17098.13 7432.8765 772.2973</trace>
</ink>
</file>

<file path=ppt/ink/ink205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22806.76 9644.779 874.14984, 22865.143 9566.519 865.1973, 22929.525 9453.18 860.8413, 22982.404 9303.076 859.5928, 22988.412 9220.032 860.8018, 22975.078 9138.968 861.5751, 22899.582 9033.704 861.6766, 22805.074 9057.904 860.8855, 22797.02 9201.154 854.07715, 22806.855 9281.523 847.9722, 22841.957 9449.877 834.40607, 22864.678 9551.266 830.44995, 22895.88 9708.92 826.3369, 22905.4 9805.9375 827.7464, 22906.588 9904.139 830.3162, 22903.322 9981.27 833.5292, 22881.21 10107.975 843.1486, 22833.766 10183.818 853.89844, 22797.791 10071.318 855.3773, 22817.227 9988.456 850.6772, 22856.117 9859.499 842.22925, 22889.344 9781.63 833.59845, 22924.99 9693.029 810.37225, 22970.285 9616.467 391.86365</trace>
</ink>
</file>

<file path=ppt/ink/ink205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23002.512 8578.934 874.14984, 22952.404 8677.27 868.884, 22917.07 8768.468 866.9447, 22885.387 8844.64 757.16907</trace>
</ink>
</file>

<file path=ppt/ink/ink205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23377.52 8977.311 874.14984, 23294.68 9055.945 863.6933, 23212.58 9164.473 859.3734, 23144.664 9309.632 857.10645, 23122.945 9393.597 856.6931, 23112.21 9481.614 855.8915, 23112.6 9571.319 852.1884, 23128.348 9700.965 840.2098, 23169.264 9782.847 824.3804, 23211.908 9858.074 221.51668</trace>
</ink>
</file>

<file path=ppt/ink/ink205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23359.924 9284.137 874.14984, 23415.666 9365.698 865.6688, 23454.098 9448.553 861.2071, 23471.8 9537.728 859.2368, 23460.68 9648.653 858.3826, 23437.018 9736.491 857.5913, 23367.916 9831.854 862.9567, 23289.443 9824.914 868.95557</trace>
</ink>
</file>

<file path=ppt/ink/ink205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23609.562 9337.336 874.14984, 23500.78 9447.515 869.0322, 23445.174 9541.859 866.6367, 23434.205 9625.308 866.4717, 23495.941 9729.531 866.04956, 23587.977 9741.049 865.6453, 23667.277 9741.068 841.4935</trace>
</ink>
</file>

<file path=ppt/ink/ink205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23644.754 9788.912 874.14984, 23694.312 9890.387 871.0794, 23746.209 9788.434 867.9332, 23662.03 9746.844 866.75543, 23639.338 9822.074 571.39954</trace>
</ink>
</file>

<file path=ppt/ink/ink205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23751.428 9030.511 874.14984, 23814.107 9132.534 829.6724, 23854.604 9209.704 836.64465, 23893.395 9302.044 840.6757, 23923.713 9404.279 843.24994, 23945.533 9487.992 845.15106, 23956.734 9563.487 846.6313, 23963.107 9699.766 847.5022, 23955.293 9779.493 847.26764, 23939.879 9863.282 854.50104, 23917.098 9943.6045 854.6397, 23872.21 10049.566 848.159, 23822.912 10132.235 826.41534</trace>
</ink>
</file>

<file path=ppt/ink/ink205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24268.303 9102.887 874.14984, 24177.584 9223.882 863.2327, 24109.832 9369.264 858.4514, 24088.006 9455.674 857.0166, 24079.326 9550.145 855.2565, 24079.842 9694.213 851.3856, 24101.74 9829.29 846.7858, 24126.55 9910.917 842.2634, 24178.854 10033.924 830.1124, 24215.516 10113.677 803.986</trace>
</ink>
</file>

<file path=ppt/ink/ink205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24250.707 9445.591 874.14984, 24290.146 9527.7 866.1739, 24321.1 9635.821 860.6925, 24315.81 9741.569 861.73694, 24288.846 9838.439 861.6857, 24213.62 9891.543 864.20703, 24137.766 9873.355 8.685967</trace>
</ink>
</file>

<file path=ppt/ink/ink205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24446.459 9517.967 874.14984, 24362.246 9565.783 871.43365, 24282.975 9670.526 868.6788, 24294.357 9747.776 867.4713, 24400.719 9801.353 865.3934, 24478.102 9833.301 861.1081, 24555.102 9833.953 675.30273</trace>
</ink>
</file>

<file path=ppt/ink/ink20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17237.055 7279.2896 874.14984, 17230.71 7368.988 871.2433, 17225.25 7499.796 868.27454, 17222.584 7573.3164 868.06494, 17219.508 7644.6465 867.6106, 17210.549 7746.1704 866.4629, 17204.309 7816.805 863.91003</trace>
</ink>
</file>

<file path=ppt/ink/ink206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24535.537 9734.477 874.14984, 24641.027 9731.789 868.6981, 24753.16 9716.166 864.38873, 24831.56 9706.812 804.9579</trace>
</ink>
</file>

<file path=ppt/ink/ink206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24802.773 9464.767 874.14984, 24887.371 9567.56 867.2458, 24890.025 9684.314 863.9333, 24860.55 9788.515 864.41425, 24779.982 9835.565 870.61365</trace>
</ink>
</file>

<file path=ppt/ink/ink206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25017.219 9482.706 874.14984, 24926.63 9512.6875 869.669, 24865.445 9599.679 867.6767, 24872.07 9723.639 866.28827, 24954.486 9783.476 865.64404, 25043.613 9806.853 864.28766</trace>
</ink>
</file>

<file path=ppt/ink/ink206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25017.219 9861.289 874.14984, 25074.256 9963.742 867.70074, 25166.516 9945.452 864.96893, 25160.783 9866.935 864.6749, 25065.049 9822.482 864.97345, 24986.777 9799.287 241.47447</trace>
</ink>
</file>

<file path=ppt/ink/ink206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25123.895 9229.699 874.14984, 25199.047 9358.942 854.44464, 25235.475 9447.134 844.2147, 25266.92 9551.692 835.7017, 25290.775 9669.053 828.84735, 25304.795 9795.575 826.56964, 25308.137 9928.059 824.7079, 25298.955 10056.899 818.6598, 25292.795 10148.18 807.5003, 25265.178 10229.946 788.4149, 25242.729 10319.85 757.4414</trace>
</ink>
</file>

<file path=ppt/ink/ink206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24874.254 8742.243 874.14984, 24966.463 8608.74 868.32135, 25038.143 8463.074 866.64075, 25085.1 8387.591 867.12006, 25110.223 8469.505 861.82513, 25118.322 8612.293 854.157, 25121.756 8737.959 853.1062, 25111.975 8847.631 857.5042, 25101.31 8925.115 874.9501</trace>
</ink>
</file>

<file path=ppt/ink/ink206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25373.535 8886.995 874.14984, 25287.545 8897.682 871.67084, 25160.58 8918.818 868.8517, 25052.96 8934.45 868.06854, 24974.166 8932.366 868.0343, 24896.846 8922.894 760.54816</trace>
</ink>
</file>

<file path=ppt/ink/ink206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18739.95 7184.61 874.14984, 18661.627 7216.159 865.3964, 18586.047 7239.553 749.39404</trace>
</ink>
</file>

<file path=ppt/ink/ink206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15017.357 10799.704 874.14984, 14915.876 10797.341 867.06616, 14817.132 10824.775 867.38763, 14782.588 10916.867 865.668, 14881.325 11011.903 858.0605, 15009.147 11079.775 850.36664, 15103.094 11135.404 853.24347, 15083.824 11239.586 855.4826, 14946.6045 11310.208 850.36285, 14852.72 11337.537 837.87, 14774.094 11353.878 704.86755</trace>
</ink>
</file>

<file path=ppt/ink/ink206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15284.592 11052.712 874.14984, 15266.008 11175.392 868.36615, 15262.916 11255.651 868.01544, 15257.974 11352.998 866.18134</trace>
</ink>
</file>

<file path=ppt/ink/ink20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18153.938 2294.291 874.14984, 18243.281 2281.7944 871.2045, 18375.092 2276.4885 866.6542, 18485.555 2280.5664 864.8692, 18611.184 2288.4104 863.7608, 18723.156 2293.1125 861.3517, 18833.73 2295.2234 859.3979, 18951.871 2299.9658 860.1391, 19047.21 2307.2356 860.84906, 19156.738 2318.8135 860.86957, 19265.93 2331.3586 860.72125, 19377.645 2341.0637 860.27936, 19477.752 2349.3584 859.442, 19598.559 2357.4277 858.85876, 19712.844 2365.6626 858.71875, 19829.574 2372.057 858.7141, 19899.668 2374.308 858.6294, 20019.637 2376.6548 858.3121, 20088.316 2377.2373 857.94696, 20167.098 2376.2122 857.30426, 20251.74 2373.1453 856.5287, 20376.701 2368.2473 855.32245, 20449.225 2365.9373 855.11066, 20526.617 2364.0308 855.18427, 20598.932 2362.7874 855.407, 20715.154 2361.453 856.1725, 20837.148 2361.4224 857.31384, 20931.904 2363.8555 857.29254, 21016.72 2367.4111 854.4159</trace>
</ink>
</file>

<file path=ppt/ink/ink207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15231.805 10799.704 874.14984, 15204.904 10880.593 872.55524</trace>
</ink>
</file>

<file path=ppt/ink/ink207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15481.444 11161.585 874.14984, 15460.683 11287.919 865.2928, 15479.29 11205.461 859.7176, 15512.385 11122.352 857.02844, 15584.824 11039.829 859.76355, 15698.619 11031.312 861.3055, 15747.124 11120.278 859.5308, 15761.471 11235.677 853.02637, 15771.193 11363.904 837.50836, 15777.792 11447.051 805.67834</trace>
</ink>
</file>

<file path=ppt/ink/ink207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16069.801 11106.529 874.14984, 16040.084 11183.088 869.4017, 16002.521 11300.738 869.0653, 16006.262 11431.074 868.4398, 16088.658 11496.831 866.36865, 16188.235 11430.719 860.35455, 16242.704 11338.891 853.81573, 16272.574 11197.553 850.1937, 16271.171 11082.023 851.1493, 16214.204 10966.0205 854.9791, 16123.592 10899.99 858.51666, 16019.874 10911.7 861.43823, 15951.691 11015.089 862.9198, 16021.77 11114.049 858.5493, 16118.765 11166.107 852.05896, 16196.84 11198.245 837.0178, 16274.836 11200.929 8.312858</trace>
</ink>
</file>

<file path=ppt/ink/ink207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16532.79 11161.585 874.14984, 16654.184 11177.808 862.8032, 16783.324 11189.394 852.455, 16874.525 11196.592 834.84753</trace>
</ink>
</file>

<file path=ppt/ink/ink207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16567.979 11432.531 874.14984, 16703.256 11436.869 859.1543, 16791.209 11435.15 850.2869, 16873.715 11434.033 831.37665, 16952.26 11435.222 642.7946</trace>
</ink>
</file>

<file path=ppt/ink/ink207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17548.941 10980.335 874.14984, 17464.531 10996.742 870.08405, 17361.078 11034.559 868.7774, 17285.525 11113.7295 868.4575, 17273.951 11204.886 866.6028, 17349.04 11265.789 864.0949, 17485.654 11334.319 864.56866, 17597.969 11423.843 865.309, 17619.201 11499.264 865.18414, 17539.303 11557.35 862.38617, 17432.076 11588.535 853.6753, 17342.86 11583.232 839.25415, 17266.352 11567.646 757.6092</trace>
</ink>
</file>

<file path=ppt/ink/ink207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17780.984 11216.021 874.14984, 17773.078 11321.876 867.71185, 17758.78 11464.609 868.7356, 17748.055 11557.874 871.57666</trace>
</ink>
</file>

<file path=ppt/ink/ink207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17994.332 11269.221 874.14984, 18003.322 11373.971 864.5362, 18001.12 11492.215 861.32007, 18000.531 11407.558 857.50214, 18025.695 11306.321 861.0675, 18092.191 11229.188 862.45, 18202.148 11236.699 861.0047, 18285.152 11327.359 859.1115, 18302.826 11410.063 859.1181, 18295.404 11499.1045 860.1097, 18272.113 11583.941 862.8082</trace>
</ink>
</file>

<file path=ppt/ink/ink207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17870.06 10907.959 874.14984, 17866.857 10987.058 772.2973</trace>
</ink>
</file>

<file path=ppt/ink/ink207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18565.092 11233.961 874.14984, 18536.88 11324.757 869.4198, 18532.19 11453.741 867.76917, 18580.738 11551.51 867.89575, 18685.957 11504.922 863.80615, 18730.178 11415.9795 859.061, 18753.0 11276.558 856.1395, 18753.844 11174.166 856.63135, 18703.96 11068.41 859.06573, 18594.75 11015.416 861.37177, 18538.055 11111.636 863.0403, 18601.4 11191.724 856.06995, 18725.346 11238.215 840.5155, 18814.732 11269.221 806.7522</trace>
</ink>
</file>

<file path=ppt/ink/ink2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526.7452 6301.938 874.14984, 637.84845 6326.8867 865.93616, 782.0385 6348.7666 855.42163, 896.9941 6357.189 848.16833, 1004.89465 6357.9062 844.5588, 1083.6212 6356.932 844.3675, 1177.2438 6355.4688 843.4524, 1280.0087 6354.2646 840.9353, 1349.5751 6353.38 838.9704, 1443.2622 6352.727 836.0041, 1556.844 6353.666 832.22205, 1687.2683 6356.448 827.7356, 1799.8165 6359.356 823.7947, 1905.2112 6361.5557 819.80676, 2014.5404 6362.7456 815.7746, 2107.9844 6363.391 810.4439, 2232.5737 6360.654 804.3854, 2380.2292 6355.3105 798.66113, 2545.5144 6349.462 793.08124, 2668.6672 6344.981 789.18805, 2803.0896 6339.759 785.6561, 2964.3345 6333.7603 782.35284, 3145.158 6327.075 778.91345, 3323.5623 6319.5767 774.31757, 3454.763 6313.894 769.7019, 3615.714 6306.7847 765.65643, 3722.6963 6302.06 762.92694, 3869.8345 6295.4717 760.7435, 4041.2876 6286.6665 759.6421, 4227.8486 6274.2217 757.7751, 4389.2847 6261.693 757.9391, 4524.8223 6250.133 758.25995, 4682.3013 6235.1294 759.58057, 4851.0767 6217.3022 762.487, 5024.9937 6195.822 767.0444, 5147.5396 6180.078 771.66095, 5279.291 6160.784 777.0682, 5424.424 6136.608 782.7115, 5576.1675 6107.687 787.7799, 5711.765 6078.9355 793.1338, 5814.533 6056.2905 797.5488, 5920.445 6027.4336 803.29553, 5993.5107 6006.9233 808.33295, 6079.1733 5973.8965 814.2443, 6168.842 5928.999 820.6644, 6257.258 5872.9077 827.1171, 6326.708 5821.462 832.4084, 6447.6333 5702.2173 838.9423, 6512.0513 5614.605 839.02954, 6575.898 5510.384 837.4145, 6617.794 5440.851 835.1708, 6661.983 5349.145 831.777, 6703.9097 5243.067 828.9197, 6740.902 5129.2847 826.63696, 6768.75 5032.1104 825.56244, 6790.566 4947.38 824.8325, 6811.95 4849.56 825.3043, 6830.7905 4747.8594 827.08435, 6844.8213 4647.8726 830.5536, 6858.7715 4509.002 838.77856, 6857.5396 4435.686 843.5584, 6847.2007 4327.475 851.3809, 6800.5664 4214.2505 856.3107, 6729.4873 4119.312 858.1902, 6622.0776 4031.7197 857.11694, 6545.0 3985.71 854.7067, 6470.7886 3946.711 851.6697, 6402.753 3913.7368 847.9568, 6306.8296 3875.4587 842.0759, 6185.508 3835.2417 833.9831, 6041.419 3795.7346 824.3718, 5939.3667 3768.6533 815.5813, 5810.985 3739.0688 805.97253, 5653.9766 3708.0122 794.94946, 5475.9595 3677.5679 782.12384, 5307.095 3651.9453 770.82715, 5172.451 3632.5698 759.7811, 5004.934 3611.566 750.59045, 4813.3096 3591.012 741.7415, 4603.2993 3572.913 732.7858, 4445.1704 3560.5264 725.8695, 4276.6445 3550.1355 718.7869, 4078.8713 3542.3538 712.40045, 3863.302 3536.0735 707.0769, 3653.9238 3530.6853 703.71094, 3502.2346 3526.9287 700.96515, 3319.4849 3523.536 701.04486, 3119.753 3520.6528 703.56036, 2910.7844 3520.4587 709.3348, 2744.2637 3521.0288 716.6956, 2590.3782 3525.533 724.4359, 2414.1418 3537.404 732.8909, 2224.3936 3556.4238 740.8432, 2034.3488 3579.7686 748.5859, 1906.0817 3595.8804 755.34015, 1754.6315 3619.031 761.9505, 1596.7753 3647.7554 768.76306, 1479.198 3670.749 775.45355, 1366.7689 3695.6191 781.55334, 1248.0013 3726.233 790.04407, 1130.5842 3763.7012 799.8827, 1022.34204 3806.82 809.6564, 948.3031 3837.3948 818.3471, 866.5916 3883.4573 826.093, 781.51965 3943.2886 831.9732, 698.97894 4017.0574 835.7616, 580.5211 4145.4175 839.5363, 525.15094 4226.2856 839.8503, 474.99545 4317.864 838.896, 430.9747 4415.7676 837.58185, 378.2183 4559.928 836.6191, 360.23996 4653.061 837.43494, 349.3373 4757.1562 837.8091, 344.5708 4850.8735 837.9367, 343.194 4933.1597 837.63544, 347.76953 5037.632 835.55786, 359.1108 5156.3 832.4808, 375.48285 5281.2236 829.4488, 387.34897 5367.74 821.74133, 403.15195 5462.2974 809.8158, 424.07034 5562.833 789.33185, 448.61423 5664.067 760.6833, 472.43326 5751.5474 724.67804, 515.71466 5892.0806 631.6866, 542.91205 5967.6343 576.047, 570.69025 6041.4004 515.0821, 610.1361 6143.0723 381.70905, 643.94385 6224.6685 249.30324</trace>
</ink>
</file>

<file path=ppt/ink/ink208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18778.441 11649.041 874.14984, 18863.021 11624.969 871.55286, 18957.943 11560.37 869.4031, 18978.717 11481.279 868.6893, 18881.441 11508.94 867.2675, 18864.191 11635.976 865.60266, 18933.658 11733.877 864.7829, 18996.701 11809.1 840.1041</trace>
</ink>
</file>

<file path=ppt/ink/ink208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19331.605 11450.472 874.14984, 19410.936 11468.154 869.1917, 19537.24 11483.875 865.0196, 19622.875 11493.863 859.7994</trace>
</ink>
</file>

<file path=ppt/ink/ink208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19491.066 11305.1 874.14984, 19476.98 11413.298 869.3393, 19458.21 11505.943 865.3924, 19438.28 11593.986 859.7817</trace>
</ink>
</file>

<file path=ppt/ink/ink208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20061.828 11143.6455 874.14984, 19952.889 11253.79 865.2746, 19905.244 11375.303 862.257, 19892.574 11468.944 860.95325, 19920.941 11573.043 859.8943, 20026.646 11631.774 861.64813, 20147.576 11590.137 860.59644, 20228.602 11531.418 860.1005, 20273.064 11444.826 861.6348, 20261.408 11573.714 863.93964, 20338.77 11628.327 863.7728, 20434.953 11612.034 861.2574, 20468.428 11527.959 860.122, 20446.43 11417.561 856.8703, 20386.203 11321.225 852.00854, 20292.098 11245.945 850.0621, 20406.348 11309.945 847.94916, 20499.676 11356.108 854.3554, 20564.303 11452.896 858.6659, 20547.236 11559.143 861.4031, 20514.035 11652.631 860.4208, 20485.309 11731.37 852.4568</trace>
</ink>
</file>

<file path=ppt/ink/ink208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20845.936 11305.1 874.14984, 20791.473 11412.786 863.1841, 20750.307 11535.837 859.32184, 20752.104 11666.049 861.996, 20816.785 11758.935 863.1892, 20914.752 11761.297 861.64764, 20976.771 11627.694 857.79315, 20984.584 11551.906 854.60394, 20982.865 11470.711 851.88995, 20968.375 11353.911 850.74133, 20915.928 11238.243 854.45386, 20829.16 11180.143 858.1669, 20753.984 11247.503 861.98376, 20798.094 11348.959 859.50684, 20909.883 11445.613 849.7599, 20989.807 11508.904 826.5336, 21065.062 11540.7 8.164383</trace>
</ink>
</file>

<file path=ppt/ink/ink208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21006.498 11738.738 874.14984, 21119.912 11743.945 869.67236, 21185.547 11648.027 868.5015, 21095.229 11647.0205 866.62396, 21067.447 11722.676 863.36475, 21117.691 11818.768 861.81036, 21173.496 11894.229 860.02325</trace>
</ink>
</file>

<file path=ppt/ink/ink208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21719.123 10927.136 874.14984, 21640.316 10994.396 864.82434, 21540.422 11111.832 857.9825, 21463.38 11266.377 856.2607, 21434.904 11356.273 855.527, 21414.014 11452.458 855.113, 21400.629 11554.556 853.7464, 21397.553 11655.432 852.6097, 21404.074 11801.172 852.49005, 21424.217 11919.149 853.7487, 21471.672 12052.447 851.9661, 21516.244 12145.147 842.55115, 21569.805 12220.938 783.339</trace>
</ink>
</file>

<file path=ppt/ink/ink208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21844.494 11432.531 874.14984, 21756.637 11554.654 868.88165, 21718.135 11692.659 865.54065, 21757.49 11807.262 865.31085, 21854.107 11848.666 863.2644, 21940.416 11831.778 861.8466, 22012.373 11750.289 860.76965, 22043.145 11633.018 859.13464, 22030.764 11498.754 856.7059, 21998.379 11403.761 857.3922, 21921.328 11331.302 860.0111, 21845.822 11323.965 862.1785, 21824.729 11438.818 862.07745, 21872.1 11532.36 858.71875, 21971.328 11593.4 851.4436, 22058.824 11632.362 833.2308</trace>
</ink>
</file>

<file path=ppt/ink/ink208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22146.92 11756.678 874.14984, 22259.195 11763.566 868.8212, 22341.885 11760.838 865.63446, 22418.51 11759.398 859.9968, 22496.28 11758.217 673.22437</trace>
</ink>
</file>

<file path=ppt/ink/ink208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22664.895 11467.792 874.14984, 22603.16 11596.158 869.9899, 22611.123 11736.557 867.7455, 22696.094 11850.76 866.98474, 22796.916 11871.241 866.50665, 22873.383 11814.799 863.0324, 22911.27 11677.12 856.0753, 22911.203 11564.785 850.53033, 22858.973 11442.467 851.6243, 22761.129 11357.805 855.0441, 22656.041 11357.433 858.30164, 22622.594 11463.197 861.7974, 22693.494 11579.797 855.7688, 22794.5 11639.6455 838.04724, 22870.701 11676.98 803.0461, 22947.957 11679.689 7.9050536</trace>
</ink>
</file>

<file path=ppt/ink/ink2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-133.1334 3223.0825 874.14984, -129.07913 3337.334 861.6575, -129.50569 3409.4487 855.8689, -130.12776 3493.356 850.49786, -129.48154 3579.885 846.51764, -127.99994 3703.7598 831.24646, -129.31569 3803.0513 803.28436, -131.02129 3873.0864 745.8051</trace>
</ink>
</file>

<file path=ppt/ink/ink209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22895.838 11882.872 874.14984, 22983.762 11883.034 874.14984, 23079.22 11847.106 871.5473, 23105.398 11756.381 869.505, 23029.701 11723.099 868.4282, 22942.121 11786.431 866.439, 22919.547 11907.876 863.1077, 22965.434 12010.029 862.28766, 23043.844 12062.065 862.1623, 23145.477 12091.341 864.2965</trace>
</ink>
</file>

<file path=ppt/ink/ink209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23252.15 11350.258 874.14984, 23296.113 11435.637 863.5102, 23356.912 11574.184 858.8485, 23383.861 11658.958 856.21387, 23402.982 11747.513 851.2959, 23409.682 11836.927 844.9945, 23405.264 11926.084 837.4876, 23391.518 12011.271 828.8639, 23368.879 12093.311 814.71094, 23311.977 12208.338 774.29425, 23264.482 12285.43 686.11816</trace>
</ink>
</file>

<file path=ppt/ink/ink209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22984.916 11106.529 874.14984, 22865.953 11004.433 864.5257, 22745.865 10922.467 861.56323, 22610.139 10856.908 863.23285, 22533.41 10833.369 863.27814, 22415.877 10805.263 861.8167, 22308.5 10794.333 859.4272, 22177.096 10801.083 859.96326, 22079.514 10815.554 862.2349, 21994.1 10841.375 864.2837, 21915.033 10892.273 762.67883</trace>
</ink>
</file>

<file path=ppt/ink/ink209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22307.479 10259.048 874.14984, 22226.799 10243.479 870.6705, 22117.332 10264.562 869.02356, 22090.836 10373.424 867.587, 22177.742 10423.815 867.1212, 22081.74 10454.825 866.0145, 22005.123 10487.838 866.17163, 21994.268 10592.102 865.7411, 22118.795 10652.091 860.9677, 22217.773 10664.256 857.38165, 22359.188 10654.598 846.75116, 22452.932 10644.852 827.2721, 22530.24 10631.787 8.172553</trace>
</ink>
</file>

<file path=ppt/ink/ink209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14978.866 11946.588 874.14984, 14879.39 12004.029 868.27637, 14794.508 12095.083 863.921, 14730.061 12218.733 860.7605, 14704.671 12319.907 860.7305, 14751.865 12430.606 860.2767, 14836.2295 12499.965 859.80304, 14938.198 12529.622 858.7426, 15074.364 12504.543 854.5344, 15176.155 12462.066 851.66534, 15263.751 12402.826 853.49384, 15340.251 12338.178 860.036, 15314.591 12420.736 860.471, 15287.769 12537.459 855.20905, 15284.44 12677.926 852.452, 15337.091 12803.083 855.2314, 15461.922 12848.659 855.601, 15544.144 12778.019 855.6169, 15588.797 12668.3125 853.69666, 15598.192 12553.352 848.6159, 15562.075 12434.528 848.19324, 15495.386 12342.023 850.1381, 15396.815 12270.444 856.50934, 15493.948 12368.261 856.345, 15606.204 12445.052 852.5219, 15690.81 12505.527 853.08295, 15770.135 12621.375 858.29865, 15740.343 12746.9 858.75995, 15687.391 12842.447 856.99774, 15612.937 12921.042 861.71326</trace>
</ink>
</file>

<file path=ppt/ink/ink209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16015.914 12424.766 874.14984, 15972.475 12508.719 869.6477, 15941.221 12652.493 865.6133, 15944.0205 12731.919 864.4622, 15965.645 12844.7295 863.9133, 16078.514 12902.711 862.7677, 16180.54 12827.116 859.6366, 16233.283 12736.139 852.76086, 16269.105 12595.844 847.19385, 16273.97 12514.149 846.0819, 16265.935 12391.252 847.0552, 16206.626 12269.403 850.86914, 16124.968 12189.204 855.2769, 16007.907 12166.765 860.57336, 15938.39 12250.263 860.065, 15938.113 12346.85 856.2648, 16037.453 12454.485 848.1374, 16160.438 12513.8125 833.4438, 16247.957 12551.578 803.1756</trace>
</ink>
</file>

<file path=ppt/ink/ink209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16639.46 12533.0205 874.14984, 16750.66 12545.58 863.5716, 16882.654 12574.652 857.489, 16960.129 12593.515 848.4788, 17036.041 12629.21 8.442248</trace>
</ink>
</file>

<file path=ppt/ink/ink209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16693.348 12804.585 874.14984, 16824.025 12818.624 856.4465, 16915.104 12822.618 847.59796, 17013.082 12815.791 835.8541, 17099.994 12812.117 814.7929, 17178.285 12804.297 791.78687</trace>
</ink>
</file>

<file path=ppt/ink/ink209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17655.613 12442.704 874.14984, 17545.002 12524.079 869.6344, 17490.447 12602.494 869.151, 17498.121 12708.062 866.9263, 17539.137 12791.316 863.51733, 17633.186 12850.499 860.43274, 17731.297 12869.758 857.48267, 17858.234 12840.437 855.5461, 17949.846 12790.748 857.5193, 17994.682 12700.515 862.84125, 17960.172 12801.56 866.004, 18003.912 12896.695 866.5077, 18090.943 12872.687 865.6346, 18078.635 12767.646 861.9412, 18037.457 12682.809 860.9905, 18057.049 12601.878 860.30896, 18161.916 12582.17 858.846, 18262.145 12580.27 860.3651, 18377.771 12629.135 862.7991, 18440.172 12704.578 862.30664, 18447.648 12818.771 861.7376, 18418.88 12912.659 860.5599, 18377.037 12993.876 855.1243</trace>
</ink>
</file>

<file path=ppt/ink/ink209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18760.846 12696.33 874.14984, 18731.295 12780.512 869.8037, 18715.326 12907.296 868.60034, 18774.123 13001.745 867.4139, 18865.738 13009.531 863.88446, 18950.084 12963.559 856.43384, 19020.318 12859.612 847.8759, 19061.773 12746.795 844.55255, 19070.533 12638.415 847.46704, 19025.582 12514.966 850.60333, 18939.049 12408.582 852.7449, 18847.178 12348.831 856.94464, 18744.643 12355.6045 861.5718, 18768.9 12474.055 860.03815, 18912.094 12602.535 845.04736, 18995.549 12673.115 817.8309, 19071.803 12718.211 785.9961</trace>
</ink>
</file>

<file path=ppt/ink/ink2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16322 7851 874, 16377 7946 865, 16364 7839 864, 16450 7770 858, 16581 7746 850, 16730 7687 847, 16830 7607 849, 16870 7496 853, 16808 7401 857, 16704 7373 860, 16583 7458 858, 16531 7559 854, 16562 7721 847, 16622 7846 841, 16726 7949 845, 16875 7979 850, 17012 7919 852, 17084 7793 857, 16992 7708 861, 16901 7823 861, 16906 7931 860, 17006 8012 861, 17112 8030 859, 17212 7962 858, 17243 7845 858, 17213 7956 861, 17313 8016 861, 17415 8016 860, 17538 7925 854, 17650 7760 848, 17709 7625 845, 17717 7471 849, 17687 7378 853, 17597 7366 857, 17520 7468 857, 17484 7600 853, 17497 7770 841, 17522 7865 832, 17547 7956 821, 17576 8059 791, 17601 8147 509</trace>
</ink>
</file>

<file path=ppt/ink/ink2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-262.13223 3613.8005 874.14984, -184.93947 3659.6968 865.3254, -90.55669 3744.241 859.1098, -45.781143 3814.8513 857.4155, -14.982289 3900.7488 857.8339, -51.037746 3823.1292 855.7346, -40.897564 3709.2783 851.37335, -9.8629055 3623.9438 850.48676, 73.873795 3558.7092 853.1779, 143.57683 3549.2627 857.86224, 213.17883 3565.7979 872.2074</trace>
</ink>
</file>

<file path=ppt/ink/ink210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19010.484 12930.161 874.14984, 19099.47 12940.995 871.5645, 19204.336 12907.612 869.35803, 19226.922 12830.918 868.6483, 19119.96 12809.017 865.9562, 19075.676 12925.839 863.0678, 19099.5 13009.698 860.3658, 19182.105 13081.176 854.00696, 19258.996 13137.195 787.7363</trace>
</ink>
</file>

<file path=ppt/ink/ink210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19723.11 13111.409 874.14984, 19842.66 13104.466 860.8764, 19923.342 13099.622 851.4715, 20009.486 13090.502 841.88007, 20086.277 13083.046 824.4068, 20164.219 13075.186 784.97144</trace>
</ink>
</file>

<file path=ppt/ink/ink210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20667.78 12696.33 874.14984, 20558.521 12675.616 863.9479, 20423.525 12672.524 861.109, 20307.799 12705.857 863.6025, 20294.34 12783.623 863.0941, 20370.791 12871.218 856.66077, 20465.254 12937.608 850.4619, 20561.463 12993.279 847.8076, 20640.615 13043.883 850.6758, 20629.754 13145.122 854.51965, 20532.666 13212.159 861.3297, 20433.977 13244.428 865.60004, 20355.812 13265.648 862.9059</trace>
</ink>
</file>

<file path=ppt/ink/ink210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20793.15 12894.9 874.14984, 20789.805 12995.875 868.8745, 20790.29 13130.321 864.2179, 20791.805 13219.307 858.41125</trace>
</ink>
</file>

<file path=ppt/ink/ink210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20971.307 12912.221 874.14984, 20989.93 13003.631 871.50397, 21003.06 13128.638 868.60114, 21028.668 13024.764 860.3625, 21064.05 12927.838 859.0996, 21169.791 12873.304 861.4513, 21221.238 12953.645 859.3788, 21233.398 13097.635 855.06177, 21238.367 13173.024 847.6023, 21228.223 13251.23 835.809</trace>
</ink>
</file>

<file path=ppt/ink/ink210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20882.227 12460.644 874.14984, 20904.168 12538.942 772.2973</trace>
</ink>
</file>

<file path=ppt/ink/ink210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21540.967 12876.961 874.14984, 21490.531 12985.29 866.48175, 21453.887 13115.138 865.7881, 21479.012 13226.354 866.3435, 21565.594 13232.839 863.002, 21653.906 13134.882 856.1728, 21694.342 12983.822 852.8789, 21691.508 12906.733 852.5641, 21672.646 12796.569 852.38776, 21636.03 12716.785 854.2299, 21546.033 12653.607 861.43884, 21448.906 12699.62 864.8899, 21453.352 12820.707 862.7391, 21500.145 12914.476 856.5004, 21606.7 12992.02 834.09326, 21683.023 13026.251 751.18744</trace>
</ink>
</file>

<file path=ppt/ink/ink210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21648.74 13255.544 874.14984, 21765.45 13295.164 869.8163, 21855.604 13250.956 868.7722, 21859.467 13164.132 867.9152, 21771.473 13133.798 866.6241, 21685.842 13199.786 863.3943, 21642.7 13286.231 859.7224, 21657.662 13377.564 855.6611, 21709.43 13454.676 852.1517, 21823.408 13458.641 848.89154, 21902.098 13447.92 843.38196</trace>
</ink>
</file>

<file path=ppt/ink/ink2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76.241615 3271.6433 874.14984, 82.27435 3371.3591 867.32135, 87.01478 3463.458 858.6981, 91.94539 3565.7554 852.3994, 104.72614 3707.9673 839.86017, 115.95539 3822.031 819.7881, 123.770775 3903.1865 774.0983</trace>
</ink>
</file>

<file path=ppt/ink/ink211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22272.29 12442.704 874.14984, 22208.8 12519.131 865.6638, 22129.873 12644.928 860.0411, 22096.48 12723.268 858.3973, 22072.572 12810.361 857.0584, 22058.66 12905.356 855.94434, 22057.979 13010.282 854.365, 22071.342 13127.879 850.2208, 22100.766 13249.68 845.0563, 22142.717 13369.886 840.61633, 22192.883 13480.367 833.02985, 22246.818 13570.859 823.5553, 22291.365 13652.892 806.2352, 22349.303 13730.982 771.9477</trace>
</ink>
</file>

<file path=ppt/ink/ink211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22521.928 13056.973 874.14984, 22504.143 13151.493 866.77997, 22523.348 13281.441 862.9016, 22594.762 13367.894 862.8704, 22686.824 13348.225 861.1557, 22750.643 13237.0205 856.81024, 22759.268 13161.139 854.39594, 22754.586 13046.109 852.2523, 22725.053 12951.289 851.6754, 22664.557 12865.11 852.55585, 22541.428 12803.713 858.77246, 22447.977 12871.462 862.0522, 22466.307 12968.012 860.8744, 22548.85 13070.209 856.0811, 22665.002 13128.191 849.74207, 22750.475 13163.782 836.80554, 22830.008 13171.775 231.86551</trace>
</ink>
</file>

<file path=ppt/ink/ink211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22949.725 13273.482 874.14984, 23084.607 13291.617 862.2716, 23189.256 13280.292 857.7282, 23266.082 13271.639 828.3182</trace>
</ink>
</file>

<file path=ppt/ink/ink211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23484.193 12984.597 874.14984, 23449.225 13070.022 871.1579, 23438.37 13224.143 856.47955, 23451.553 13302.534 857.50885, 23521.514 13417.138 860.87286, 23616.059 13425.887 860.85675, 23717.621 13286.453 851.29675, 23731.025 13195.821 846.98413, 23734.367 13055.774 840.6195, 23716.43 12971.191 838.3276, 23687.678 12887.17 838.3214, 23649.537 12810.374 839.5548, 23582.154 12706.129 844.2905, 23475.783 12649.302 856.5116, 23390.875 12743.59 861.9087, 23409.277 12862.482 858.9591, 23487.363 12987.192 848.85626, 23569.314 13052.272 832.3465, 23647.582 13101.637 700.291</trace>
</ink>
</file>

<file path=ppt/ink/ink211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23805.316 13364.417 874.14984, 23882.84 13366.223 872.04596, 23951.86 13261.04 867.3446, 23858.312 13209.102 864.7232, 23803.68 13303.206 859.8242, 23822.527 13422.171 852.9482, 23873.21 13520.497 838.02234, 23938.385 13607.525 798.42145</trace>
</ink>
</file>

<file path=ppt/ink/ink211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23965.877 12749.529 874.14984, 24031.73 12861.907 860.1733, 24109.186 13018.38 849.6479, 24143.865 13107.259 847.1398, 24171.756 13199.107 846.62744, 24188.182 13292.901 847.7779, 24191.637 13387.845 848.9158, 24185.19 13487.485 848.49243, 24167.262 13582.188 848.4126, 24134.348 13662.08 848.65137, 24101.988 13756.961 853.8718</trace>
</ink>
</file>

<file path=ppt/ink/ink21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1400.5477 1176.774 874.14984, 1363.6907 1313.5488 854.2837, 1328.5336 1446.2189 840.1513, 1296.3204 1575.4636 837.9378, 1270.4056 1723.5514 841.70636, 1264.4545 1803.6561 842.3599, 1265.3816 1922.1313 845.68774, 1297.5013 2043.2617 852.7985, 1342.9027 2135.6982 857.7018, 1459.7185 2223.1812 859.84625, 1575.1355 2206.5225 858.8761, 1676.2592 2147.9387 856.1734, 1776.3558 2037.2174 851.2489, 1841.7452 1933.7572 848.69183, 1871.9152 1858.3556 848.29126, 1910.4109 1730.7562 848.8261, 1922.9574 1655.2367 849.25555, 1928.1525 1572.5991 849.924, 1922.8826 1489.937 850.9943, 1904.36 1378.001 853.9276, 1853.8896 1280.4166 856.70605, 1740.0883 1190.712 859.05725, 1647.8804 1172.3943 859.4823, 1511.8125 1211.8827 858.13617, 1408.875 1268.2078 857.38306, 1344.1672 1379.8843 857.4015, 1345.3308 1476.5074 856.6651, 1403.0112 1561.4121 858.4926, 1495.4331 1608.545 859.4253, 1574.6389 1641.9457 837.09515</trace>
</ink>
</file>

<file path=ppt/ink/ink21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1721.6694 653.439 874.14984, 1723.0493 761.2649 879.2094, 1720.8473 839.46954 880.49384</trace>
</ink>
</file>

<file path=ppt/ink/ink21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1899.8262 706.63855 874.14984, 1899.8257 789.0557 872.7542, 1893.4712 864.42175 8.737614</trace>
</ink>
</file>

<file path=ppt/ink/ink21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2310.0261 1844.8612 874.14984, 2416.5764 1844.861 868.1172, 2496.385 1844.861 867.4546, 2596.1013 1843.1423 868.1161, 2700.8418 1824.7225 868.4111, 2776.6006 1757.1085 870.84827</trace>
</ink>
</file>

<file path=ppt/ink/ink2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236.994 3662.9192 874.14984, 271.18347 3753.481 869.04504, 289.345 3823.4973 868.5176, 287.55627 3739.8557 860.4644, 312.453 3640.6763 858.8611, 402.41974 3542.3052 859.5603, 483.32697 3471.656 864.72406</trace>
</ink>
</file>

<file path=ppt/ink/ink21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2594.857 1610.4122 874.14984, 2592.4412 1721.3406 863.16797, 2584.352 1834.9878 855.26196, 2575.1985 1940.1552 842.18005, 2573.87 2059.5808 824.6488, 2574.2517 2140.3794 785.19666</trace>
</ink>
</file>

<file path=ppt/ink/ink21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3753.9744 706.63855 874.14984, 3660.0527 763.2753 867.0612, 3566.0876 840.1481 858.43097, 3480.0945 921.4669 855.1499, 3399.0535 1008.3907 853.4198, 3342.3533 1101.7052 856.3364, 3358.7334 1203.6418 859.73285, 3463.16 1205.9934 860.3235, 3539.6536 1147.1375 858.8424, 3616.241 1018.96936 850.50134, 3654.1162 933.4423 846.84406, 3706.6746 813.2475 843.56067, 3761.5918 893.8359 842.5736, 3770.307 994.9053 839.24634, 3777.6746 1112.3073 838.2367, 3783.0193 1275.1819 839.1206, 3779.184 1410.7288 841.51556, 3765.2131 1490.3354 843.43243, 3738.5671 1570.2705 845.9641, 3680.457 1684.1053 851.4644, 3600.5503 1740.5854 856.70526, 3519.8425 1720.8977 858.78827, 3479.5369 1622.3209 857.78125, 3490.6199 1516.137 853.27435, 3539.8745 1424.1656 843.8862, 3633.6172 1377.2589 828.17126, 3708.8462 1349.1816 790.37946</trace>
</ink>
</file>

<file path=ppt/ink/ink21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3183.2134 1952.4976 874.14984, 3325.13 1956.3461 858.7802, 3410.889 1948.9436 852.2602, 3507.8762 1935.3022 846.81647, 3608.5686 1919.7749 838.22504, 3749.0571 1899.3899 818.0269, 3839.4438 1886.7456 784.3301, 3916.0134 1883.1173 212.2837</trace>
</ink>
</file>

<file path=ppt/ink/ink21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3307.4832 2801.8345 874.14984, 3395.4114 2717.164 861.7815, 3484.202 2600.3103 854.26294, 3535.4497 2510.2578 855.7137, 3568.0361 2423.5413 857.24005, 3573.7407 2328.4062 859.76953, 3521.7744 2236.6636 862.7588, 3437.4785 2234.627 863.29407, 3344.524 2376.5645 856.3298, 3333.7651 2455.7007 851.9248, 3332.1416 2591.2827 845.39746, 3344.7146 2684.621 844.5529, 3366.3113 2823.5286 843.4898, 3380.1404 2904.394 844.03815, 3395.931 2982.5867 845.42694, 3427.3455 3090.0671 851.1246, 3540.798 3138.14 858.7223, 3655.9836 3080.77 853.02563, 3735.2788 3036.2834 835.3915</trace>
</ink>
</file>

<file path=ppt/ink/ink21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4840.5093 852.00946 874.14984, 4720.9233 861.81335 861.2781, 4609.1113 877.10443 853.1807, 4501.1943 894.3998 851.354, 4373.0654 929.33484 856.1677, 4278.7725 1008.01355 857.11096, 4243.6357 1096.5543 858.3852, 4247.8003 1205.4426 858.7686, 4266.2114 1339.1798 857.84985, 4274.7324 1465.4059 855.6728, 4271.6626 1548.7589 854.56805, 4264.217 1635.4202 853.19165, 4245.5522 1790.8359 848.9684, 4231.8555 1890.8003 846.7085, 4218.657 1998.1212 845.3731, 4208.877 2078.3098 845.73676, 4198.8955 2161.0254 845.84503, 4186.5654 2254.536 846.45593, 4175.4546 2337.9084 847.2999, 4161.1353 2475.948 850.8157, 4163.766 2552.7815 854.26355, 4181.963 2629.566 857.2714, 4237.376 2735.6426 859.9761, 4352.7314 2797.9866 858.912, 4431.871 2801.1763 857.1177, 4531.8315 2811.9392 847.70874, 4609.769 2794.8691 416.07742</trace>
</ink>
</file>

<file path=ppt/ink/ink21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5215.5186 1122.9558 874.14984, 5153.7173 1200.4437 864.98737, 5067.719 1285.0066 859.5202, 4991.0483 1364.5784 860.90247, 4948.001 1477.6793 863.74475, 5046.499 1573.7283 861.8451, 5133.136 1648.3441 864.79083, 5155.0312 1736.1802 864.5197, 5056.193 1810.7773 863.1021, 4975.0156 1831.9661 863.3687</trace>
</ink>
</file>

<file path=ppt/ink/ink21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5357.3833 1322.1448 874.14984, 5373.5146 1418.3076 865.687, 5374.117 1535.5692 861.5873, 5368.427 1624.6755 857.10925, 5366.684 1714.2125 842.51276</trace>
</ink>
</file>

<file path=ppt/ink/ink21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5607.023 1394.521 874.14984, 5617.697 1497.8207 867.689, 5610.988 1583.2617 869.0371, 5598.9014 1678.9929 869.6965, 5671.5776 1590.8278 861.7806, 5757.0366 1487.3679 862.59247, 5864.493 1421.4432 863.5234, 5954.118 1466.9426 863.8567, 6019.969 1561.3823 860.3953, 6063.2607 1677.2374 846.0064, 6074.7314 1761.8727 826.7226, 6073.347 1838.9336 690.56445</trace>
</ink>
</file>

<file path=ppt/ink/ink21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5749.9883 907.06476 874.14984, 5737.0234 1001.1225 867.8192, 5719.4487 1079.0099 8.638102</trace>
</ink>
</file>

<file path=ppt/ink/ink21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6391.132 1285.0289 874.14984, 6366.1777 1403.1693 863.3627, 6345.4 1518.6345 858.9286, 6339.6597 1618.8121 861.0655, 6392.07 1725.1959 862.45465, 6470.5425 1786.9781 861.107, 6594.391 1763.0483 862.3153, 6701.0933 1653.341 861.1833, 6759.888 1537.1312 855.16895, 6784.9146 1428.0862 850.72546, 6789.055 1333.6322 850.0906, 6778.229 1251.385 851.70294, 6750.543 1174.4512 855.75696, 6672.8765 1076.3579 862.42786, 6594.4883 1040.6421 864.3314, 6498.0557 1046.4323 863.80426, 6409.31 1088.2742 862.99005, 6341.206 1194.3116 863.6611, 6366.5586 1291.2203 861.9631, 6434.3955 1369.4208 859.22174, 6562.2915 1416.6451 856.9802, 6665.755 1421.7751 855.32294, 6769.0767 1375.0033 850.2252, 6845.0693 1333.9536 834.9473</trace>
</ink>
</file>

<file path=ppt/ink/ink2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719.2511 3532.3079 874.14984, 646.46643 3553.7168 861.99713, 575.8299 3617.8425 860.3499, 529.92444 3690.8916 860.80615, 528.6518 3766.1978 861.5884, 608.0104 3732.6497 861.0708, 668.0509 3637.6401 852.7435, 716.555 3547.1758 845.09644, 749.1221 3659.6838 850.087, 759.59155 3740.5154 858.3496, 829.9164 3675.0405 858.16705, 866.9716 3589.4746 852.27905, 903.5595 3515.0088 857.5882, 973.3334 3590.0664 857.3898, 1061.5955 3513.7866 859.4854, 1132.7074 3546.3735 862.5544, 1157.0499 3619.409 861.6485</trace>
</ink>
</file>

<file path=ppt/ink/ink21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6926.701 1754.5458 874.14984, 7003.927 1750.4332 870.4924, 7102.8545 1682.903 865.7048, 7126.1533 1604.9644 866.49915, 7030.63 1578.5637 863.082, 6928.7974 1609.8329 858.7164, 6836.153 1723.6935 861.373, 6812.36 1820.5006 861.83295, 6833.753 1923.037 863.09186, 6928.6694 1964.1504 862.9344, 7038.2827 1931.1584 856.91846, 7123.092 1894.7756 840.27496</trace>
</ink>
</file>

<file path=ppt/ink/ink21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7639.328 1682.7882 874.14984, 7743.6226 1682.788 867.4919, 7831.7256 1682.788 866.98157, 7931.2666 1682.788 867.1972, 8009.8413 1684.6813 844.3833</trace>
</ink>
</file>

<file path=ppt/ink/ink21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7763.5977 1429.7811 874.14984, 7771.6465 1525.4579 852.66187, 7772.566 1622.2167 851.0647, 7772.742 1753.7286 857.1381, 7778.3325 1870.0844 858.7119, 7780.1323 1946.863 857.6995</trace>
</ink>
</file>

<file path=ppt/ink/ink21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8388.245 1213.2714 874.14984, 8349.208 1303.9437 865.3388, 8313.317 1384.3888 861.6322, 8274.87 1495.3354 863.1117, 8284.084 1571.705 864.2171, 8397.202 1592.9445 862.8669, 8474.793 1542.0795 860.1929, 8558.679 1423.919 850.88416, 8616.41 1325.9124 847.571, 8627.262 1422.3353 849.8269, 8619.717 1539.4402 850.5085, 8646.568 1648.6384 857.06506, 8737.286 1648.3932 858.3965, 8780.81 1559.8434 855.4984, 8789.38 1453.1041 857.278, 8773.282 1336.4219 854.92596, 8778.087 1257.5719 854.6267, 8857.958 1226.189 854.3799, 8943.875 1244.6774 852.49713, 9024.402 1346.9923 847.59686, 9041.86 1425.7909 844.9639, 9046.93 1542.5973 841.33215, 9009.029 1644.563 827.5971, 8953.841 1720.2529 792.1416</trace>
</ink>
</file>

<file path=ppt/ink/ink21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9296.624 1267.0895 874.14984, 9284.184 1391.1731 862.0888, 9260.73 1510.3843 858.8778, 9260.593 1594.3274 862.5421, 9340.549 1619.3336 862.2243, 9452.827 1518.6646 851.80804, 9533.507 1399.7781 840.93536, 9564.001 1317.9547 838.5784, 9595.348 1183.3767 837.9271, 9569.179 1074.9946 843.229, 9483.54 1014.0735 847.92444, 9379.487 1009.01416 852.3618, 9265.908 1076.1641 852.71063, 9196.32 1159.4069 854.62085, 9206.701 1238.136 855.41064, 9285.582 1271.4111 854.9431, 9365.379 1264.8016 849.9526, 9461.549 1261.7185 834.0246, 9537.819 1245.6906 642.0472</trace>
</ink>
</file>

<file path=ppt/ink/ink21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9511.072 1610.4122 874.14984, 9599.526 1615.8889 868.92, 9683.287 1596.5343 863.76776, 9785.485 1533.251 864.36066, 9750.549 1444.1158 860.42426, 9662.51 1443.0907 853.6289, 9570.565 1482.0688 846.79095, 9494.272 1538.7339 843.9007, 9457.068 1654.3839 847.4146, 9481.409 1745.6293 850.348, 9602.69 1795.8093 852.7834, 9685.302 1799.228 846.62946</trace>
</ink>
</file>

<file path=ppt/ink/ink21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10277.584 1267.0895 874.14984, 10222.62 1357.3873 864.3917, 10158.352 1445.1587 858.2887, 10061.107 1538.2799 840.16425, 9982.718 1589.167 707.5866</trace>
</ink>
</file>

<file path=ppt/ink/ink21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10080.732 1267.0895 874.14984, 10118.99 1353.1562 867.3864, 10170.648 1436.5594 864.83453, 10253.012 1520.2023 861.9189</trace>
</ink>
</file>

<file path=ppt/ink/ink21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11025.402 887.8881 874.14984, 10919.232 945.4153 861.11163, 10785.908 1033.7346 850.91614, 10694.696 1104.8966 851.99176, 10677.653 1190.726 856.0746, 10771.481 1221.2401 856.0169, 10887.399 1212.2803 852.7117, 10999.637 1194.3159 845.863, 10962.562 1270.1423 840.4851, 10868.163 1328.9851 832.51935, 10764.28 1396.3191 838.6045, 10675.834 1500.7388 849.7168, 10747.865 1595.5433 858.1225, 10880.325 1605.7834 863.46814, 10966.725 1567.4149 858.9668, 11044.3 1517.5448 663.5762</trace>
</ink>
</file>

<file path=ppt/ink/ink21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10972.616 545.80273 874.14984, 11068.658 529.07306 871.13763, 11214.789 507.97797 868.74786, 11326.222 539.8513 866.7224, 11379.69 637.81335 861.7842, 11372.309 734.61383 855.25745, 11334.049 877.42267 845.94574, 11308.453 968.5529 843.5653, 11286.49 1054.3406 841.60095, 11251.133 1210.0104 840.2089, 11221.807 1363.1454 838.99457, 11206.468 1467.8203 838.35944, 11186.206 1627.6841 837.77716, 11178.594 1721.2554 839.59595, 11173.582 1798.963 841.90356, 11166.886 1933.0337 846.77167, 11160.11 2037.4052 854.5352, 11138.248 2131.464 861.0255, 11069.318 2213.7424 865.39386, 10917.232 2255.0764 863.0975, 10778.095 2263.9102 854.551, 10699.7705 2267.0364 840.3684, 10620.808 2256.2695 801.33075</trace>
</ink>
</file>

<file path=ppt/ink/ink2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1314.6304 3386.6257 874.14984, 1262.3168 3469.9583 869.68274, 1288.8029 3555.325 868.9031, 1388.3389 3617.1372 867.35516, 1394.094 3706.2944 866.83997, 1324.8645 3714.897 864.76385</trace>
</ink>
</file>

<file path=ppt/ink/ink21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11596.163 1520.7153 874.14984, 11690.863 1526.8972 864.97906, 11797.965 1528.9486 860.9971, 11879.635 1524.037 858.03937, 11956.218 1525.0762 563.2769</trace>
</ink>
</file>

<file path=ppt/ink/ink21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12951.034 852.00946 874.14984, 12859.206 856.8299 868.6083, 12742.87 896.8658 850.58966, 12633.418 958.5929 841.81116, 12534.407 1038.3838 843.8278, 12469.561 1115.5996 848.5344, 12492.733 1199.7681 851.5294, 12570.847 1227.7472 854.60254, 12681.549 1186.3721 854.44604, 12777.378 1098.6638 853.09937, 12844.972 994.4407 852.9458, 12891.076 903.15466 854.5303, 12874.198 1045.6542 851.931, 12857.213 1156.7025 837.674, 12845.048 1241.4441 807.6521</trace>
</ink>
</file>

<file path=ppt/ink/ink21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13004.92 1194.0948 874.14984, 13073.251 1282.5262 868.9345, 13176.272 1277.2312 867.0659, 13235.199 1199.982 867.2466, 13127.861 1161.3021 861.0277, 13050.056 1185.5118 855.31604, 12973.719 1213.2084 817.3459</trace>
</ink>
</file>

<file path=ppt/ink/ink21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12327.486 1465.0414 874.14984, 12452.633 1476.0392 861.9908, 12529.356 1479.0325 856.619, 12619.042 1479.3564 851.26385, 12751.14 1477.8549 843.56793, 12878.1045 1474.1853 843.02936, 12966.692 1473.1793 838.28217, 13044.206 1472.7217 831.7534, 13150.413 1479.0367 817.40027, 13226.982 1484.86 744.8353</trace>
</ink>
</file>

<file path=ppt/ink/ink21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12558.43 2332.3176 874.14984, 12641.051 2292.2397 865.79785, 12737.773 2185.3762 858.34033, 12811.924 2079.8477 850.175, 12874.504 1973.5052 844.6907, 12931.637 1851.4607 842.7937, 12950.794 1756.5859 849.3608, 12851.947 1737.1335 855.5158, 12766.082 1841.8286 850.2749, 12708.032 1961.8265 844.08075, 12683.187 2080.156 844.43256, 12693.08 2208.5461 845.67224, 12728.501 2330.9788 849.0593, 12786.665 2410.8296 855.99286, 12864.198 2435.0798 861.1752, 12948.111 2398.817 860.4779, 13024.241 2355.93 750.55817</trace>
</ink>
</file>

<file path=ppt/ink/ink21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14056.265 599.00226 874.14984, 13948.359 614.09296 867.21246, 13830.771 625.28986 861.1111, 13720.569 635.18634 854.0763, 13613.32 650.42505 850.2761, 13547.88 787.09283 849.0413, 13546.449 870.159 846.2647, 13545.947 1002.35364 841.5288, 13544.126 1130.6477 838.2227, 13538.832 1254.4526 841.2681, 13532.92 1332.395 841.17737, 13527.029 1416.4618 842.3929, 13519.961 1556.187 846.1439, 13518.913 1647.5117 847.90295, 13518.68 1790.6998 851.3742, 13519.673 1880.9824 852.8116, 13520.727 1979.565 853.06067, 13520.563 2070.4446 853.27856, 13519.23 2212.196 853.79987, 13518.326 2326.5244 856.5251, 13523.618 2410.0876 861.54156, 13606.396 2490.4094 865.5019, 13692.646 2498.9695 867.13495, 13792.532 2481.7285 867.8646, 13870.729 2456.1401 757.6414</trace>
</ink>
</file>

<file path=ppt/ink/ink21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14019.973 1140.8953 874.14984, 13997.638 1249.488 864.0705, 13967.909 1375.578 860.3836, 13957.955 1473.1786 861.881, 14022.183 1558.5114 862.7044, 14110.943 1530.5121 860.1019, 14195.893 1455.8706 854.54346, 14268.926 1365.1826 849.39813, 14344.348 1362.909 852.8201, 14336.632 1462.036 846.18787, 14329.425 1576.0586 839.0087, 14351.109 1665.3923 845.17303, 14447.928 1672.6099 848.7174, 14515.461 1561.6561 847.0598, 14545.194 1437.2628 845.2727, 14516.267 1321.7872 849.7519, 14458.409 1246.3158 850.94794, 14554.963 1163.4026 851.63654, 14657.524 1169.6208 856.3476, 14743.016 1205.9817 857.08575, 14804.355 1331.2131 855.6532, 14810.958 1459.1285 849.68884, 14744.4 1592.473 841.30054, 14679.03 1691.3953 814.68176</trace>
</ink>
</file>

<file path=ppt/ink/ink21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15053.722 1249.1501 874.14984, 15033.261 1355.9172 863.6101, 15018.17 1483.8252 864.0573, 15061.7 1583.8243 863.73895, 15159.317 1607.6322 858.8894, 15235.56 1556.8002 852.1128, 15296.944 1468.6932 844.53217, 15341.451 1357.4904 839.20575, 15365.263 1240.1917 839.9891, 15357.051 1125.8243 843.82196, 15330.774 1043.1571 849.6472, 15226.431 951.3807 859.1331, 15116.001 953.58057 862.09106, 15017.266 1036.6108 863.4951, 14999.772 1132.3159 862.2672, 15090.067 1206.5094 861.1808, 15165.357 1197.337 857.54584, 15255.448 1192.7585 846.7275, 15334.71 1169.3472 552.2433</trace>
</ink>
</file>

<file path=ppt/ink/ink21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15357.248 1737.2249 874.14984, 15456.05 1709.8838 868.6849, 15563.693 1639.4857 866.2705, 15594.292 1559.2888 867.0695, 15517.629 1546.1365 866.3212, 15433.642 1599.3457 863.6253, 15385.275 1681.3174 860.2529, 15395.414 1782.2974 858.91486, 15498.524 1870.7585 861.2233, 15582.062 1888.8473 863.0387, 15657.276 1911.6409 572.548</trace>
</ink>
</file>

<file path=ppt/ink/ink21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15963.199 1411.8418 874.14984, 16050.461 1429.7201 871.3662, 16179.586 1442.2605 868.78314, 16292.525 1449.7991 868.56616, 16382.082 1455.4979 869.9099</trace>
</ink>
</file>

<file path=ppt/ink/ink2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1587.5126 3173.9639 874.14984, 1582.2698 3252.794 862.05994, 1577.3164 3322.8926 852.21027, 1573.1028 3403.82 845.7253, 1569.0891 3527.0771 831.4971, 1570.591 3626.2761 814.1739, 1571.636 3695.293 775.6453</trace>
</ink>
</file>

<file path=ppt/ink/ink21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16783.6 978.2037 874.14984, 16736.412 1060.1421 865.64136, 16675.88 1166.841 861.34283, 16646.229 1251.3962 863.8739, 16680.945 1328.7303 864.2668, 16766.305 1349.2727 862.324, 16850.422 1364.9133 863.80896, 16927.322 1433.2109 865.38727, 16878.303 1546.5577 862.3012, 16786.57 1590.8412 860.6315, 16706.842 1618.474 832.5944</trace>
</ink>
</file>

<file path=ppt/ink/ink21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17086.025 1086.4585 874.14984, 17080.895 1204.3163 863.48364, 17067.18 1320.4614 859.35626, 17057.428 1410.7405 851.37213, 17050.834 1493.4966 828.7471</trace>
</ink>
</file>

<file path=ppt/ink/ink21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17281.777 1122.9558 874.14984, 17269.336 1257.9011 860.339, 17253.363 1333.548 854.84296, 17220.568 1448.9222 854.57074, 17164.285 1529.9117 860.55566, 17155.88 1451.9507 857.53284, 17173.467 1360.2723 851.6098, 17205.84 1261.8427 850.09045, 17282.643 1174.7314 853.1345, 17360.393 1168.9141 852.4541, 17439.451 1259.1128 849.0331, 17451.166 1360.063 853.69775, 17389.57 1446.3137 853.00934</trace>
</ink>
</file>

<file path=ppt/ink/ink21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17246.586 887.8881 874.14984, 17272.91 982.60333 867.7344, 17288.273 1061.7987 8.637552</trace>
</ink>
</file>

<file path=ppt/ink/ink21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17585.305 1194.0948 874.14984, 17579.705 1293.1952 867.2988, 17578.998 1418.0475 867.20734, 17649.262 1499.557 867.1417, 17753.701 1430.419 860.20056, 17811.998 1347.3147 850.83154, 17858.822 1244.251 852.21295, 17880.525 1146.575 855.2154, 17863.877 1050.173 857.9313, 17799.664 969.9857 859.6245, 17717.635 931.2611 862.5675, 17611.238 960.6856 863.6037, 17556.33 1072.2786 862.93384, 17627.85 1166.1691 861.66504, 17703.836 1209.2394 567.68726</trace>
</ink>
</file>

<file path=ppt/ink/ink21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17817.348 1555.9753 874.14984, 17918.459 1525.3658 871.0172, 18017.34 1458.2665 869.29706, 17920.602 1424.511 866.9245, 17843.562 1499.4061 864.715, 17821.715 1616.2997 862.79266, 17902.54 1669.021 860.3703, 17994.729 1671.8643 856.7674, 18100.988 1626.9625 851.06976, 18177.66 1590.7805 838.32404</trace>
</ink>
</file>

<file path=ppt/ink/ink21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18476.088 1105.635 874.14984, 18426.865 1210.2745 863.4199, 18348.473 1312.1154 856.8082, 18254.85 1394.415 839.1515, 18179.336 1440.1868 536.4648</trace>
</ink>
</file>

<file path=ppt/ink/ink21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18262.74 1158.8346 874.14984, 18306.861 1247.473 867.33264, 18404.027 1330.4922 865.6846, 18482.281 1387.2069 863.6893</trace>
</ink>
</file>

<file path=ppt/ink/ink21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19011.656 942.3249 874.14984, 18922.957 1008.4231 865.0374, 18845.66 1067.1697 864.5795, 18791.094 1143.8434 866.63275, 18889.707 1210.1892 863.48553, 18850.11 1302.0037 865.82684, 18795.164 1408.7043 865.65845, 18848.045 1490.5582 863.8041, 18962.145 1481.6283 857.98145, 19049.598 1437.0574 844.6692</trace>
</ink>
</file>

<file path=ppt/ink/ink21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18903.883 636.1182 874.14984, 19030.0 619.74225 861.92267, 19106.775 611.04034 856.0618, 19194.406 602.26825 850.78125, 19322.672 591.32965 844.25543, 19433.766 586.2895 846.83435, 19537.47 592.1278 849.9274, 19631.303 633.1916 855.1521, 19693.316 753.7638 860.95166, 19683.357 869.8814 858.2225, 19660.748 945.0101 853.81396, 19626.646 1031.9459 849.12756, 19574.45 1164.1371 840.9948, 19543.48 1254.3052 839.17413, 19517.055 1353.2125 839.83594, 19498.836 1438.3949 840.6893, 19478.404 1596.3562 843.25336, 19474.469 1680.5773 845.12115, 19472.297 1805.9797 851.4822, 19476.121 1945.525 858.398, 19430.645 2063.7031 861.52246, 19276.016 2139.1191 856.2233, 19108.527 2174.929 842.4153, 19021.006 2183.14 826.084, 18943.734 2187.0598 801.35846, 18863.832 2178.9324 769.0711, 18769.725 2172.4114 678.35815</trace>
</ink>
</file>

<file path=ppt/ink/ink2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1893.1405 3434.6284 874.14984, 1822.8597 3509.8574 864.3978, 1739.0204 3619.3125 863.2275, 1718.5569 3690.1475 865.2488, 1814.2235 3629.7947 855.7248, 1886.4635 3546.4402 842.0728, 1942.4856 3466.1504 840.72723, 1929.0104 3568.639 843.07825, 1915.785 3667.0728 850.76025, 2010.5079 3673.878 856.80176, 2084.512 3608.2808 845.01025</trace>
</ink>
</file>

<file path=ppt/ink/ink21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6017.2227 2386.7542 874.14984, 5966.6294 2477.594 864.9749, 5889.4146 2577.2964 860.04083, 5778.1353 2690.1094 857.84894, 5666.4263 2792.8105 859.2395, 5577.884 2869.418 863.5889</trace>
</ink>
</file>

<file path=ppt/ink/ink21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5607.023 2477.6885 874.14984, 5640.4087 2577.3933 869.1509, 5682.7637 2679.1462 865.722, 5740.998 2784.8264 864.3556, 5813.9697 2906.519 861.85626, 5858.6616 2982.6096 857.9687, 5896.892 3059.6167 8.535907</trace>
</ink>
</file>

<file path=ppt/ink/ink21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14822.777 2133.747 874.14984, 14732.482 2251.164 866.1302, 14622.14 2351.2588 854.84357, 14543.346 2409.4 841.24963, 14466.498 2466.5437 820.5227, 14381.874 2533.7031 748.7535</trace>
</ink>
</file>

<file path=ppt/ink/ink21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14466.464 2242.002 874.14984, 14511.171 2337.9448 869.879, 14572.257 2437.1501 868.4245, 14664.296 2547.2144 868.1589, 14739.412 2631.1973 867.31006</trace>
</ink>
</file>

<file path=ppt/ink/ink21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20440.209 1322.1448 874.14984, 20553.098 1322.1448 862.0234, 20703.31 1326.6885 856.71954, 20823.355 1329.1886 848.41547, 20900.996 1330.8052 833.9182</trace>
</ink>
</file>

<file path=ppt/ink/ink21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20419.312 1664.2302 874.14984, 20536.795 1662.4392 867.0446, 20618.871 1658.7216 860.47394, 20701.033 1653.9143 856.879, 20829.002 1642.3857 849.69366, 20919.674 1633.4905 836.7284, 20994.865 1627.6533 230.82185</trace>
</ink>
</file>

<file path=ppt/ink/ink21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21613.623 1322.1448 874.14984, 21578.547 1401.5698 870.0586, 21550.062 1513.6083 867.85913, 21565.217 1608.6549 866.65436, 21656.03 1691.5122 863.77734, 21740.207 1706.376 860.3115, 21856.006 1675.6047 856.0936, 21952.295 1623.2534 853.9659, 22033.27 1550.2737 853.23145, 22088.47 1466.7303 854.65857, 22103.92 1385.7185 857.8663, 22055.809 1299.7218 859.5767, 21967.031 1265.6034 860.52124, 21863.912 1281.4058 860.459, 21785.986 1301.8322 858.75494</trace>
</ink>
</file>

<file path=ppt/ink/ink21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1596.3 4553.089 874.14984, 1541.2681 4651.4565 862.3447, 1495.219 4742.3115 853.5369, 1453.0927 4839.439 852.25793, 1417.9445 4975.6963 854.1283, 1431.1775 5112.619 856.0841, 1480.5962 5189.283 858.3419, 1573.3812 5193.9927 859.8934, 1657.6901 5141.839 859.26227, 1725.3972 5031.0903 853.8581, 1753.6652 4947.0796 850.26526, 1774.212 4868.348 847.4141, 1800.4764 4713.3687 842.67725, 1804.2992 4623.1304 842.4454, 1792.2603 4490.9688 846.6675, 1724.3031 4411.1963 851.79236, 1629.8499 4398.976 855.9812, 1532.137 4478.8286 859.70996, 1499.5255 4574.52 861.4989, 1536.465 4653.6807 861.17566, 1622.5406 4682.1914 859.2435, 1699.4952 4699.1465 833.0575</trace>
</ink>
</file>

<file path=ppt/ink/ink21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1793.1521 3957.9966 874.14984, 1770.2366 4044.8452 864.4455, 1746.174 4132.0244 856.7503</trace>
</ink>
</file>

<file path=ppt/ink/ink21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1988.9044 3957.9966 874.14984, 1980.494 4085.3955 863.3854, 1971.309 4173.8877 855.3138</trace>
</ink>
</file>

<file path=ppt/ink/ink2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2247.391 3190.151 874.14984, 2232.1428 3305.341 862.4324, 2222.4648 3374.2114 857.11255, 2207.4355 3490.4048 849.0614, 2194.9216 3582.3484 841.2563, 2184.6113 3654.3281 820.2088</trace>
</ink>
</file>

<file path=ppt/ink/ink21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2167.061 4932.9087 874.14984, 2272.4617 4940.832 865.1363, 2368.2266 4943.746 859.3515, 2466.0215 4931.7466 851.0335, 2541.3208 4922.816 827.8092</trace>
</ink>
</file>

<file path=ppt/ink/ink21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2416.7002 4751.659 874.14984, 2392.4917 4883.0957 861.0241, 2366.8074 4966.9897 854.29974, 2344.102 5045.814 841.6708, 2312.8706 5123.5063 550.45996</trace>
</ink>
</file>

<file path=ppt/ink/ink21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3650.5996 4165.8457 874.14984, 3642.3262 4082.8154 869.4328, 3561.234 4103.259 864.13, 3478.832 4193.405 860.97565, 3440.9148 4269.145 859.30493, 3565.3481 4311.236 860.1683, 3646.8096 4236.7876 857.389, 3708.827 4338.29 844.7919, 3703.609 4450.974 838.58093, 3689.7405 4595.3457 839.1512, 3651.0818 4717.942 845.98206, 3547.2122 4774.553 855.06305, 3495.2144 4687.56 863.0628, 3611.1226 4616.1562 859.14795, 3710.8428 4587.4653 842.6011</trace>
</ink>
</file>

<file path=ppt/ink/ink21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3183.2134 5004.6665 874.14984, 3315.8337 4989.14 859.0917, 3403.5322 4982.0615 850.33936, 3505.8027 4976.8027 842.38434, 3592.6877 4973.055 836.02356, 3670.0796 4971.29 825.61725, 3762.3955 4968.1284 797.0862, 3840.616 4973.0366 383.03387</trace>
</ink>
</file>

<file path=ppt/ink/ink21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3343.7744 5726.572 874.14984, 3426.9712 5655.158 862.7329, 3506.2864 5572.418 853.7752, 3572.6592 5482.811 850.52844, 3628.253 5367.348 852.3349, 3631.81 5250.293 854.6835, 3548.8293 5207.386 859.59064, 3461.8733 5300.121 858.3759, 3414.991 5414.427 852.56305, 3409.5586 5497.1704 848.1742, 3417.4087 5587.9014 846.3496, 3442.056 5727.335 843.4388, 3467.9817 5805.89 843.42645, 3517.966 5925.2056 845.41705, 3618.8977 5995.2974 856.0146, 3698.289 6031.042 8.681456</trace>
</ink>
</file>

<file path=ppt/ink/ink21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4359.927 4553.089 874.14984, 4282.222 4610.3755 866.2443, 4192.3574 4686.2935 861.9945, 4135.338 4781.216 865.1262, 4195.0244 4861.068 862.6485, 4276.931 4900.2485 861.70996, 4339.9595 4988.4263 864.9414, 4256.9404 5042.525 864.3038, 4179.1807 5031.298 8.627431</trace>
</ink>
</file>

<file path=ppt/ink/ink21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4590.8706 4661.3438 874.14984, 4579.265 4777.7437 868.5105, 4573.41 4860.734 867.9924, 4567.664 4937.3916 865.82886, 4559.0405 5015.436 681.11975</trace>
</ink>
</file>

<file path=ppt/ink/ink21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4769.027 4679.2827 874.14984, 4785.874 4758.126 869.4355, 4790.8594 4874.684 869.27313, 4851.7803 4750.314 853.03357, 4950.93 4638.117 854.5948, 5049.488 4641.7183 854.7113, 5109.97 4732.1978 851.22473, 5095.2095 4822.0005 843.3522, 5063.755 4905.6904 812.03186</trace>
</ink>
</file>

<file path=ppt/ink/ink21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4769.027 4373.0767 874.14984, 4758.1943 4489.312 864.323, 4751.4307 4571.0283 858.636</trace>
</ink>
</file>

<file path=ppt/ink/ink21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5535.5405 4634.7437 874.14984, 5523.733 4725.377 865.6193, 5500.662 4853.426 864.3616, 5519.7397 4938.8086 864.80176, 5614.984 4928.8394 860.67914, 5722.366 4813.127 852.6486, 5773.184 4709.196 850.73285, 5798.8237 4579.084 850.1496, 5798.599 4472.7803 852.7054, 5756.4565 4379.593 856.63586, 5673.1904 4326.958 860.6728, 5586.104 4316.144 863.03613, 5492.772 4389.453 864.009, 5487.5693 4479.85 862.078, 5596.296 4537.488 854.5187, 5678.5464 4570.543 834.34216, 5754.8867 4571.957 716.8576</trace>
</ink>
</file>

<file path=ppt/ink/ink2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2118.3923 3532.3079 874.14984, 2200.241 3499.6084 864.0737, 2306.3906 3483.25 862.5238, 2381.616 3492.2034 863.15686, 2458.6582 3568.7769 863.02655, 2459.8342 3653.1133 863.3423, 2449.3267 3722.5547 841.5265</trace>
</ink>
</file>

<file path=ppt/ink/ink21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5874.258 4986.1084 874.14984, 5967.6216 4974.169 871.4622, 6066.8423 4915.8135 869.7641, 6047.749 4837.131 864.54266, 5964.459 4853.52 862.24414, 5876.919 4889.4355 860.64465, 5782.536 4984.9473 862.4315, 5813.2207 5070.463 862.2143, 5940.0093 5126.122 858.54443, 6048.6357 5098.682 853.5557, 6123.8965 5076.424 841.8028</trace>
</ink>
</file>

<file path=ppt/ink/ink21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6391.132 4841.9746 874.14984, 6479.1895 4834.438 860.85266, 6558.3394 4827.369 850.5224, 6654.55 4818.9473 841.2174, 6746.5454 4810.817 817.8314, 6823.4717 4807.1284 705.7191</trace>
</ink>
</file>

<file path=ppt/ink/ink21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7532.6543 4191.8267 874.14984, 7451.732 4185.4385 869.019, 7332.5815 4218.232 863.3229, 7251.0166 4259.9707 861.1326, 7170.1787 4351.8506 861.8251, 7151.5654 4434.3525 861.19995, 7210.512 4537.355 862.11017, 7309.252 4560.609 860.7225, 7394.75 4520.2993 860.38416, 7493.9834 4386.2104 857.9811, 7540.3853 4280.866 854.47144, 7555.4966 4367.0625 851.2545, 7554.6255 4480.267 838.66003, 7562.25 4567.405 820.2409, 7569.1772 4642.558 729.3874</trace>
</ink>
</file>

<file path=ppt/ink/ink21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7817.484 4553.089 874.14984, 7921.1626 4597.19 869.0141, 8022.299 4566.6787 865.8067, 8058.306 4488.629 863.2763, 7941.3413 4452.821 859.87305, 7852.3374 4489.737 858.97534, 7765.404 4574.6797 856.89795</trace>
</ink>
</file>

<file path=ppt/ink/ink21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7211.5317 4806.096 874.14984, 7368.031 4790.2656 850.53674, 7459.518 4783.897 839.88525, 7617.3057 4775.533 820.0537, 7757.148 4771.7456 776.43646, 7873.614 4775.394 714.6168, 7951.6514 4778.259 582.4501</trace>
</ink>
</file>

<file path=ppt/ink/ink21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7318.2056 5384.4863 874.14984, 7406.6 5293.961 863.8498, 7484.2896 5186.837 861.6146, 7521.299 5102.412 863.69525, 7508.8047 5006.96 863.7, 7405.7236 4969.7925 863.43964, 7320.3755 5054.815 862.9385, 7288.2 5197.9336 859.5118, 7298.9126 5338.4927 852.58295, 7323.9805 5415.2188 845.90497, 7378.3613 5524.689 827.1934, 7423.5117 5600.2007 791.1435</trace>
</ink>
</file>

<file path=ppt/ink/ink21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8316.763 4517.8286 874.14984, 8269.772 4624.141 862.9928, 8250.541 4745.402 864.44495, 8307.196 4826.962 865.0513, 8411.539 4831.5513 862.9074, 8486.908 4769.153 859.1036, 8579.065 4817.643 860.8073, 8670.32 4870.8867 862.4952, 8701.573 4792.768 864.0071, 8651.635 4683.8257 864.4286, 8673.69 4602.8867 862.7761, 8809.105 4584.7275 856.0123, 8893.62 4623.676 850.4907, 8948.857 4737.394 849.6167, 8951.653 4846.615 848.23566, 8904.916 4941.5176 842.9913, 8850.829 5018.8564 729.755</trace>
</ink>
</file>

<file path=ppt/ink/ink21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9207.546 4625.4653 874.14984, 9198.119 4741.906 863.5585, 9205.464 4859.4985 864.9824, 9306.4375 4918.3696 864.67755, 9410.114 4852.7974 859.5796, 9477.581 4724.096 851.4233, 9517.378 4606.8574 845.69855, 9519.462 4465.901 845.8843, 9485.868 4368.9175 848.6, 9375.519 4285.867 853.48615, 9269.012 4276.4307 858.1186, 9173.544 4311.232 861.265, 9140.111 4404.273 862.54205, 9278.109 4474.7554 854.7991, 9369.438 4498.395 833.3884, 9448.817 4500.985 640.95154</trace>
</ink>
</file>

<file path=ppt/ink/ink21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9582.554 4897.0303 874.14984, 9665.199 4895.09 871.78796, 9755.203 4844.8857 869.67426, 9775.467 4760.1777 868.7727, 9699.043 4732.824 867.0583, 9621.394 4769.554 864.96045, 9570.303 4894.4204 861.3982, 9579.807 4980.046 857.19586, 9659.023 5059.023 843.97296, 9736.66 5097.9507 548.9225</trace>
</ink>
</file>

<file path=ppt/ink/ink21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10196.204 3673.4407 874.14984, 10281.662 3758.4622 858.65515, 10401.898 3909.98 843.64557, 10466.826 4007.7747 838.65533, 10526.695 4120.5923 834.2732, 10576.186 4245.8633 830.4322, 10607.988 4327.457 827.55676, 10632.005 4432.525 825.1603, 10650.512 4515.915 821.14777, 10658.582 4614.7256 817.7595, 10654.114 4736.482 814.85095, 10639.605 4848.328 813.21375, 10621.865 4943.879 811.82855, 10582.668 5061.1045 809.8803, 10523.368 5191.0312 807.63275, 10444.085 5324.352 805.67883, 10388.838 5415.504 804.6642, 10303.519 5510.7715 802.8831, 10223.597 5609.4297 793.79004, 10148.437 5675.4727 784.845</trace>
</ink>
</file>

<file path=ppt/ink/ink2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2681.0256 3434.6284 874.14984, 2644.0552 3525.1777 864.0388, 2606.877 3629.3618 863.1344, 2686.345 3671.3135 864.269, 2709.75 3572.3704 861.4678, 2708.374 3473.6282 860.9417, 2778.7834 3444.483 861.37494, 2870.9814 3514.9705 861.4009, 2920.2307 3583.2056 863.0192, 3004.0962 3545.0486 856.9195, 3069.4685 3473.7637 857.0363, 3153.481 3426.668 860.0082, 3236.7754 3470.5117 860.11316, 3252.2786 3555.3125 855.6432, 3230.1235 3637.8987 845.8837, 3201.6362 3707.9412 768.1726</trace>
</ink>
</file>

<file path=ppt/ink/ink21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3148.022 3902.941 874.14984, 3072.5396 4021.5007 857.31604, 3028.8386 4101.921 848.5773, 2982.785 4201.2886 840.34045, 2936.341 4320.52 832.4427, 2892.2754 4451.1787 825.4036, 2863.408 4537.568 820.1471, 2833.679 4652.806 816.45496, 2812.8884 4731.313 812.25244, 2793.3445 4841.096 808.12897, 2780.319 4927.4233 805.75366, 2770.7126 5023.2886 804.55853, 2766.3223 5136.593 805.8373, 2768.8044 5256.538 809.38525, 2776.8752 5369.406 814.98785, 2783.9087 5451.121 820.79706, 2799.8103 5545.0044 826.5767, 2827.4644 5638.138 832.44836, 2883.7466 5764.978 840.5196, 2966.05 5843.005 842.0843, 3042.2568 5901.869 731.6534</trace>
</ink>
</file>

<file path=ppt/ink/ink21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11061.694 4897.0303 874.14984, 11148.392 4900.78 868.2964, 11234.005 4904.6494 866.76697, 11342.603 4902.6416 865.572, 11444.788 4882.9165 864.66296, 11520.5625 4868.3906 861.787</trace>
</ink>
</file>

<file path=ppt/ink/ink21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11222.255 4679.2827 874.14984, 11217.124 4797.423 863.49365, 11210.149 4936.587 857.23334, 11206.151 5019.0703 848.161, 11198.507 5095.109 415.90424</trace>
</ink>
</file>

<file path=ppt/ink/ink21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12861.956 3957.9966 874.14984, 12764.199 3977.2615 868.3352, 12683.418 4020.0288 866.1897, 12589.041 4121.4067 866.49646, 12694.947 4172.724 864.0202, 12777.73 4084.731 863.72516, 12807.436 4205.555 852.9725, 12805.615 4281.398 850.87006, 12798.665 4401.078 850.8632, 12757.973 4534.5073 854.40466, 12680.709 4601.3647 858.24976, 12599.355 4526.0166 863.24805, 12654.254 4420.834 859.2649, 12767.196 4343.3687 850.8165, 12875.919 4326.5366 840.9619, 12951.034 4318.6396 822.912</trace>
</ink>
</file>

<file path=ppt/ink/ink21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12434.16 4824.0356 874.14984, 12513.938 4818.289 864.56445, 12667.013 4809.894 852.15344, 12754.132 4801.4316 843.9362, 12833.04 4794.359 828.81854, 12910.58 4787.365 791.9021</trace>
</ink>
</file>

<file path=ppt/ink/ink21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12612.315 5419.7466 874.14984, 12698.504 5320.4146 866.2061, 12760.419 5226.196 864.48303, 12787.204 5121.845 866.00476, 12756.925 5032.7124 866.14514, 12668.164 5050.133 864.2625, 12622.467 5145.4478 861.66156, 12606.408 5249.1284 856.9814, 12629.848 5386.785 855.1333, 12662.438 5487.083 854.59357, 12705.989 5562.922 857.68726, 12784.264 5592.9204 860.50555, 12873.059 5546.5493 860.865, 12950.319 5493.5693 751.43024</trace>
</ink>
</file>

<file path=ppt/ink/ink21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13307.347 4498.6523 874.14984, 13258.786 4606.228 863.3507, 13229.92 4727.472 864.75085, 13266.106 4806.508 865.6436, 13370.358 4780.1323 862.7192, 13466.488 4676.647 862.7108, 13537.048 4766.759 863.8686, 13612.404 4787.332 864.9791, 13625.325 4667.5845 860.8513, 13602.991 4567.422 854.84955, 13690.704 4499.3076 854.27466, 13787.914 4519.644 849.30927, 13869.177 4567.9746 852.04736, 13907.372 4680.608 852.69775, 13898.453 4781.6367 852.2912, 13842.1 4869.486 850.8002, 13763.585 4914.3335 8.427857</trace>
</ink>
</file>

<file path=ppt/ink/ink21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14073.86 4553.089 874.14984, 14065.369 4680.08 868.4611, 14087.305 4778.73 868.21564, 14179.277 4769.093 862.51044, 14243.315 4651.4854 854.0067, 14275.915 4538.105 851.14197, 14277.242 4438.8164 851.88965, 14258.807 4356.605 854.96796, 14181.845 4286.59 858.9265, 14075.195 4276.6772 862.4592, 14030.176 4356.7695 864.20374, 14137.6045 4408.896 859.0478, 14216.825 4445.4526 845.1587</trace>
</ink>
</file>

<file path=ppt/ink/ink21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14323.499 4806.096 874.14984, 14423.548 4794.4546 871.35547, 14528.177 4728.1772 869.4056, 14522.259 4637.748 866.73224, 14418.287 4641.974 863.7087, 14333.06 4746.054 862.4934, 14319.782 4864.995 859.5662, 14401.252 4951.6167 859.12103, 14485.344 5011.675 860.96075</trace>
</ink>
</file>

<file path=ppt/ink/ink21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14983.338 4679.2827 874.14984, 15089.372 4679.2827 866.6682, 15212.166 4673.593 867.16425, 15293.458 4644.885 867.94745, 15369.419 4627.8853 683.3752</trace>
</ink>
</file>

<file path=ppt/ink/ink2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17498 7218 874, 17634 7222 862, 17770 7243 857, 17856 7264 849, 17943 7290 412</trace>
</ink>
</file>

<file path=ppt/ink/ink2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1105.2554 10993.34 874.14984, 1021.5472 11030.518 854.34546, 944.4947 11046.263 853.2298, 855.8911 11054.275 853.3076, 742.75995 11051.378 855.2087, 640.24036 11043.701 856.43915, 521.3635 11038.446 860.8341, 409.2069 11049.965 862.9704, 348.03442 11130.833 862.83386, 347.69098 11200.002 860.44037, 352.75958 11275.824 858.1782, 350.1689 11398.845 856.2189, 343.2423 11485.477 854.00867, 336.49197 11559.4375 851.16724, 328.71277 11634.449 847.53076, 318.65836 11730.135 842.6842, 308.20538 11838.254 837.71387, 297.96207 11951.156 834.1779, 291.18396 12025.47 831.07056, 282.89984 12112.711 830.1129, 272.96225 12200.683 832.3224, 264.25742 12273.219 834.8516, 253.7552 12377.986 844.13354, 267.15393 12447.832 853.5362, 340.84723 12475.934 859.4425, 446.2597 12469.387 858.8197, 522.54565 12456.197 858.53687, 603.49396 12440.679 858.0819, 672.678 12428.278 859.3262</trace>
</ink>
</file>

<file path=ppt/ink/ink22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15125.203 4498.6523 874.14984, 15119.393 4598.658 871.2637, 15114.372 4675.704 870.8265, 15109.177 4754.905 868.7345</trace>
</ink>
</file>

<file path=ppt/ink/ink22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15945.604 4191.8267 874.14984, 15828.427 4207.125 866.8181, 15748.221 4246.3896 866.9591, 15669.62 4354.3413 867.0295, 15711.775 4445.0127 865.2497, 15800.926 4451.2007 862.7877, 15906.192 4385.9595 856.51874, 15985.385 4293.6714 855.8117, 16046.962 4373.0405 859.29974, 16043.48 4454.1133 862.302</trace>
</ink>
</file>

<file path=ppt/ink/ink22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16355.803 4373.0767 874.14984, 16342.385 4482.352 872.6538, 16456.621 4530.443 869.4333, 16532.828 4472.219 868.9574, 16429.13 4431.1494 834.0412, 16353.196 4459.9375 591.8013</trace>
</ink>
</file>

<file path=ppt/ink/ink22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15624.481 4698.4595 874.14984, 15728.963 4698.459 867.661, 15805.331 4698.459 862.1747, 15893.528 4700.1733 857.98126, 16021.248 4704.195 854.76746, 16136.442 4709.081 854.2884, 16213.486 4711.678 853.94104, 16292.202 4713.7554 852.8242, 16418.816 4716.3667 852.42, 16521.273 4716.128 857.02997, 16600.4 4704.9966 866.57263</trace>
</ink>
</file>

<file path=ppt/ink/ink22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15802.639 5419.7466 874.14984, 15891.595 5336.628 866.46, 15962.629 5236.781 864.73315, 15998.575 5153.7617 866.2514, 16012.611 5040.4683 866.1396, 15975.468 4952.4185 866.6891, 15891.592 4959.666 865.25244, 15842.772 5055.2065 861.59247, 15820.283 5153.225 858.8245, 15824.516 5273.9214 858.0642, 15870.977 5399.714 859.5769, 15937.854 5478.098 860.9964, 16017.086 5536.6616 865.5635</trace>
</ink>
</file>

<file path=ppt/ink/ink22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16979.354 4336.579 874.14984, 16870.705 4429.293 868.27185, 16859.76 4526.9316 867.63464, 16908.336 4633.6104 867.43427, 16909.945 4720.753 865.3305, 16832.705 4790.8433 863.1593, 16747.309 4806.096 861.7215</trace>
</ink>
</file>

<file path=ppt/ink/ink22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17103.621 4409.5737 874.14984, 17092.348 4507.025 867.71423, 17082.576 4598.7305 866.30585, 17080.553 4673.95 865.76074, 17076.555 4775.492 865.2358</trace>
</ink>
</file>

<file path=ppt/ink/ink22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17264.182 4462.7734 874.14984, 17252.883 4558.0527 865.33405, 17236.398 4663.057 864.59204, 17265.896 4575.3105 850.985, 17320.652 4478.1606 851.09607, 17422.744 4402.1377 853.99457, 17478.06 4482.251 856.408, 17474.738 4592.99 860.23206, 17469.832 4671.86 860.6581</trace>
</ink>
</file>

<file path=ppt/ink/ink22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17175.105 4138.009 874.14984, 17188.264 4219.01 869.3346</trace>
</ink>
</file>

<file path=ppt/ink/ink22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17620.496 4462.7734 874.14984, 17626.867 4561.58 866.2121, 17653.797 4662.7305 867.03204, 17733.578 4706.4937 865.2815, 17837.27 4677.978 859.74945, 17922.354 4575.36 856.1622, 17939.523 4444.872 857.4986, 17923.697 4340.4443 858.5471, 17843.584 4250.609 861.0277, 17754.365 4216.6353 862.1013, 17646.621 4247.45 862.95465, 17614.182 4346.218 861.9186, 17720.139 4393.839 857.05493, 17824.516 4426.63 841.09937</trace>
</ink>
</file>

<file path=ppt/ink/ink2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18776.111 13046.84 874.14984, 18849.89 13041.4795 869.87384, 18959.928 13034.827 868.3554, 19076.902 13026.913 863.2568, 19185.137 13020.882 863.32526, 19287.777 13016.873 863.13446, 19421.127 13014.954 862.0833, 19494.74 13014.488 861.0341, 19611.256 13016.085 859.6358, 19728.855 13022.777 859.10376, 19843.652 13027.935 859.27985, 19958.05 13026.15 858.95386, 20063.51 13021.766 858.7061, 20190.95 13017.332 858.4651, 20263.105 13014.3 858.4258, 20369.598 13010.226 858.06995, 20499.332 13008.694 858.0544, 20611.064 13005.718 858.34045, 20733.574 12997.534 858.7577, 20827.53 12990.267 859.15076, 20945.98 12984.69 859.58624, 21041.822 12981.344 860.7549, 21165.002 12974.336 863.2959, 21236.799 12972.429 863.8835, 21310.215 12973.997 864.90625, 21419.154 12988.311 865.97797, 21488.785 13000.167 866.1108</trace>
</ink>
</file>

<file path=ppt/ink/ink22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17977.908 4698.4595 874.14984, 18054.428 4713.13 871.72406, 18158.559 4678.7837 869.33716, 18200.979 4601.212 868.6001, 18111.734 4524.2607 864.5331, 18023.994 4553.2686 863.46606, 17959.996 4637.4814 863.7388, 18007.67 4734.107 861.8204, 18114.31 4788.58 857.157, 18191.256 4824.0356 845.3294</trace>
</ink>
</file>

<file path=ppt/ink/ink22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18410.102 3695.7104 874.14984, 18532.412 3786.2983 858.9473, 18656.594 3922.0051 848.89575, 18717.246 4011.5212 844.4188, 18798.838 4157.928 837.6785, 18847.338 4307.198 831.6887, 18861.072 4407.544 828.441, 18861.49 4524.752 825.3092, 18843.033 4654.362 822.3209, 18829.098 4742.692 820.13727, 18791.193 4851.0293 817.15594, 18723.346 4976.627 813.069, 18626.086 5105.476 807.336, 18496.041 5220.8423 800.53723, 18411.469 5295.4834 781.42566, 18336.092 5377.287 751.85815, 18258.951 5420.982 723.331</trace>
</ink>
</file>

<file path=ppt/ink/ink22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12315.389 3871.3926 874.14984, 12259.618 3974.7405 855.1454, 12219.1875 4063.8044 844.79407, 12171.934 4177.685 831.86115, 12119.663 4310.896 821.8181, 12067.441 4457.861 813.93536, 12022.699 4613.722 808.1427, 11992.39 4751.495 805.0206, 11971.986 4859.749 802.7105, 11959.192 4981.094 799.43036, 11951.388 5067.308 797.5844, 11952.813 5171.779 799.6992, 11966.116 5283.124 805.3749, 11997.705 5394.203 812.7246, 12033.359 5478.976 820.10364, 12159.941 5616.8496 829.26465, 12242.574 5696.149 838.0736, 12320.963 5732.716 803.719</trace>
</ink>
</file>

<file path=ppt/ink/ink22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19724.285 4120.0693 874.14984, 19645.447 4089.5518 865.7859, 19520.562 4091.1636 860.62, 19417.62 4112.5977 857.98486, 19338.535 4147.565 857.9283, 19280.457 4246.609 858.2804, 19284.5 4348.308 858.1337, 19357.494 4431.1924 857.46204, 19443.61 4477.407 856.7005, 19562.107 4506.272 857.54584, 19534.014 4608.99 856.409, 19399.156 4686.886 851.5902, 19298.783 4750.581 849.0599, 19236.285 4847.755 853.09125, 19403.47 4859.3955 836.72186, 19479.234 4854.1724 814.20514, 19570.305 4853.576 759.1338, 19645.557 4838.9463 481.84662</trace>
</ink>
</file>

<file path=ppt/ink/ink22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20347.832 4480.7124 874.14984, 20490.248 4475.6387 858.152, 20572.326 4471.7695 851.5241, 20663.023 4468.3633 842.26447, 20744.05 4465.215 825.71344, 20820.764 4463.7104 801.7371</trace>
</ink>
</file>

<file path=ppt/ink/ink22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20384.123 4769.598 874.14984, 20522.176 4768.2803 857.4328, 20610.771 4759.985 848.5643, 20713.975 4736.695 839.92725, 20804.492 4719.0615 819.6035, 20883.4 4698.4595 800.30426</trace>
</ink>
</file>

<file path=ppt/ink/ink22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21542.14 4354.5186 874.14984, 21486.742 4456.396 866.6975, 21448.68 4588.939 866.0407, 21458.963 4694.535 864.9296, 21556.207 4785.7534 861.77094, 21646.508 4796.1587 860.5009, 21779.541 4734.2314 856.66785, 21876.576 4651.786 852.1707, 21943.604 4539.6963 851.7946, 21968.645 4453.2705 853.05457, 21942.275 4369.04 854.6111, 21816.152 4291.3784 857.37476, 21651.309 4311.427 858.4266, 21569.031 4325.3135 857.64795, 21489.354 4354.5186 856.0237</trace>
</ink>
</file>

<file path=ppt/ink/ink22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7882.3687 3388.2664 874.14984, 7797.573 3479.0933 857.15857, 7651.061 3633.052 839.4314, 7553.7847 3734.2815 828.9164, 7439.558 3852.3623 818.63885, 7312.594 3984.2546 808.01697, 7195.279 4107.584 796.68335, 7101.1646 4207.0415 786.7532, 6990.188 4326.7227 773.19556, 6909.4434 4414.066 762.3136, 6804.286 4530.79 755.5987, 6682.9673 4668.264 754.2641, 6593.3794 4770.5054 753.5966, 6492.832 4887.5835 754.2812, 6372.4043 5026.1494 755.558, 6239.8535 5176.4556 757.52747, 6112.9985 5319.2646 738.26025, 6020.1064 5423.6655 710.8059, 5914.3115 5544.5977 675.34094, 5804.308 5672.892 632.00476, 5727.5825 5762.5806 580.7806, 5648.0845 5856.386 522.06836, 5566.5205 5949.4375 458.1328, 5453.739 6068.649 320.80695, 5376.0786 6141.652 69.08328</trace>
</ink>
</file>

<file path=ppt/ink/ink22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5376.0796 5798.948 874.14984, 5367.199 5907.5596 864.0861, 5333.8755 6039.6426 857.77496, 5297.978 6143.208 853.6755, 5255.0967 6253.887 853.72076, 5275.178 6355.9834 859.2183, 5426.1147 6372.7544 855.6217, 5573.9604 6348.483 842.6115, 5663.2793 6301.274 834.97906, 5739.2974 6267.102 813.68915, 5821.4697 6214.028 784.90656</trace>
</ink>
</file>

<file path=ppt/ink/ink22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5535.5405 6538.7925 874.14984, 5485.5703 6629.183 864.532, 5432.065 6747.299 862.5887, 5410.3706 6854.623 864.41907, 5450.927 6941.186 865.1443, 5549.58 6958.0396 862.91003, 5634.905 6923.741 862.0043, 5697.2754 6819.386 863.6474, 5696.471 6714.526 863.8815, 5610.255 6645.6836 863.5272, 5524.1123 6601.625 864.48724</trace>
</ink>
</file>

<file path=ppt/ink/ink2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4595.17 13795.344 874.14984, 4673.8833 13797.229 871.572, 4798.961 13810.289 866.3964, 4907.0933 13822.33 860.6859, 5004.303 13829.776 855.3035, 5097.862 13833.084 851.97296, 5231.484 13827.903 851.3474, 5304.2705 13823.978 851.74713, 5433.4697 13817.992 852.62463, 5522.483 13815.623 851.95703, 5623.2793 13814.084 849.62415, 5704.4517 13813.572 847.4176, 5785.7744 13814.133 844.64813, 5884.0986 13817.068 841.7009, 5995.5054 13822.175 838.5425, 6112.154 13829.361 835.3205, 6191.534 13834.382 832.34985, 6290.1963 13841.8125 829.51044, 6402.037 13850.018 827.2006, 6521.0005 13858.727 825.9871, 6619.9624 13865.985 826.1432, 6705.1587 13870.879 827.17847, 6802.748 13875.831 829.09924, 6899.5596 13880.512 831.9216, 6968.3335 13883.798 834.65106, 7051.1587 13887.071 837.79694, 7141.909 13889.787 840.94464, 7233.001 13891.89 844.07666, 7302.938 13893.217 847.0313, 7435.0205 13894.538 852.24335, 7503.7905 13894.867 855.48016, 7601.7744 13895.156 860.2598, 7700.053 13894.266 861.60986, 7767.831 13894.046 860.3245</trace>
</ink>
</file>

<file path=ppt/ink/ink22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6480.2104 6322.283 874.14984, 6396.2715 6417.363 861.9442, 6299.434 6568.2134 848.2914, 6257.9 6660.747 842.99713, 6209.8945 6805.624 840.5907, 6196.968 6928.492 839.98047, 6255.2827 7062.9453 841.58, 6355.6865 7130.2544 843.71533, 6432.0522 7171.618 847.76495</trace>
</ink>
</file>

<file path=ppt/ink/ink22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6766.14 7063.365 874.14984, 6854.975 7003.78 863.42944, 6960.055 6931.7095 859.3686, 7039.681 6873.1875 860.0785, 7063.4355 6783.08 860.7977, 6955.7236 6802.365 856.0333, 6868.3364 6866.8057 855.0551, 6830.8423 6956.683 855.8236, 6858.981 7050.898 857.26556, 6917.9033 7135.741 864.60657</trace>
</ink>
</file>

<file path=ppt/ink/ink22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7193.936 6412.598 874.14984, 7119.401 6518.42 864.0693, 7068.5664 6593.848 856.7825</trace>
</ink>
</file>

<file path=ppt/ink/ink22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7246.7227 7098.6255 874.14984, 7358.6943 7105.1973 863.867, 7474.7183 7060.0894 861.17303, 7551.972 6970.735 862.7406, 7572.8706 6891.8315 863.2713, 7457.7896 6836.3926 861.66376, 7376.3257 6896.512 859.98254, 7330.8286 6988.0483 853.7398, 7316.8486 7106.8677 846.151, 7331.387 7250.7583 835.9594, 7351.7065 7419.5005 820.7162, 7359.679 7506.119 806.0242, 7358.035 7582.168 783.3246, 7359.9336 7671.368 726.4347</trace>
</ink>
</file>

<file path=ppt/ink/ink22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7639.328 6827.6787 874.14984, 7637.9214 6951.7607 862.7628, 7647.6875 7080.3633 864.1517, 7729.217 7159.0522 864.7105, 7831.35 7088.1753 859.9939, 7889.4897 6984.2734 856.6044, 7927.3936 6883.0522 855.66315, 7939.1973 6805.364 857.68646, 7906.3677 6905.91 858.2085, 7904.319 7019.936 856.66406, 7935.185 7099.132 858.67303, 8034.0566 7130.9854 858.4932, 8133.4307 7056.4146 858.3259, 8181.7183 6944.636 857.9916, 8210.918 6847.4385 856.69183, 8226.6 6971.1016 858.7138, 8268.2 7048.3223 859.6269, 8365.198 6980.238 858.48004, 8402.253 6891.529 847.0442</trace>
</ink>
</file>

<file path=ppt/ink/ink22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8138.6064 6394.659 874.14984, 8072.222 6488.8276 866.4789</trace>
</ink>
</file>

<file path=ppt/ink/ink22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8494.919 6249.288 874.14984, 8483.618 6382.9443 859.4209, 8477.206 6463.0205 854.21375, 8471.423 6552.1206 850.5167, 8468.332 6645.341 848.5135, 8468.402 6736.9785 848.3052, 8473.388 6864.1514 851.9422, 8510.593 6980.38 855.43567, 8621.747 6994.465 859.1176, 8717.481 6908.167 854.8558, 8787.024 6828.167 855.36176, 8820.243 6933.383 855.66565, 8910.16 6969.245 861.8759</trace>
</ink>
</file>

<file path=ppt/ink/ink22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8744.559 6394.659 874.14984, 8701.875 6491.487 866.85925, 8665.727 6569.552 839.5926</trace>
</ink>
</file>

<file path=ppt/ink/ink22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9046.984 6231.9673 874.14984, 9040.447 6337.3276 863.5398, 9024.839 6487.0493 857.03906, 9015.99 6570.068 855.0851, 9004.669 6687.9927 855.41516, 9011.31 6795.9736 857.35974, 9088.05 6823.76 856.12775, 9180.382 6785.6577 851.7247, 9276.235 6749.921 855.11914, 9359.782 6744.2534 858.5178, 9403.518 6839.207 861.0337, 9281.686 6941.8916 860.2236, 9190.837 6983.615 857.7383, 9099.196 6999.702 858.6725, 9018.302 6945.2603 859.5572, 8957.906 6864.7944 862.59326</trace>
</ink>
</file>

<file path=ppt/ink/ink22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9474.78 6629.108 874.14984, 9485.014 6757.925 865.29846, 9480.37 6871.311 865.9787, 9471.38 6793.5586 863.6293, 9524.624 6711.8555 821.47473, 9633.388 6663.2803 827.18616, 9736.193 6643.911 833.4995, 9838.2 6633.5776 841.0146, 9919.053 6587.7915 846.81683, 9912.845 6485.6045 865.6926, 9828.847 6484.037 866.0699, 9784.153 6605.782 860.4637, 9824.173 6721.9585 846.4975, 9910.586 6799.4937 824.2768, 9986.9795 6848.999 773.6583</trace>
</ink>
</file>

<file path=ppt/ink/ink2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10128.228 176.60178 874.14984, 10085.638 244.99596 859.6363, 9982.549 396.4086 832.3346, 9915.99 497.23776 820.8177, 9861.119 581.3764 812.0224, 9813.114 664.07263 809.0256, 9759.049 770.9316 806.1167, 9709.7705 884.06396 803.6141, 9672.464 971.11395 785.87976, 9636.3545 1081.7877 760.4081, 9606.787 1206.7921 728.88983, 9588.975 1340.0178 691.1901, 9580.575 1446.4198 647.2198, 9579.461 1544.0311 596.9265, 9588.08 1652.7234 540.4222, 9606.54 1764.1598 477.32642, 9633.944 1869.8129 410.2113, 9652.712 1939.577 340.5054, 9683.966 2008.5416 274.34735, 9756.758 2085.484 162.74493</trace>
</ink>
</file>

<file path=ppt/ink/ink22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10014.749 6191.7583 874.14984, 10090.044 6249.991 859.9824, 10205.097 6396.991 839.62195, 10257.516 6499.6113 832.3921, 10292.424 6613.296 827.73914, 10315.655 6708.7896 824.59326, 10313.447 6790.414 822.4485, 10291.101 6871.853 821.82324, 10215.15 7024.058 813.6759, 10084.587 7171.876 804.4167, 9949.56 7277.1377 791.79, 9861.562 7344.8813 765.3532, 9751.66 7431.2593 703.4758, 9673.309 7475.488 6.716457</trace>
</ink>
</file>

<file path=ppt/ink/ink22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18297.932 5816.887 874.14984, 18212.361 5846.6514 868.009, 18081.49 5890.0103 861.79736, 18000.059 5918.6494 857.8735, 17907.768 5949.6226 853.6183, 17756.912 5995.8477 849.56067, 17672.812 6016.4214 844.8892, 17592.06 6034.1055 839.6985, 17478.557 6051.442 832.56836, 17339.594 6069.1934 824.607, 17180.639 6088.2666 816.59467, 17067.422 6101.5576 809.9104, 16931.334 6116.421 803.7451, 16764.625 6134.2456 797.9282, 16573.31 6154.7837 790.8933, 16387.707 6172.765 782.63806, 16240.629 6186.4473 774.07446, 16054.092 6199.8906 768.7003, 15841.975 6213.3774 759.0041, 15614.075 6227.7617 748.31805, 15442.404 6238.544 739.18225, 15266.076 6248.1724 735.90326, 15065.309 6258.513 732.051, 14879.735 6267.097 731.2512, 14728.971 6273.6553 730.3469, 14541.286 6280.9243 735.8976, 14325.237 6287.1597 739.275, 14088.491 6290.2725 733.52277, 13917.274 6292.012 728.2336, 13731.751 6292.1865 723.8841, 13524.478 6290.0864 692.12244, 13310.255 6285.8315 650.61304, 13116.242 6280.274 602.2465, 12975.038 6275.859 546.4494, 12820.859 6267.9263 485.2911, 12668.021 6256.5845 417.83856, 12562.682 6248.212 348.57, 12455.581 6237.398 281.6113, 12346.026 6223.566 217.89229, 12243.062 6209.541 160.7243, 12160.917 6197.9297 118.972885, 12080.916 6191.0884 13.011589</trace>
</ink>
</file>

<file path=ppt/ink/ink22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14590.734 6538.7925 874.14984, 14712.159 6581.7773 857.2213, 14801.241 6613.2534 850.05743, 14904.726 6648.7607 843.99884, 15059.763 6703.4565 834.9767, 15199.207 6755.4644 830.7365, 15282.763 6788.922 828.34216, 15412.911 6842.6406 833.54205, 15505.997 6900.8984 844.9058, 15507.336 6984.5874 857.2335, 15378.143 7066.989 859.0002, 15301.975 7102.862 855.0781, 15179.681 7161.6284 850.1247, 15056.008 7225.868 849.45386, 14959.163 7285.706 852.54266, 14875.501 7341.248 861.09576</trace>
</ink>
</file>

<file path=ppt/ink/ink22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15891.718 6809.7397 874.14984, 15793.27 6922.6235 868.89325, 15789.812 7038.5757 867.2976, 15858.359 7129.634 863.58466, 15940.49 7158.059 859.5424, 16035.091 7152.9727 858.226, 16124.418 7125.6553 859.4506, 16228.518 7044.1123 861.1938, 16278.021 6964.1255 862.9511, 16267.343 6881.8247 863.24036, 16131.859 6804.32 861.05304, 16011.556 6795.434 857.1324, 15928.008 6792.4185 849.5104</trace>
</ink>
</file>

<file path=ppt/ink/ink22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1258.6823 9013.189 874.14984, 1226.4996 9105.002 868.9708, 1189.7823 9224.362 859.5501, 1163.2488 9322.62 857.7895, 1148.5824 9411.598 859.05255, 1177.9413 9524.961 860.91144, 1291.3252 9610.328 861.73, 1381.0632 9609.119 860.83795, 1484.6603 9533.197 858.4716, 1554.9344 9438.671 855.7957, 1597.868 9304.186 853.2589, 1614.3823 9193.121 852.7726, 1603.2634 9075.276 853.8658, 1569.1564 8984.038 856.7568, 1475.7122 8924.701 859.7549, 1382.3191 8917.241 860.51575, 1287.9944 8971.971 862.46954, 1258.785 9057.482 863.1439, 1361.3699 9147.351 859.59216, 1450.7322 9178.541 851.69403</trace>
</ink>
</file>

<file path=ppt/ink/ink22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1454.4346 8543.055 874.14984, 1464.3044 8651.85 879.2094, 1471.9507 8729.154 880.49384</trace>
</ink>
</file>

<file path=ppt/ink/ink22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1667.7826 8543.055 874.14984, 1656.9508 8653.0205 868.71533, 1650.1871 8732.965 865.5478</trace>
</ink>
</file>

<file path=ppt/ink/ink22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2024.0957 9138.766 874.14984, 2121.8643 9155.182 868.4211, 2239.588 9168.804 862.8413, 2344.4912 9169.536 864.86926, 2427.1763 9168.368 870.1459</trace>
</ink>
</file>

<file path=ppt/ink/ink22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2095.5786 9464.767 874.14984, 2228.7017 9469.1045 859.5042, 2311.4106 9466.897 852.2085, 2405.3875 9458.833 842.37683, 2488.3396 9452.939 825.28577, 2564.102 9445.531 805.3435</trace>
</ink>
</file>

<file path=ppt/ink/ink22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3094.135 9247.02 874.14984, 3072.6978 9329.9375 868.62006, 3075.752 9450.891 867.60046, 3147.3037 9539.445 866.5783, 3228.3555 9567.801 864.19104, 3330.5464 9528.526 860.78107, 3407.1987 9465.035 857.78973, 3462.6248 9371.152 856.2224, 3470.629 9254.89 856.932, 3438.17 9141.57 857.39874, 3357.8389 9037.24 856.7252, 3278.227 8975.195 857.9553, 3155.7432 8956.122 860.9189, 3074.6143 9012.004 861.55945, 3099.0525 9127.701 859.675, 3223.657 9212.539 853.58923, 3335.2195 9255.971 847.1125, 3421.9226 9283.105 833.35004</trace>
</ink>
</file>

<file path=ppt/ink/ink2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10175.857 1300.7522 874.14984, 10251.862 1219.83 865.45154, 10305.626 1147.0564 863.99713, 10358.264 1056.6412 866.81714, 10274.578 1060.5729 864.58997, 10190.607 1191.1588 850.3017, 10143.227 1296.4333 845.2511, 10170.421 1376.3407 847.8502, 10240.243 1357.1316 843.5571, 10316.92 1350.1708 840.8566, 10387.27 1307.1106 721.0032</trace>
</ink>
</file>

<file path=ppt/ink/ink22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3646.2007 9355.275 874.14984, 3767.824 9355.273 862.0929, 3852.0388 9354.051 854.1365, 3943.138 9347.724 845.62897, 4023.901 9343.037 830.1583, 4101.6553 9337.346 807.8247</trace>
</ink>
</file>

<file path=ppt/ink/ink22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3843.0527 9211.76 874.14984, 3828.0276 9315.1045 863.9264, 3818.4604 9403.118 858.1164, 3821.978 9493.765 849.4491, 3824.3997 9573.403 779.4116</trace>
</ink>
</file>

<file path=ppt/ink/ink22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4679.9487 8922.255 874.14984, 4578.0005 8931.36 866.90015, 4472.097 8974.311 866.8409, 4449.259 9065.05 865.67523, 4555.1787 9171.843 857.1971, 4661.854 9217.714 846.3329, 4570.211 9241.403 851.32355, 4490.175 9255.924 854.2583, 4415.0894 9288.721 855.84094, 4360.5337 9374.346 860.21783, 4416.5347 9468.299 860.4641, 4505.1133 9531.499 857.0133, 4636.8574 9553.873 845.1637, 4725.5757 9563.067 819.91595, 4803.741 9545.589 8.091272</trace>
</ink>
</file>

<file path=ppt/ink/ink22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3343.7744 9734.477 874.14984, 3440.4812 9736.222 871.53253, 3544.8992 9695.023 869.4694, 3588.9514 9611.816 868.5674, 3487.442 9574.272 862.5768, 3399.3027 9680.949 862.5614, 3430.4294 9800.401 861.016, 3505.0251 9876.765 856.95874, 3597.1235 9913.114 852.32367, 3695.6838 9907.475 847.3177, 3789.1655 9879.2295 832.60944</trace>
</ink>
</file>

<file path=ppt/ink/ink22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4911.992 8777.503 874.14984, 4789.057 8690.29 856.12286, 4708.845 8652.812 848.7363, 4609.234 8618.054 841.2324, 4487.9316 8588.401 833.45886, 4356.069 8565.969 827.2162, 4263.509 8551.147 822.08734, 4137.752 8539.936 816.0664, 4046.9062 8531.411 807.9594, 3929.643 8527.92 800.2197, 3835.878 8527.642 795.6771, 3733.9905 8531.695 792.30743, 3616.0593 8543.32 792.6574, 3494.4287 8563.113 797.1791, 3383.8342 8587.382 805.49176, 3307.9568 8604.866 813.1984, 3230.6702 8628.972 820.88055, 3111.009 8677.623 837.0144, 3033.4841 8724.906 852.05963, 3112.114 8714.473 413.33386</trace>
</ink>
</file>

<file path=ppt/ink/ink22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3611.009 8127.9736 874.14984, 3609.3606 8225.049 867.5273, 3622.933 8318.838 864.98224</trace>
</ink>
</file>

<file path=ppt/ink/ink22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4038.8052 8127.9736 874.14984, 4020.0833 8223.708 869.5337, 4026.2817 8304.942 868.16144, 4030.8723 8382.354 680.93225</trace>
</ink>
</file>

<file path=ppt/ink/ink22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5357.3833 9337.336 874.14984, 5437.509 9337.336 864.91797, 5594.256 9342.858 849.5805, 5680.2676 9347.559 840.0318, 5758.629 9351.388 822.65717, 5834.491 9357.931 783.32623</trace>
</ink>
</file>

<file path=ppt/ink/ink22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5482.7534 9644.779 874.14984, 5610.715 9650.986 861.5537, 5694.5977 9653.672 853.0743, 5789.667 9650.305 845.02795, 5873.364 9648.536 827.17084, 5950.19 9644.902 808.0583</trace>
</ink>
</file>

<file path=ppt/ink/ink22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6677.0625 9156.705 874.14984, 6614.9624 9065.063 865.63983, 6483.489 9047.895 861.35394, 6370.932 9057.569 857.8275, 6290.5234 9107.6 859.73376, 6299.5767 9216.067 859.1036, 6437.187 9313.372 852.58307, 6547.467 9355.073 848.45465, 6446.05 9394.6875 855.1028, 6351.5244 9462.157 860.70496, 6357.1313 9559.674 861.1752, 6407.661 9642.564 860.4247, 6517.851 9713.851 855.36163, 6632.8247 9738.408 853.50354, 6718.5215 9690.932 854.61755, 6793.673 9621.037 425.20587</trace>
</ink>
</file>

<file path=ppt/ink/ink2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10760.321 973.6658 874.14984, 10706.96 1095.7355 845.913, 10661.628 1187.8396 831.6438, 10609.16 1280.7249 809.93256, 10551.814 1353.1735 782.464, 10500.237 1425.3141 735.1418, 10430.593 1486.0352 189.5783</trace>
</ink>
</file>

<file path=ppt/ink/ink22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6427.4233 8651.31 874.14984, 6429.296 8761.464 866.6303, 6440.583 8848.193 865.04297</trace>
</ink>
</file>

<file path=ppt/ink/ink22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6659.4663 8705.746 874.14984, 6639.1963 8806.976 866.47095, 6623.175 8886.995 857.87506</trace>
</ink>
</file>

<file path=ppt/ink/ink22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1044.2346 10023.363 874.14984, 1145.6117 10036.884 867.45807, 1235.9545 10038.24 852.9541, 1330.9464 10037.044 841.6804, 1511.1455 10031.639 824.69385, 1687.5698 10025.498 812.61224, 1826.0795 10023.203 807.5197, 1943.4984 10021.723 799.98737, 2070.1167 10021.134 792.40247, 2231.1118 10022.7 786.3714, 2396.6558 10026.894 782.50055, 2527.5532 10030.868 779.00287, 2694.114 10037.658 772.06934, 2809.59 10042.524 765.69434, 2975.5356 10048.54 755.3487, 3176.1665 10055.33 744.9591, 3332.6116 10060.566 737.2712, 3504.5427 10066.878 729.19354, 3715.8877 10075.1455 720.9056, 3915.579 10082.813 713.8995, 4082.9973 10089.165 706.5125, 4295.281 10100.08 698.71454, 4538.2876 10115.458 689.8716, 4806.1587 10134.886 679.3539, 5001.2983 10149.384 670.5617, 5217.3896 10166.736 662.47516, 5473.3594 10188.318 651.867, 5709.334 10206.251 640.80646, 5912.556 10220.712 629.7051, 6172.5483 10228.543 616.017, 6341.0244 10233.615 580.5966, 6419.3384 10238.482 554.0695, 6498.504 10241.451 531.0582, 6623.175 10241.109 482.36185</trace>
</ink>
</file>

<file path=ppt/ink/ink22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13789.029 5022.606 874.14984, 13734.56 5148.325 789.44305, 13691.152 5247.776 578.2076</trace>
</ink>
</file>

<file path=ppt/ink/ink22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11756.725 9445.591 874.14984, 11679.404 9573.945 869.8095, 11639.776 9705.756 867.4385, 11636.322 9813.984 866.35474, 11666.771 9905.63 867.0681, 11751.001 9985.228 867.8991, 11844.374 9993.258 869.0621, 11751.729 9942.76 858.81805, 11638.733 9937.28 852.4161, 11513.855 9950.368 855.3838, 11420.085 9988.031 857.79376, 11378.64 10071.767 859.3188, 11386.144 10147.087 860.852, 11474.171 10234.638 860.4496, 11579.736 10292.858 855.6017, 11655.255 10316.675 851.8147, 11750.431 10336.279 847.94684, 11855.664 10347.588 844.2131, 12008.893 10346.817 828.8602, 12105.003 10342.374 806.54266, 12183.336 10323.096 389.0341</trace>
</ink>
</file>

<file path=ppt/ink/ink22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11650.051 8796.681 874.14984, 11660.446 8903.164 864.2972, 11664.944 9005.117 860.3031, 11666.107 9080.414 831.6081</trace>
</ink>
</file>

<file path=ppt/ink/ink22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11880.994 8777.503 874.14984, 11871.567 8874.102 865.3975, 11866.734 8995.997 861.35046, 11863.622 9085.483 855.15137</trace>
</ink>
</file>

<file path=ppt/ink/ink22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12683.798 10077.799 874.14984, 12783.933 10077.799 864.11224, 12919.987 10077.8 860.0379, 13055.094 10072.031 853.573, 13153.202 10052.449 835.5851</trace>
</ink>
</file>

<file path=ppt/ink/ink22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12861.956 9788.912 874.14984, 12834.658 9908.804 861.8585, 12817.384 10062.178 852.8115, 12827.312 10141.01 846.5501, 12833.263 10240.129 828.8281, 12855.052 10315.5625 228.238</trace>
</ink>
</file>

<file path=ppt/ink/ink22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13752.738 9662.719 874.14984, 13692.703 9756.171 868.75476, 13676.874 9895.429 866.9856, 13741.151 9997.583 864.8098, 13817.569 10022.333 862.816, 13902.585 9976.753 859.43854, 13997.549 9864.65 856.07825, 14041.448 9779.693 856.78156, 14054.595 9864.428 859.83777, 14082.13 10005.02 861.22046, 14135.079 10103.173 862.3539, 14235.405 10154.398 861.6126, 14358.313 10132.591 859.51605, 14458.425 10075.605 853.4319, 14525.677 9965.258 854.9999, 14539.692 9866.944 855.42816, 14488.551 9768.495 854.63434, 14405.148 9711.864 850.9675, 14314.701 9671.998 835.1827</trace>
</ink>
</file>

<file path=ppt/ink/ink2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10469.578 1080.2758 874.14984, 10476.232 1160.17 864.3412, 10495.851 1267.2063 863.58417, 10572.878 1329.8448 864.12964, 10702.426 1310.0651 859.16986, 10805.715 1264.0197 849.24493, 10883.449 1203.5045 843.4706, 10941.923 1125.4751 844.47253, 10977.525 1056.021 845.13696, 10883.25 1062.7697 853.9092, 10831.982 1132.9453 851.95575, 10802.375 1245.9237 851.8897, 10810.269 1329.1774 854.4852, 10896.515 1362.9509 854.65466, 10985.968 1341.1315 852.32355, 11095.904 1241.8754 844.664, 11166.677 1152.7792 838.0113, 11139.451 1254.1769 838.998, 11135.498 1353.0018 847.13934, 11209.858 1398.1622 855.5758, 11298.599 1281.7336 844.6148, 11343.07 1212.9636 835.91846, 11404.479 1299.2288 836.38214, 11490.354 1256.493 850.96246, 11540.009 1181.3241 846.23114, 11549.152 1272.9163 839.29333, 11544.671 1349.1517 839.54193, 11621.881 1274.0214 832.13025, 11701.292 1154.8263 816.2531, 11780.405 1032.7344 829.4287, 11808.062 1139.6736 841.29517, 11796.669 1222.9834 840.0135, 11783.568 1354.2853 831.39484, 11783.921 1441.629 823.07495, 11788.371 1540.9144 812.7872, 11792.353 1649.0063 796.79956, 11794.965 1719.0977 782.62915, 11797.972 1787.5886 749.3998, 11798.307 1856.1343 634.1974</trace>
</ink>
</file>

<file path=ppt/ink/ink22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14555.543 10221.933 874.14984, 14559.289 10332.751 867.1531, 14598.495 10446.491 865.5245, 14714.667 10526.342 865.3472, 14822.072 10495.488 864.0017, 14882.101 10378.816 862.5165, 14841.294 10277.586 859.7623, 14738.621 10196.413 860.18243, 14654.863 10217.297 861.77875, 14581.011 10294.651 681.8443</trace>
</ink>
</file>

<file path=ppt/ink/ink22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14323.499 9175.263 874.14984, 14392.193 9093.857 864.27484, 14524.282 9051.681 858.42065, 14600.545 9053.224 855.98785, 14707.249 9076.148 855.3821, 14763.989 9174.502 856.34534, 14713.214 9257.426 856.9352, 14631.082 9339.263 859.68835, 14573.151 9417.141 864.1677, 14597.549 9494.43 864.3258, 14692.245 9548.731 859.4635, 14782.646 9558.546 852.0026, 14861.427 9572.724 833.64667, 14947.047 9573.022 803.4419</trace>
</ink>
</file>

<file path=ppt/ink/ink22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15838.931 9391.771 874.14984, 15740.575 9366.359 861.24335, 15639.929 9355.391 853.9797, 15550.79 9357.457 854.34406, 15453.665 9389.514 856.9473, 15368.297 9487.029 857.98596, 15391.049 9594.608 859.23846, 15467.644 9692.576 856.5381, 15578.234 9758.151 852.6712, 15679.747 9793.574 851.4691, 15632.1875 9717.408 859.2102, 15529.716 9726.857 861.1269, 15419.866 9775.638 859.83856, 15326.531 9860.526 855.7416, 15284.275 9964.289 856.8024, 15298.306 10089.795 856.6032, 15347.761 10178.206 855.74854, 15458.421 10245.344 855.58014, 15560.447 10279.053 856.4292, 15686.346 10293.613 852.79834, 15794.201 10296.238 841.5416, 15904.196 10287.221 822.7518, 15989.593 10276.368 773.5126</trace>
</ink>
</file>

<file path=ppt/ink/ink22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16408.59 9824.792 874.14984, 16499.498 9805.323 865.64014, 16611.588 9793.901 860.978, 16703.04 9790.927 855.57965, 16778.816 9791.347 666.1779</trace>
</ink>
</file>

<file path=ppt/ink/ink22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16497.67 10060.479 874.14984, 16626.97 10058.368 861.07513, 16718.162 10053.325 851.9541, 16823.695 10041.982 845.90265, 16915.945 10033.209 830.365, 16996.947 10023.363 818.52936</trace>
</ink>
</file>

<file path=ppt/ink/ink22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17389.553 9771.593 874.14984, 17324.867 9885.44 868.57294, 17333.736 10013.164 867.00543, 17403.934 10116.959 864.21655, 17501.73 10182.729 857.77637, 17607.137 10218.565 850.2721, 17707.414 10222.599 847.56757, 17794.545 10192.66 851.013, 17869.016 10085.523 856.9466, 17848.502 9966.356 858.7307, 17799.705 9874.687 860.0543, 17694.377 9808.025 861.9641, 17578.396 9797.594 860.6479, 17465.37 9843.535 856.20044, 17389.553 9879.2295 846.9575</trace>
</ink>
</file>

<file path=ppt/ink/ink22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14162.9375 6322.283 874.14984, 14063.654 6426.51 865.2782, 13963.144 6512.3726 863.72705, 13884.145 6580.24 863.8729, 13807.727 6652.687 862.5095, 13714.225 6757.883 860.58105, 13664.815 6849.996 860.81824, 13639.425 6937.284 860.72394, 13644.529 7055.331 860.22534, 13664.433 7154.8364 859.66925, 13703.455 7282.4434 859.1779, 13742.888 7405.836 857.7693, 13766.458 7493.0166 856.2589, 13799.344 7629.4067 852.7186, 13813.5205 7722.2637 850.4406, 13822.308 7825.2993 848.5354, 13827.192 7917.9834 847.8013, 13829.784 7993.761 847.11993, 13831.359 8083.088 846.7577, 13833.497 8179.7964 847.30457, 13838.162 8321.205 848.79626, 13843.498 8408.597 849.67633, 13853.8125 8542.831 852.45825, 13871.657 8690.616 856.16016, 13883.188 8786.337 860.2165, 13874.005 8862.353 757.8194</trace>
</ink>
</file>

<file path=ppt/ink/ink22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13681.255 8578.934 874.14984, 13737.213 8686.47 868.22644, 13779.651 8769.955 866.5017, 13847.844 8877.151 866.597, 13937.646 8899.151 863.89996, 13997.972 8809.401 859.66284, 14046.41 8715.858 853.4339, 14102.136 8618.154 839.39795, 14154.14 8534.394 801.3335</trace>
</ink>
</file>

<file path=ppt/ink/ink22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11061.694 10709.389 874.14984, 11179.175 10693.448 866.38135, 11262.656 10682.054 859.62213, 11362.918 10670.832 854.3979, 11479.939 10659.904 847.8255, 11610.544 10651.705 841.35846, 11735.254 10647.238 835.3939, 11832.936 10644.692 830.4279, 11952.192 10645.378 825.64545, 12041.211 10645.835 818.89343, 12164.999 10649.473 812.095, 12314.018 10657.183 806.6257, 12481.294 10668.418 801.8292, 12622.339 10678.615 797.7793, 12754.415 10688.829 794.42194, 12915.57 10701.196 791.1623, 13098.944 10713.397 787.839, 13300.825 10726.141 784.5085, 13431.447 10734.403 781.66455, 13599.737 10743.722 777.9673, 13793.286 10751.708 773.1928, 14002.048 10757.708 768.65826, 14217.55 10761.524 766.291, 14415.453 10763.802 766.4425, 14564.469 10765.18 767.06354, 14738.339 10765.999 768.36, 14927.146 10766.474 770.16516, 15124.445 10766.717 772.69, 15274.924 10766.877 775.4052, 15423.893 10766.926 778.08673, 15590.98 10765.178 781.7203, 15766.735 10761.614 786.0003, 15936.647 10757.937 790.31085, 16053.534 10755.372 793.2425, 16190.09 10752.829 790.4482, 16335.547 10749.42 779.2809, 16482.898 10744.572 759.3806, 16599.574 10740.554 730.9444, 16703.137 10736.834 694.4586, 16815.402 10735.293 650.5349, 16929.938 10734.974 599.39496, 17039.754 10734.14 541.63934, 17136.121 10732.08 478.1289, 17211.55 10730.466 375.1771, 17300.475 10728.566 219.8166</trace>
</ink>
</file>

<file path=ppt/ink/ink22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19385.564 9644.779 874.14984, 19351.605 9736.323 867.7175, 19299.379 9885.955 860.00476, 19267.83 10001.912 856.6996, 19258.814 10100.73 856.32355, 19294.889 10202.747 856.96375, 19418.027 10271.165 857.7064, 19493.498 10261.324 856.5935, 19617.744 10216.127 851.05383, 19739.031 10093.368 844.2193, 19812.574 9965.373 836.6578, 19828.36 9875.118 833.3962, 19816.732 9786.315 832.0845, 19774.756 9710.236 831.79016, 19666.951 9621.598 830.4145, 19590.283 9603.726 827.65967, 19501.87 9604.645 824.63605, 19414.133 9622.438 824.3879, 19299.193 9661.7 832.5891, 19374.305 9715.874 239.5774</trace>
</ink>
</file>

<file path=ppt/ink/ink2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11917.342 1325.8698 874.14984, 11980.16 1204.204 851.90393, 12016.811 1119.7751 843.3551, 12054.434 1025.6805 839.4503, 12090.436 932.4598 838.9894, 12119.128 857.2362 839.7024, 12151.583 746.37476 846.89795, 12156.034 662.34717 854.8862, 12110.081 741.7438 845.1379, 12086.928 815.7251 836.0807, 12060.521 917.5251 826.1458, 12038.057 1031.3433 815.8878, 12021.71 1121.1746 807.8793, 12013.553 1200.8253 803.4823, 12014.288 1279.3582 804.5968, 12030.764 1382.2078 815.8044, 12103.385 1413.5509 829.4105, 12185.798 1381.7258 839.7118, 12309.917 1263.3162 836.71936, 12408.412 1148.7626 833.8749, 12472.8 1049.8752 834.53687, 12390.39 1038.0807 838.2931, 12311.373 1144.701 835.5904, 12280.679 1219.3846 833.8977, 12251.803 1332.5759 835.14233, 12315.283 1407.1571 842.003, 12399.849 1338.1075 837.1447, 12468.735 1275.8013 802.4271</trace>
</ink>
</file>

<file path=ppt/ink/ink22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20312.64 9517.967 874.14984, 20181.615 9537.667 866.2388, 20064.379 9609.077 864.1772, 20034.193 9725.787 862.04254, 20058.01 9824.618 858.9766, 20110.078 9917.99 852.1391, 20186.734 10029.065 850.5449, 20225.613 10119.908 851.41296, 20186.56 10229.662 853.11743, 20078.555 10313.355 855.74835, 19993.76 10259.521 862.56714</trace>
</ink>
</file>

<file path=ppt/ink/ink22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20490.797 9699.216 874.14984, 20402.227 9766.468 867.40826, 20342.938 9885.372 862.1899, 20340.867 10018.314 859.7312, 20366.39 10102.323 859.11053, 20452.395 10180.202 857.3006, 20556.287 10170.438 857.1095, 20639.277 10122.992 856.7141, 20719.527 9999.643 853.80365, 20770.582 9885.805 850.77594, 20801.898 9789.239 850.744, 20780.348 9879.918 852.95807, 20774.463 9972.608 853.1387, 20802.041 10080.633 855.7989, 20885.336 10110.0 858.0353, 20963.324 10049.978 836.2864</trace>
</ink>
</file>

<file path=ppt/ink/ink22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20579.875 9193.202 874.14984, 20494.2 9301.142 862.0641, 20433.547 9377.12 853.6264</trace>
</ink>
</file>

<file path=ppt/ink/ink22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21061.557 8995.251 874.14984, 21055.691 9129.173 858.25287, 21054.096 9218.45 849.91455, 21055.254 9326.916 841.6503, 21056.764 9450.505 834.2374, 21060.088 9583.579 828.1543, 21064.934 9718.65 825.2568, 21069.59 9847.165 825.7536, 21073.408 9955.335 825.8364, 21078.25 10035.685 829.7137, 21114.742 10122.755 849.09796</trace>
</ink>
</file>

<file path=ppt/ink/ink22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21363.984 9085.565 874.14984, 21363.982 9208.337 862.42236, 21363.984 9295.662 852.14795, 21367.312 9403.936 841.84827, 21377.422 9528.547 832.89545, 21394.031 9664.272 825.52844, 21413.557 9802.118 807.8918, 21433.816 9932.186 784.3258, 21453.852 10045.827 749.32935, 21468.832 10136.031 698.43286, 21485.54 10226.3545 607.6412</trace>
</ink>
</file>

<file path=ppt/ink/ink22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22023.824 9753.653 874.14984, 21930.396 9754.679 867.30774, 21815.4 9812.486 863.7237, 21746.92 9926.468 863.5684, 21788.28 10028.199 863.41595, 21875.586 10048.922 860.387, 21960.807 9986.897 855.3518, 22022.57 9893.884 848.79553, 22053.361 9802.839 847.4962, 22045.438 9726.076 850.6631, 22004.053 9816.135 855.1275, 22014.672 9947.946 851.7715, 22052.984 10052.122 852.1043, 22147.787 10100.674 854.8561, 22219.57 9994.475 850.5853, 22246.018 9890.044 844.0444, 22273.629 9801.582 830.1287, 22291.059 9699.216 798.73224</trace>
</ink>
</file>

<file path=ppt/ink/ink22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22237.172 8940.813 874.14984, 22235.766 9072.715 854.6657, 22234.145 9176.265 842.6255, 22234.043 9298.122 833.5726, 22234.38 9426.845 818.925, 22236.582 9553.714 797.44415, 22244.262 9674.918 770.4762, 22252.283 9772.641 738.83813, 22261.816 9853.493 693.93475, 22284.277 9975.877 596.59296, 22299.855 10051.198 420.39578</trace>
</ink>
</file>

<file path=ppt/ink/ink22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22165.688 9734.477 874.14984, 22296.936 9760.985 859.9214, 22379.082 9767.635 852.81354, 22512.406 9772.57 843.53186, 22624.926 9766.346 840.2202, 22742.129 9733.204 845.95807, 22795.893 9648.372 849.3591, 22779.98 9571.837 853.1677, 22699.395 9537.116 857.9696, 22603.918 9575.07 860.0106, 22546.115 9650.45 857.5516, 22543.42 9775.488 855.8193, 22568.49 9867.472 856.2957, 22667.967 9951.473 859.9803, 22771.734 9913.65 860.0913, 22882.492 9771.373 853.58887, 22928.812 9656.423 852.96716, 22940.045 9576.035 855.99146, 22868.23 9660.1455 860.16583, 22885.785 9798.508 864.64886, 22935.5 9881.914 864.1975, 23035.73 9878.3955 861.8018, 23138.459 9769.545 858.4311, 23189.342 9870.302 854.8599, 23207.94 9953.178 855.1836, 23281.35 10047.692 858.84076, 23367.354 10014.854 859.63, 23458.74 9879.17 856.2905, 23508.465 9730.216 853.7415, 23544.334 9631.323 853.1457, 23625.744 9621.405 856.04944, 23658.88 9728.172 853.6084, 23672.17 9856.9795 849.90967, 23676.457 9971.633 850.32153, 23715.36 10079.312 854.0259, 23867.904 10138.3 854.49, 23963.781 10145.119 850.06836, 24042.748 10129.143 736.09735</trace>
</ink>
</file>

<file path=ppt/ink/ink22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21911.65 9261.867 874.14984, 22042.955 9254.061 847.5554, 22163.184 9251.588 827.77515, 22333.559 9249.779 785.96094, 22431.953 9248.735 732.2705, 22538.781 9247.271 648.22784, 22616.115 9249.933 391.14053</trace>
</ink>
</file>

<file path=ppt/ink/ink22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19492.24 11143.6455 874.14984, 19575.434 11090.301 865.15063, 19684.85 10986.221 859.75037, 19770.145 10865.315 857.61743, 19811.451 10753.84 856.3746, 19826.355 10649.38 853.97687, 19812.871 10564.488 855.3066, 19718.84 10524.07 858.3761, 19619.205 10622.985 856.0764, 19576.52 10773.733 848.7443, 19560.05 10929.544 838.5766, 19562.912 11045.797 831.5287, 19573.88 11179.87 824.31476, 19587.96 11307.0625 818.75793, 19599.541 11402.389 814.1991, 19613.838 11506.351 811.87335, 19626.475 11595.024 813.94904, 19647.178 11682.154 824.18677, 19689.662 11581.639 827.4711, 19729.068 11469.609 825.25867, 19783.951 11362.429 829.50183, 19886.914 11303.26 838.50867, 19964.654 11311.669 843.00726, 20016.252 11422.201 846.0723, 20022.494 11543.194 843.5125, 20020.15 11627.398 824.8305</trace>
</ink>
</file>

<file path=ppt/ink/ink2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12797.511 909.4764 874.14984, 12877.907 926.4101 866.1321, 12963.04 943.42285 859.55804, 13033.972 958.7612 841.81915</trace>
</ink>
</file>

<file path=ppt/ink/ink22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20544.684 11323.657 874.14984, 20450.12 11341.776 865.1122, 20327.283 11402.081 859.1165, 20229.55 11509.095 861.1277, 20245.416 11618.558 861.62396, 20358.906 11640.978 856.60913, 20451.205 11608.02 851.0515, 20544.719 11501.015 845.20746, 20575.47 11414.38 844.3876, 20495.486 11507.749 850.3605, 20490.752 11605.669 848.44244, 20513.97 11707.602 849.39453, 20576.004 11783.449 854.58826, 20653.072 11737.771 856.8171, 20725.322 11618.549 852.409, 20783.28 11477.342 843.4981, 20831.691 11357.163 844.1162, 20944.373 11290.056 850.4063, 21024.18 11395.848 855.05524, 21040.258 11508.511 857.6773, 21032.703 11616.42 861.2226, 21035.223 11706.24 863.1687, 21142.227 11719.172 862.49005, 21220.26 11694.889 804.02716</trace>
</ink>
</file>

<file path=ppt/ink/ink22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21292.5 11360.155 874.14984, 21262.584 11495.068 864.7024, 21248.717 11612.831 864.9818, 21319.58 11485.114 851.17474, 21371.617 11396.921 853.2188, 21447.533 11358.137 855.77856, 21516.443 11445.652 857.1215, 21524.387 11537.382 857.4886, 21494.691 11644.532 859.54456, 21489.37 11564.83 855.0586, 21519.426 11476.319 855.205, 21597.406 11389.975 857.6057, 21673.496 11362.338 857.77216, 21740.307 11438.302 856.67535, 21747.238 11524.971 851.0473, 21749.146 11608.317 836.02374, 21749.436 11687.573 701.5366</trace>
</ink>
</file>

<file path=ppt/ink/ink22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22006.229 11323.657 874.14984, 21928.738 11434.966 867.8691, 21914.912 11543.107 867.6341, 21960.773 11621.941 867.7506, 22024.404 11490.311 862.80585, 22034.291 11384.515 856.821, 22065.104 11269.296 858.29645, 22173.367 11210.305 858.49506, 22274.264 11273.759 857.2744, 22305.537 11353.109 859.55756, 22300.67 11466.959 860.7693, 22338.645 11376.632 854.6081, 22389.838 11276.156 857.3621, 22467.535 11206.792 861.06067, 22545.236 11308.572 861.52124, 22550.0 11421.616 861.15076, 22543.191 11517.753 863.16284, 22623.291 11418.073 856.87427, 22672.46 11314.78 846.5266, 22734.592 11239.474 851.26227, 22761.338 11327.913 853.5197, 22771.115 11456.164 851.7119, 22786.467 11556.043 852.14764, 22887.441 11579.317 854.39575, 22968.492 11504.908 853.5134</trace>
</ink>
</file>

<file path=ppt/ink/ink22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22932.203 10728.566 874.14984, 22905.375 10811.996 866.0258, 22878.166 10895.119 863.0871, 22849.443 10970.595 675.1374</trace>
</ink>
</file>

<file path=ppt/ink/ink22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23289.615 11269.221 874.14984, 23195.99 11253.441 867.43616, 23077.395 11290.496 866.4698, 23012.855 11385.006 865.3817, 23059.61 11470.094 863.75885, 23139.846 11468.247 861.4425, 23240.457 11396.589 856.051, 23314.568 11320.229 855.6599, 23299.252 11423.49 848.69214, 23280.527 11532.26 840.25287, 23270.387 11696.294 831.49255, 23269.637 11836.5205 806.0003, 23280.988 11952.072 763.0305, 23289.615 12027.624 675.7525</trace>
</ink>
</file>

<file path=ppt/ink/ink22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23413.883 11196.845 874.14984, 23408.88 11304.348 865.47327, 23423.924 11438.669 863.44244, 23454.846 11524.328 864.89484, 23541.715 11557.512 864.4157, 23646.48 11501.038 859.0653, 23721.828 11419.869 852.4967, 23770.639 11333.3 848.92786, 23796.611 11251.933 848.306, 23775.656 11338.389 851.75867, 23792.514 11430.743 850.4799, 23837.703 11518.173 848.4734, 23960.355 11595.4 851.0288, 24051.055 11587.811 852.99585, 24148.867 11513.777 855.1381, 24188.797 11382.421 859.2535, 24167.44 11294.075 862.0864, 24077.611 11330.122 861.13806, 24076.5 11447.035 854.33655, 24118.863 11524.9375 847.3385, 24162.023 11626.619 817.87115</trace>
</ink>
</file>

<file path=ppt/ink/ink22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17959.213 3975.3174 874.14984, 17864.512 3888.8413 869.9539, 17780.613 3795.1948 864.9256, 17691.652 3709.709 861.3909, 17608.092 3642.3643 859.76624, 17489.979 3578.0063 860.6089, 17388.842 3533.6611 860.7135, 17272.63 3499.8547 859.3162, 17156.56 3481.7292 859.41516, 17019.697 3484.6873 859.6494, 16912.006 3496.2688 858.8407, 16815.79 3518.721 860.19586, 16733.314 3551.049 863.6326, 16631.543 3615.2725 865.1909, 16540.127 3687.0574 865.9525, 16435.67 3770.2705 865.20935, 16342.105 3830.904 863.8057, 16226.042 3866.779 862.79877, 16096.848 3882.2495 861.1445, 16016.731 3881.997 859.4225, 15934.824 3878.1035 857.53925, 15810.586 3867.502 856.24255, 15732.054 3856.372 856.2577, 15608.077 3836.3862 855.94305, 15531.795 3822.4355 855.56976, 15448.571 3806.7666 855.3259, 15368.186 3789.7107 855.3778, 15243.805 3761.4712 856.25256, 15134.429 3735.4807 858.9815, 15022.044 3715.6443 861.68115, 14892.67 3736.353 862.86285, 14785.948 3766.5427 862.0864, 14682.108 3799.065 860.0524, 14580.956 3826.35 855.3873, 14450.758 3844.0435 854.0184, 14333.621 3845.286 854.7861, 14215.638 3833.1455 856.27136, 14091.348 3808.5508 857.88983, 13981.056 3779.049 860.5357, 13866.472 3740.4683 862.2889, 13739.328 3699.7087 863.3678, 13614.998 3672.9631 863.9908, 13522.18 3666.8245 863.2888, 13374.685 3667.4414 861.5682, 13240.547 3686.9617 860.7019, 13122.366 3720.8574 861.4567, 13011.076 3774.0757 862.13904, 12924.671 3827.4485 864.7219</trace>
</ink>
</file>

<file path=ppt/ink/ink22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15606.887 2512.9485 874.14984, 15512.989 2506.5605 868.79333, 15397.746 2537.6396 864.1704, 15311.929 2583.1665 862.47626, 15236.415 2664.6233 864.0464, 15247.498 2757.5334 864.104, 15351.366 2771.4072 862.328, 15437.95 2749.4036 861.2718, 15539.646 2644.2354 862.49414, 15575.347 2549.8857 862.9395, 15560.512 2625.5193 861.78796, 15557.001 2765.2659 859.99677, 15550.7 2900.9302 857.7648, 15541.559 2983.058 855.8821, 15525.923 3061.5908 854.75397, 15492.063 3165.4382 856.1461, 15408.325 3246.9556 860.4032, 15326.095 3202.6338 862.3708, 15300.267 3086.232 859.8002, 15315.493 2994.1711 859.88306, 15376.593 2917.1465 860.255, 15488.17 2876.017 858.6563, 15603.193 2868.5732 856.7574, 15683.575 2868.4507 853.5032</trace>
</ink>
</file>

<file path=ppt/ink/ink22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14894.259 3254.0303 874.14984, 15029.804 3254.0298 861.2501, 15111.988 3252.316 855.5222, 15205.665 3248.5156 850.5031, 15310.833 3244.6257 848.3224, 15425.812 3241.5403 844.6286, 15546.343 3239.1504 841.2404, 15643.165 3237.4424 838.58026, 15736.876 3236.4443 834.603, 15823.651 3235.7966 831.89453, 15901.208 3235.375 829.97205, 15994.053 3235.1013 824.80756, 16089.033 3234.943 818.2286, 16221.108 3234.8538 792.7633, 16301.504 3234.8538 749.76855</trace>
</ink>
</file>

<file path=ppt/ink/ink22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15303.36 3794.686 874.14984, 15339.391 3706.7385 868.55493, 15366.849 3631.1262 864.15704, 15395.579 3552.796 861.9883, 15421.309 3471.532 863.7566, 15424.772 3363.6228 865.48364, 15317.4 3313.954 867.33844, 15258.556 3423.0796 865.9009, 15248.617 3505.3655 864.72235, 15253.257 3638.5474 862.31775, 15325.403 3718.7903 861.7111, 15411.134 3758.8074 863.41565</trace>
</ink>
</file>

<file path=ppt/ink/ink2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12797.511 1072.4614 874.14984, 12903.869 1081.7692 862.14465, 12982.769 1091.1228 853.7184, 13055.865 1099.3746 836.3188, 13126.775 1111.9633 647.2269</trace>
</ink>
</file>

<file path=ppt/ink/ink22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15624.481 3487.8608 874.14984, 15537.203 3616.6938 869.71484, 15523.715 3735.3271 868.67926, 15605.1 3784.9111 865.5697, 15710.644 3723.7146 857.4618, 15774.471 3648.261 849.24695, 15845.004 3566.9448 850.0999, 15852.106 3691.842 855.7162, 15865.949 3778.2468 861.0415, 15937.606 3676.1936 865.31726, 15900.693 3598.3596 865.7188, 15895.522 3519.428 866.17365, 16016.004 3500.4329 863.48724, 16107.739 3540.9482 862.78766, 16172.149 3669.437 862.17725, 16101.942 3757.6956 861.63434, 16008.288 3813.8628 861.12286</trace>
</ink>
</file>

<file path=ppt/ink/ink22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16337.108 3470.54 874.14984, 16296.462 3554.8162 870.44104, 16281.261 3639.0842 870.2419, 16377.974 3613.2258 864.93414, 16437.787 3507.3296 858.70026, 16450.467 3416.0413 859.05676, 16391.22 3323.8164 861.4854, 16293.24 3341.7776 862.5649, 16252.082 3425.4128 864.55365, 16353.03 3441.8962 861.6461, 16431.98 3452.3145 853.4683</trace>
</ink>
</file>

<file path=ppt/ink/ink22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16427.287 3632.613 874.14984, 16506.193 3600.3242 870.6684, 16591.395 3524.271 868.74664, 16485.404 3510.9187 863.4676, 16446.695 3620.4028 863.10486, 16550.31 3688.0732 858.89014, 16648.475 3708.4058 845.5649</trace>
</ink>
</file>

<file path=ppt/ink/ink22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2184.6565 11178.905 874.14984, 2082.6382 11288.151 862.90576, 1997.4851 11397.662 860.2072, 1928.582 11525.273 862.0911, 1900.5385 11623.422 863.44507, 1969.0659 11701.142 863.6589, 2053.3743 11662.656 861.5986, 2168.9482 11560.891 854.69257, 2254.1843 11478.56 849.6407, 2350.0325 11395.474 852.4882, 2344.9346 11522.461 844.8853, 2322.6438 11647.674 843.5249, 2319.4036 11760.114 851.24713, 2452.9626 11806.493 852.8285, 2556.8088 11755.404 848.6344, 2690.9036 11613.442 839.6382, 2782.8982 11485.441 811.16846, 2840.018 11377.512 752.85095, 2860.5117 11300.266 677.5856, 2872.204 11225.03 147.65471</trace>
</ink>
</file>

<file path=ppt/ink/ink22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2734.5227 11842.044 874.14984, 2714.1199 11927.0205 868.87476, 2711.5996 12046.213 868.31946, 2788.3567 12119.653 866.8304, 2876.5896 12134.004 863.6645, 2963.2122 12104.197 862.43787, 3014.6428 12024.131 863.1714, 2965.7815 11937.973 862.7116, 2864.1873 11913.299 860.20514, 2787.279 11904.854 855.7695, 2710.6775 11934.363 8.537492</trace>
</ink>
</file>

<file path=ppt/ink/ink22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3022.6526 10854.141 874.14984, 3120.3052 10843.711 869.2213, 3207.7437 10899.823 867.9108, 3190.7454 11023.203 863.44775, 3134.7275 11122.678 856.7764, 3108.0027 11210.307 856.9326, 3224.47 11296.384 847.67017, 3336.3142 11305.979 834.8866, 3416.973 11308.45 806.93353, 3494.1064 11304.643 7.9320655</trace>
</ink>
</file>

<file path=ppt/ink/ink22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3504.3352 11558.107 874.14984, 3607.4897 11572.52 865.0061, 3760.8057 11585.32 857.50415, 3851.536 11592.237 846.348, 3927.8467 11598.998 555.3306</trace>
</ink>
</file>

<file path=ppt/ink/ink22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3504.3352 11811.114 874.14984, 3606.3457 11822.0 864.42114, 3742.184 11834.496 858.53546, 3822.2039 11842.66 850.0974, 3900.9043 11859.343 235.56245</trace>
</ink>
</file>

<file path=ppt/ink/ink22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5072.553 10890.639 874.14984, 4951.1445 10849.265 866.4937, 4842.117 10852.954 863.0417, 4752.7773 10890.908 864.18805, 4688.16 10988.434 864.37555, 4679.8345 11071.063 862.16425, 4766.092 11146.073 863.82404, 4868.143 11031.231 861.18506, 4914.388 10930.14 860.265, 4991.2544 10929.837 856.91864, 5011.8276 11020.22 848.2138, 5028.152 11136.229 838.8433, 5036.5723 11215.267 833.6709, 5045.3477 11304.983 833.70483, 5058.918 11437.778 834.8241, 5066.7437 11518.326 837.1832, 5070.225 11598.363 840.3165, 5065.8535 11715.092 847.559, 5042.48 11800.667 856.42236, 4928.9526 11853.319 863.7939, 4850.384 11810.112 862.89734, 4798.706 11705.325 860.02954, 4788.057 11607.008 857.0104, 4837.341 11501.69 856.0774, 4943.4106 11434.283 857.31964, 5019.8716 11417.052 806.69543</trace>
</ink>
</file>

<file path=ppt/ink/ink22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5910.549 12009.685 874.14984, 5783.6626 12002.766 860.4188, 5693.694 11993.747 850.7323, 5583.451 11981.281 840.77313, 5456.5366 11968.057 831.56506, 5316.5254 11955.376 812.8827, 5171.159 11944.275 788.34125, 5074.381 11936.976 758.85455, 4964.3965 11931.7 717.04803, 4881.6294 11928.163 668.4813, 4800.985 11927.961 614.1478, 4716.324 11930.956 554.5492, 4592.893 11939.765 423.8114, 4517.8013 11954.852 247.80333</trace>
</ink>
</file>

<file path=ppt/ink/ink2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17573 7384 874, 17669 7384 862, 17754 7384 853, 17863 7384 842, 17966 7384 819, 18054 7387 704</trace>
</ink>
</file>

<file path=ppt/ink/ink2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12765.757 1316.939 874.14984, 12852.85 1293.508 855.0454, 12952.722 1261.8741 831.40704, 13024.26 1239.5298 787.371, 13094.477 1217.8986 733.29755</trace>
</ink>
</file>

<file path=ppt/ink/ink23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4520.488 12876.961 874.14984, 4598.7554 12870.543 871.6772, 4698.843 12790.594 860.8976, 4758.2803 12706.406 853.54614, 4794.9766 12616.236 849.9519, 4815.5967 12491.986 848.9921, 4816.2417 12381.775 849.22327, 4804.953 12292.563 853.7382, 4767.261 12216.142 857.54083, 4691.145 12204.728 861.5882, 4631.1816 12292.345 860.6752, 4610.1943 12407.346 858.78375, 4609.1104 12514.541 857.31665, 4627.6133 12634.701 856.13226, 4662.685 12768.285 855.3383, 4686.2188 12845.726 855.21405, 4726.183 12965.01 856.61426, 4799.992 13070.208 860.6223, 4888.132 13097.438 862.1546, 4967.116 13108.743 809.22815</trace>
</ink>
</file>

<file path=ppt/ink/ink23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5215.5186 12678.391 874.14984, 5110.2344 12733.104 868.6624, 5095.9404 12853.798 866.81256, 5184.0063 12941.6045 865.8367, 5292.3345 12941.941 863.91595, 5384.099 12891.35 859.09076, 5457.1147 12803.6045 860.1983, 5454.6343 12889.488 859.4466, 5480.5938 13002.828 861.1416, 5572.2397 13053.54 861.68915, 5591.894 12958.279 859.18207, 5567.394 12880.347 856.2277, 5498.8174 12783.6875 852.4896, 5416.768 12693.542 853.7416, 5516.9023 12658.016 852.7497, 5603.6553 12689.3955 846.2461, 5740.411 12754.462 839.93207, 5821.6646 12871.128 844.77106, 5832.208 12971.596 847.3696, 5769.237 13075.514 846.70514, 5704.454 13152.771 841.5115</trace>
</ink>
</file>

<file path=ppt/ink/ink23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5928.1445 12768.706 874.14984, 5911.7124 12864.435 865.2002, 5897.934 12990.058 862.13257, 5911.905 13122.23 864.3056, 6003.2856 13181.228 864.21027, 6062.9346 13090.643 860.9694, 6104.1836 12967.938 850.9852, 6116.072 12810.665 844.757, 6103.8267 12692.014 844.68835, 6047.893 12576.637 848.6131, 5980.084 12498.224 853.2951, 5890.0435 12467.897 860.5101, 5856.3887 12560.769 862.80414, 5919.664 12658.837 858.3118, 6002.804 12731.383 844.27356, 6088.7046 12786.026 804.9798</trace>
</ink>
</file>

<file path=ppt/ink/ink23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6231.6704 13111.409 874.14984, 6314.2896 13096.636 871.9062, 6388.658 12990.822 869.2928, 6283.906 12939.995 867.2752, 6200.465 13023.34 864.0393, 6194.028 13105.901 863.07605, 6252.336 13198.501 863.3936, 6351.8867 13250.58 861.7464, 6445.0176 13283.381 849.9899</trace>
</ink>
</file>

<file path=ppt/ink/ink2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13424.643 1105.3934 874.14984, 13452.989 995.57947 862.91986, 13494.297 889.80994 857.6444, 13573.944 802.5523 862.60675, 13648.304 815.576 862.88293, 13679.065 894.2922 860.9371, 13678.056 1007.6405 859.08093, 13673.71 1100.9083 858.9939, 13771.436 1148.4612 859.2732, 13865.882 1114.2184 853.78345, 13935.096 1063.3427 845.668, 14051.037 963.4295 844.78485, 14126.391 884.687 850.6417, 14131.557 805.2767 855.95087, 14023.0205 857.65356 857.6051, 13943.179 940.632 850.8956, 13896.673 1034.8699 848.44684, 13901.999 1106.4469 851.28986, 13995.224 1134.5969 850.2132, 14069.142 1115.0664 845.9846, 14184.007 1060.1091 838.50946, 14254.332 997.2529 833.2761, 14323.745 919.64197 828.2914, 14378.353 851.23615 824.07996, 14461.338 724.7734 822.24976, 14492.481 654.5181 825.63464, 14510.845 586.6147 829.9136, 14520.145 497.283 839.88586, 14423.898 502.66464 847.73444, 14362.736 580.56244 843.2172, 14316.029 690.713 832.8707, 14296.198 785.8171 826.1069, 14282.24 875.6382 819.3986, 14272.253 961.48035 812.47284, 14265.642 1078.0715 806.0542, 14262.35 1218.1584 800.6454, 14259.758 1369.1952 796.20703, 14257.974 1469.2096 792.8501, 14254.305 1579.9318 792.1147, 14250.54 1675.8842 794.2735, 14224.043 1747.5334 805.9711, 14180.005 1655.9967 751.97394, 14131.62 1571.3756 567.98987, 14100.399 1479.9238 349.991</trace>
</ink>
</file>

<file path=ppt/ink/ink2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14004.1455 323.95813 874.14984, 13970.94 412.1877 854.01184, 13936.892 513.00214 837.79395, 13912.234 585.24176 819.35583, 13887.578 655.95306 791.91626</trace>
</ink>
</file>

<file path=ppt/ink/ink2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14968.66 274.28116 874.14984, 14968.659 354.82147 854.9168, 14967.39 432.0396 841.92145, 14963.176 526.0457 832.65466, 14956.384 620.6477 825.21545, 14941.2705 764.2054 817.43115, 14923.544 876.0074 821.677, 14906.713 982.8775 829.75415, 14898.369 1068.4891 842.5136, 14829.949 1030.3412 862.5727, 14749.699 989.2365 864.2973, 14666.804 1019.22906 861.6398, 14616.596 1088.4861 858.1899, 14604.026 1170.8872 856.8058, 14697.73 1246.1044 856.7202, 14829.113 1202.3907 848.5424, 14920.18 1137.9904 837.3924, 15008.209 1058.6633 825.4195, 15128.539 937.60986 806.2797, 15209.443 850.2679 818.4233, 15232.801 961.685 831.7583, 15214.192 1076.4761 841.1302, 15219.147 1144.6022 851.59717, 15317.622 1003.62354 839.3169, 15355.85 928.86786 826.959, 15388.072 860.92474 832.1918, 15432.014 767.4608 844.1598, 15430.2295 875.2449 840.158, 15419.036 955.5343 835.00354, 15403.92 1086.7529 826.1122, 15407.795 1167.2887 789.02344, 15407.124 1235.539 638.77454</trace>
</ink>
</file>

<file path=ppt/ink/ink2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15853.79 323.95813 874.14984, 15852.354 405.93954 858.6822, 15847.892 488.251 845.34186, 15838.049 590.941 832.7865, 15827.54 681.37274 823.1758, 15817.481 759.9832 816.0907, 15805.388 842.89185 795.2369, 15787.8125 970.6438 737.50854, 15795.447 1042.3073 565.6016</trace>
</ink>
</file>

<file path=ppt/ink/ink2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16255.672 682.30194 874.14984, 16155.12 765.1046 853.8022, 16085.711 826.6874 843.79596, 15990.393 917.93567 834.7841, 15917.251 1000.6759 840.1221, 15988.175 913.10956 834.46216, 16057.506 813.0591 828.0307, 16119.921 741.3734 839.7664, 16120.141 813.1304 833.93823, 16102.14 904.08325 822.67633, 16076.599 1005.1187 830.2376, 16155.858 976.3591 839.3117, 16233.62 890.0454 823.7909</trace>
</ink>
</file>

<file path=ppt/ink/ink2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16561.299 274.28116 874.14984, 16544.781 397.9552 858.74097, 16527.357 482.9143 847.9763, 16501.514 586.072 837.09814, 16479.291 671.0583 828.4301, 16454.412 753.2152 821.1296, 16430.016 830.60876 817.2712, 16385.701 965.5149 828.66583, 16450.037 895.61206 836.8899, 16527.207 775.49713 821.1508, 16631.295 653.0609 810.69806, 16718.295 603.4984 808.4045, 16796.715 612.0868 817.69885, 16843.088 712.3937 826.18274, 16833.51 815.4132 833.94995, 16785.209 889.0531 833.3219, 16712.066 962.8528 827.89, 16643.594 1023.63434 822.5366, 16517.812 1083.9454 828.7922, 16438.82 1076.6727 834.86176, 16449.734 947.6984 830.1674, 16527.035 830.3261 820.55316, 16671.38 744.8716 814.6534, 16789.12 713.5377 821.10284, 16891.643 753.71234 828.5384, 16958.648 835.5095 837.04877, 17008.459 960.265 845.6109, 17077.307 1038.2059 857.65753, 17181.887 1013.20984 855.7632, 17278.758 946.9855 852.3736, 17356.188 876.3891 855.1815, 17415.098 782.7257 859.1212, 17416.502 707.06445 859.54694, 17296.129 676.134 856.0618, 17166.12 692.14124 841.80444, 17081.867 733.7625 818.42584, 17011.043 763.3769 779.7122, 16931.426 811.79694 695.3789</trace>
</ink>
</file>

<file path=ppt/ink/ink2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16175.295 665.55695 874.14984, 16090.022 717.81415 866.658, 16002.441 817.9725 859.7843, 15949.055 910.448 854.3507, 15918.39 992.70306 855.5191, 15997.2705 962.72095 853.97943, 16077.792 845.9499 837.8944, 16141.449 749.1537 844.5059, 16153.979 836.3126 827.7332, 16129.873 909.2658 810.97327, 16094.595 1025.8337 757.3392</trace>
</ink>
</file>

<file path=ppt/ink/ink2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17413.684 355.7737 874.14984, 17468.457 425.89148 862.1964, 17544.195 569.96783 847.86523, 17564.662 669.54114 840.6172, 17576.838 755.17706 834.37695, 17562.697 840.8238 828.0652, 17522.521 946.48395 820.11774, 17489.89 1025.4355 812.94464, 17411.818 1149.677 789.32117, 17360.906 1230.2233 751.1675, 17319.158 1304.1183 690.0924, 17262.06 1372.9313 603.7385</trace>
</ink>
</file>

<file path=ppt/ink/ink2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11205.863 2620.2612 874.14984, 11132.049 2522.8718 869.0903, 11015.761 2455.5205 867.2683, 10938.841 2423.6672 865.8395, 10856.241 2394.9832 863.2294, 10736.779 2358.422 857.22595, 10633.845 2334.9893 852.5095, 10541.791 2319.3372 851.3316, 10457.217 2305.9011 852.8174, 10343.983 2284.6946 855.0523, 10273.106 2271.386 855.993, 10162.246 2250.6365 857.69147, 10088.163 2239.0671 857.731, 10003.54 2228.0024 856.9963, 9924.536 2218.1152 855.9575, 9783.364 2201.4653 853.04767, 9696.52 2194.023 852.0021, 9567.161 2185.6362 851.17285, 9483.258 2183.3015 851.1694, 9390.393 2182.0547 851.18414, 9307.11 2181.3 851.2244, 9236.367 2180.8586 850.955, 9148.466 2181.9927 850.0026, 9049.96 2184.9285 848.5931, 8943.818 2189.858 846.94086, 8870.592 2193.5513 845.58246, 8785.494 2199.6455 843.98724, 8688.766 2210.545 842.82513, 8585.904 2225.7483 841.7651, 8491.926 2241.5583 841.1191, 8417.255 2254.8162 840.4361, 8328.462 2274.3242 840.3881, 8233.299 2299.6604 841.1535, 8135.387 2332.931 842.19824, 8064.7114 2358.5068 843.3337, 7989.8306 2390.3435 844.1424, 7906.457 2431.7803 844.6706, 7818.3286 2482.1855 844.5809, 7736.9487 2533.9185 844.3408, 7606.8315 2626.3071 843.71857, 7536.1533 2687.2637 844.048, 7437.449 2780.8948 845.5893, 7338.8237 2904.3037 848.3907, 7276.3647 3009.47 851.8977, 7238.371 3123.1929 855.4493, 7226.2314 3220.056 859.3312, 7260.537 3333.1313 862.13947, 7323.6357 3429.503 861.76935, 7451.824 3533.4448 853.9284, 7565.548 3601.572 846.91724, 7637.1123 3633.2493 846.9539, 7718.8154 3664.206 846.84686, 7805.903 3691.8503 846.4835, 7949.1025 3728.8843 844.95807, 8045.032 3744.6943 843.13055, 8153.4404 3757.2854 841.2596, 8242.316 3766.1191 839.9689, 8328.641 3773.1265 838.13116, 8432.321 3779.7412 836.4388, 8547.846 3784.8809 833.74036, 8669.846 3788.644 831.13434, 8751.292 3791.0146 828.8038, 8856.266 3792.5388 826.2836, 8929.432 3793.4507 824.49854, 9025.832 3793.9841 822.5598, 9144.546 3794.2961 819.6703, 9278.84 3794.4866 816.4019, 9406.817 3794.5938 813.737, 9504.613 3794.634 811.15204, 9624.204 3794.6465 809.0679, 9759.388 3795.8352 807.716, 9904.958 3797.2012 807.20966, 10014.08 3798.298 806.9177, 10127.469 3799.595 806.7786, 10257.889 3802.0212 806.40497, 10398.927 3803.2026 806.4253, 10535.864 3802.7 806.75586, 10635.671 3802.0593 806.8933, 10757.37 3800.2563 807.54333, 10891.336 3798.2942 808.4475, 11029.732 3795.4172 810.18536, 11132.955 3793.112 812.439, 11234.036 3788.276 814.9797, 11343.871 3780.3718 818.36053, 11455.683 3769.2717 822.9106, 11558.339 3755.804 828.2214, 11630.665 3745.8003 833.0979, 11709.56 3730.7869 837.893, 11787.53 3710.7502 842.4665, 11894.952 3675.2715 850.20953, 11994.013 3617.109 856.3683, 12060.547 3533.5 860.04785, 12091.265 3448.3962 861.2979, 12094.745 3349.7937 861.1837, 12061.727 3223.381 860.11584, 12008.664 3114.7092 858.3251, 11917.855 2999.4048 855.52203, 11834.157 2912.9636 852.78516, 11699.126 2811.577 851.3896, 11574.936 2735.422 851.1382, 11503.669 2699.1785 850.6688, 11422.567 2664.629 850.25555, 11332.857 2634.589 849.61365, 11196.383 2597.7988 849.45355, 11117.544 2585.4258 850.1942, 11037.845 2577.6633 851.17065, 10968.013 2573.3074 852.0312, 10868.44 2570.3005 855.70056, 10797.125 2578.045 861.2393, 10779.143 2656.3022 866.2777, 10863.598 2722.139 861.2463, 10934.493 2762.3782 855.5824, 11006.317 2800.402 849.24896, 11139.56 2867.9858 840.1297, 11227.321 2913.6855 836.847, 11362.756 2985.7217 832.109, 11453.064 3036.8513 829.63184, 11553.687 3095.4324 827.07166, 11645.67 3149.7256 825.9821, 11721.249 3194.6882 825.23584, 11814.74 3251.6743 823.9336, 11921.831 3316.3696 822.27057, 12038.8125 3386.2942 819.5601, 12123.403 3437.005 817.55023, 12218.2 3494.297 815.3815, 12329.676 3561.362 813.2484, 12452.974 3634.3232 810.6004, 12572.175 3703.2502 808.1578, 12662.475 3755.0955 805.73035, 12773.048 3817.5735 803.1911, 12896.775 3886.918 801.923, 13030.788 3959.9365 801.35004, 13134.143 4015.8027 801.13947, 13240.282 4072.3682 800.74786, 13365.769 4136.3335 800.4033, 13502.635 4204.238 799.2931, 13638.615 4270.0293 798.4482, 13734.028 4315.991 797.6699, 13852.197 4370.126 787.1186, 13983.223 4427.104 768.208, 14120.493 4484.54 740.7931, 14232.304 4530.6733 705.3406, 14332.13 4569.776 662.31946, 14444.369 4609.97 612.28955, 14557.045 4643.8447 555.8538, 14655.577 4661.3438 494.0971, 14732.798 4676.931 392.4906, 14808.813 4691.221 259.0882</trace>
</ink>
</file>

<file path=ppt/ink/ink2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18094 7539 874, 18157 7450 865, 18227 7333 859, 18284 7218 855, 18340 7101 857, 18403 7217 847, 18406 7339 842, 18418 7470 826, 18426 7557 798</trace>
</ink>
</file>

<file path=ppt/ink/ink2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14293.896 4298.1143 874.14984, 14378.923 4343.879 864.5149, 14485.497 4412.838 858.7452, 14564.944 4474.1543 854.57324, 14662.426 4586.405 853.6821, 14705.627 4696.171 854.0011, 14711.776 4783.2773 855.5457, 14670.689 4869.2837 856.84186, 14602.375 4931.2334 857.36163, 14533.304 4955.488 422.08508</trace>
</ink>
</file>

<file path=ppt/ink/ink2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15049.036 5145.413 874.14984, 15079.073 5071.4556 865.37494, 15138.482 4982.9497 861.61786, 15209.681 4910.362 859.8199, 15280.6455 4866.615 858.8361, 15349.973 4904.337 860.2439, 15357.819 4986.4097 861.88257, 15386.315 5085.6436 862.2822, 15480.027 5161.5894 860.8427, 15580.913 5157.654 856.014, 15653.198 5137.106 849.63446, 15748.231 5106.6094 839.4038, 15831.354 5073.7373 832.60046, 15900.6045 5133.1035 846.01434, 15935.263 5201.038 851.75, 16018.254 5258.4614 855.97687, 16115.664 5284.361 859.8942, 16217.754 5259.529 860.93036, 16232.908 5181.4653 860.5832, 16161.362 5132.0933 856.8083, 16082.817 5130.531 847.8718, 15980.671 5149.0425 837.1576, 15888.633 5170.8945 825.99536, 15818.504 5188.764 794.89075, 15726.839 5206.1187 721.1901, 15656.267 5221.5435 461.77542</trace>
</ink>
</file>

<file path=ppt/ink/ink2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16512.676 4232.8086 874.14984, 16506.78 4359.9966 857.72974, 16498.9 4445.5537 848.501, 16487.963 4549.69 839.0811, 16474.254 4663.1895 830.7118, 16465.19 4737.638 824.69977, 16450.594 4834.103 819.38403, 16428.484 4983.5317 815.71545, 16419.887 5060.318 819.7995, 16415.855 5176.3906 830.95703, 16445.05 5256.4136 862.27136</trace>
</ink>
</file>

<file path=ppt/ink/ink2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16271.548 4835.6304 874.14984, 16349.112 4835.63 860.6791, 16428.945 4837.5317 846.3792, 16524.568 4840.757 835.8125, 16629.75 4844.944 827.2426, 16723.45 4848.371 802.60754, 16802.43 4851.817 785.6855</trace>
</ink>
</file>

<file path=ppt/ink/ink2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17123.932 4982.428 874.14984, 17018.766 5021.2446 858.0757, 16921.398 5058.221 847.9657, 16830.594 5098.68 845.2772, 16744.73 5150.508 850.4912, 16684.658 5234.5186 855.08887, 16795.307 5222.193 857.6263, 16883.234 5174.8584 851.9328, 16972.756 5095.5127 850.8767, 17043.094 5018.147 851.32306, 17108.383 4945.3643 854.08575, 17090.148 5032.744 861.2513, 17040.479 5108.34 861.2818, 17019.53 5199.8096 862.7039, 17148.932 5250.791 858.14594, 17265.445 5197.037 847.0983, 17372.857 5110.2534 830.6715, 17445.438 5048.292 795.67096</trace>
</ink>
</file>

<file path=ppt/ink/ink2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17542.684 4363.42 874.14984, 17545.365 4431.45 863.8309, 17542.105 4499.729 856.00696, 17533.3 4584.9897 847.66235, 17516.941 4681.9824 840.5203, 17498.85 4774.248 835.0001, 17484.562 4844.062 830.90643, 17468.408 4925.9985 828.04254, 17445.508 5059.6426 827.08734, 17438.309 5136.5933 829.2103, 17438.803 5240.218 837.562, 17497.598 5316.543 867.771</trace>
</ink>
</file>

<file path=ppt/ink/ink2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17333.309 4982.428 874.14984, 17427.043 4949.2827 863.03876, 17558.738 4934.447 857.1367, 17659.91 4936.9106 854.3657, 17746.484 4955.1797 855.30096, 17833.951 5029.7305 856.2394, 17869.611 5139.219 857.16016, 17854.059 5232.9277 858.04803, 17823.502 5308.956 855.9342</trace>
</ink>
</file>

<file path=ppt/ink/ink2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17864.188 4640.829 874.14984, 17835.105 4710.666 813.0102</trace>
</ink>
</file>

<file path=ppt/ink/ink2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18330.568 4998.615 874.14984, 18260.092 5058.2705 865.4921, 18191.656 5115.7773 862.10657, 18107.857 5197.6914 863.62744, 18101.03 5267.259 864.2767, 18180.48 5312.308 863.4705, 18262.814 5303.656 863.1404, 18354.443 5251.52 863.8582, 18391.531 5145.887 863.38715, 18329.65 5063.2236 860.8027, 18247.094 5013.788 857.3194, 18137.037 4987.662 857.72186, 18265.346 4958.501 837.79816, 18354.775 4952.1484 835.3854, 18491.152 4948.696 835.115, 18588.97 4990.692 840.9479, 18616.861 5061.034 843.4868, 18601.86 5155.9287 850.7285, 18681.127 5114.3193 856.7325, 18747.889 5009.656 853.6689, 18815.977 4943.948 854.71265, 18899.59 4959.325 857.5967, 18928.58 5106.0728 858.7043, 18940.4 5180.707 861.9126, 18941.824 5267.6523 859.4955</trace>
</ink>
</file>

<file path=ppt/ink/ink2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19649.334 4869.12 874.14984, 19632.814 4987.4014 856.27954, 19618.14 5070.5176 846.36615, 19601.398 5166.9067 838.32556, 19584.348 5273.0093 832.88885, 19570.662 5360.2524 828.84467, 19559.768 5439.2705 820.49493, 19550.549 5516.1206 808.26434, 19534.031 5663.145 754.17664, 19523.049 5742.999 716.66254, 19511.824 5829.9497 613.95496, 19497.703 5899.427 268.82095</trace>
</ink>
</file>

<file path=ppt/ink/ink2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18526 7113 874, 18555 7218 865, 18595 7318 860, 18641 7413 858, 18696 7532 858, 18729 7631 856, 18709 7744 860, 18614 7746 861, 18529 7731 805</trace>
</ink>
</file>

<file path=ppt/ink/ink2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19568.957 4949.4966 874.14984, 19691.256 4942.1855 860.1481, 19759.133 4954.804 856.2472, 19881.594 5017.5654 855.502, 19948.58 5086.1284 855.71497, 19972.93 5159.9683 855.0361, 19944.459 5264.1587 853.3149, 19879.531 5343.8516 853.4478, 19776.826 5388.4814 852.7386, 19656.324 5384.7036 849.45337, 19576.422 5317.3027 832.1914, 19556.86 5247.727 531.8415</trace>
</ink>
</file>

<file path=ppt/ink/ink2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20180.213 5015.3604 874.14984, 20172.625 5113.1523 864.561, 20150.486 5215.8667 859.96643, 20128.975 5293.9854 859.9853, 20102.3 5194.4204 850.67316, 20144.416 5102.1514 842.42053, 20221.758 5016.151 840.1647, 20312.438 4963.3584 844.05035, 20439.797 4973.7153 848.8437, 20518.602 5018.718 853.2091, 20543.268 5122.198 856.5635, 20526.75 5215.682 857.04736, 20488.615 5309.2773 859.2752, 20564.492 5370.3184 860.81714, 20659.758 5326.9824 859.2396, 20722.994 5246.346 861.0666, 20706.295 5149.08 859.637, 20649.662 5078.5513 856.39746, 20551.803 5023.8135 852.5361, 20680.17 4950.4688 846.9463, 20796.623 4920.803 852.13477, 20866.732 4889.872 853.62506, 20983.092 4821.0137 855.5138, 21053.38 4815.6787 860.4487, 21006.307 4950.318 850.4864, 20963.97 5041.032 841.02484, 20928.469 5118.943 833.795, 20896.195 5191.7153 827.4219, 20863.15 5278.3125 822.68756, 20833.848 5372.2554 822.4089, 20808.799 5470.412 823.7655, 20777.572 5609.2847 828.5081, 20765.576 5683.249 833.6977, 20777.283 5765.089 860.2845</trace>
</ink>
</file>

<file path=ppt/ink/ink2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20887.72 5080.108 874.14984, 20884.838 5169.8184 869.366, 20922.285 5250.936 868.5383, 21018.867 5248.4478 865.4374, 21100.33 5170.2114 858.0582, 21159.074 5079.3477 851.0378, 21214.377 5000.3657 852.03143, 21301.352 4947.9746 857.8326, 21372.268 5071.721 860.46735, 21368.44 5163.051 857.0621, 21349.018 5275.931 859.49274, 21449.264 5346.7075 858.2761, 21569.889 5320.244 849.06793, 21640.332 5287.625 844.6359, 21746.434 5224.981 845.8883, 21829.96 5134.2163 849.70013, 21876.29 5043.956 853.8009, 21860.748 4975.1055 857.9634, 21771.297 4971.526 862.7952, 21706.055 5050.144 861.65717, 21674.896 5143.84 858.6236, 21699.682 5249.451 854.6368, 21831.895 5336.754 842.7908, 21906.215 5379.7607 822.42426, 21997.111 5406.0776 787.6516</trace>
</ink>
</file>

<file path=ppt/ink/ink2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15739.676 5533.3403 874.14984, 15858.415 5526.567 852.9492, 15951.1455 5524.4575 840.6484, 16065.435 5522.671 829.18494, 16198.303 5521.638 819.1003, 16348.697 5521.0146 810.1009, 16500.465 5520.6274 802.1387, 16610.518 5520.384 795.30347, 16751.377 5520.2285 789.3718, 16853.533 5520.0645 780.41187, 17000.523 5519.988 769.84924, 17180.36 5519.9565 758.9731, 17386.7 5518.954 743.4794, 17575.611 5517.055 726.5744, 17738.445 5514.8984 709.47125, 17944.062 5512.11 689.0907, 18175.287 5508.22 669.8014, 18330.201 5505.5913 652.7619, 18534.145 5502.6934 637.1085, 18771.885 5501.8003 623.2504, 19031.29 5504.5864 616.1731, 19253.0 5509.776 610.918, 19446.568 5516.3184 607.25543, 19674.787 5528.707 607.9565, 19923.969 5547.465 608.80676, 20183.854 5569.7754 579.7609, 20360.254 5585.1084 542.6587, 20559.342 5602.7886 497.86, 20769.377 5618.653 446.7057, 20973.834 5626.377 390.289, 21141.307 5625.201 329.16708, 21269.055 5621.039 267.30865, 21386.262 5597.1016 209.50438, 21461.057 5581.432 156.55688, 21543.703 5571.162 27.16095</trace>
</ink>
</file>

<file path=ppt/ink/ink2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22222.363 5373.146 874.14984, 22141.988 5455.1963 839.72406</trace>
</ink>
</file>

<file path=ppt/ink/ink2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2874.524 1593.7903 874.14984, 2841.966 1683.2316 867.5292, 2808.0513 1761.9359 861.6087, 2766.6047 1840.5121 859.37256, 2689.9465 1943.5624 857.9561, 2580.8872 2060.6492 855.98315, 2483.1204 2151.8984 854.4459, 2355.5593 2240.2837 854.35565, 2251.3582 2296.016 856.0544, 2161.849 2308.8137 859.968, 2092.589 2280.554 862.2575, 2046.6809 2168.655 863.7691, 2063.0957 2071.1611 863.1717, 2114.934 1987.6262 863.1036, 2209.0696 1928.7766 862.0769, 2336.995 1938.6135 862.6825, 2432.0217 1994.0939 862.46497, 2516.042 2098.34 859.15625, 2569.5603 2190.3474 848.3828, 2612.6797 2300.5515 830.4558, 2633.377 2376.2178 796.5722, 2643.9993 2445.8777 7.4134073</trace>
</ink>
</file>

<file path=ppt/ink/ink2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3340.9043 2033.6267 874.14984, 3260.132 2026.018 869.03326, 3154.1265 2077.1863 866.5731, 3101.1724 2156.2554 865.58484, 3101.0151 2253.595 865.79767, 3169.8804 2290.0786 864.1398, 3268.5457 2191.4517 855.6112, 3323.6353 2083.0999 845.57245, 3347.501 2015.0087 842.6114, 3369.138 1937.6947 840.12164, 3399.036 1815.842 842.46906, 3410.4036 1709.1082 849.7685, 3381.4543 1778.6958 848.6865, 3367.0662 1908.0189 842.65027, 3363.2444 2028.4716 846.4307, 3377.6992 2128.1697 850.28015, 3459.252 2199.1912 856.6219, 3561.9443 2159.1704 859.3906, 3639.0457 2098.952 859.32367, 3686.3254 2011.0621 860.2921, 3615.05 1974.1609 857.9371, 3539.3477 2028.2396 856.64764, 3505.8447 2105.6506 856.2426, 3498.4824 2190.9436 857.2484, 3549.5706 2267.093 859.28766, 3653.4375 2266.5264 859.1487, 3726.9084 2262.4753 857.19257</trace>
</ink>
</file>

<file path=ppt/ink/ink2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4112.9126 2131.3062 874.14984, 4128.6396 2036.8304 864.2948, 4175.7446 1896.1678 852.1769, 4216.5684 1786.766 846.97876, 4242.65 1717.3972 847.05646, 4279.0796 1609.7148 850.03705, 4239.524 1531.3579 854.469, 4158.5938 1582.3398 852.5965, 4082.9187 1674.5975 843.31287, 4023.4573 1818.1217 836.13995, 4010.2034 1897.3534 834.73315, 4009.245 2009.3896 838.3482, 4079.3079 2094.7212 842.51044, 4177.174 2118.946 847.0183, 4254.2075 2126.575 849.19995, 4322.44 2109.0996 415.0865</trace>
</ink>
</file>

<file path=ppt/ink/ink2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4659.6694 1903.5737 874.14984, 4572.7944 1948.0598 863.89526, 4495.6772 1993.9021 858.64465, 4427.284 2043.0093 859.1493, 4342.302 2137.9795 862.2639, 4427.687 2142.5256 863.5974, 4518.6685 2031.0524 864.72845, 4598.249 2090.3342 864.8379, 4678.047 2123.4849 865.0699, 4749.2207 2146.704 809.3987</trace>
</ink>
</file>

<file path=ppt/ink/ink2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1640.1044 3068.4702 874.14984, 1646.7594 3158.208 862.6672, 1648.9973 3227.7021 856.82556, 1650.5836 3312.0635 850.4871, 1653.0027 3410.0164 844.3548, 1655.1945 3519.7356 839.3352, 1656.0674 3622.5288 834.9422, 1656.3917 3703.5942 831.15155, 1656.2839 3798.5356 823.35504, 1656.2537 3868.5652 809.2856, 1654.4457 3958.946 787.9009, 1649.3788 4052.5298 759.12415, 1640.8246 4127.0293 723.3585, 1628.6709 4213.3433 643.1061, 1612.3798 4281.169 319.69202</trace>
</ink>
</file>

<file path=ppt/ink/ink2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18437 7172 874, 18574 7122 855, 18669 7099 848, 18776 7082 842, 18871 7064 827, 18959 7053 816</trace>
</ink>
</file>

<file path=ppt/ink/ink2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1539.8822 3516.121 874.14984, 1565.6414 3444.2795 862.7655, 1638.5297 3339.8608 857.34283, 1732.4128 3262.0625 856.25073, 1813.5778 3240.6624 858.8226, 1873.3168 3353.9897 857.4699, 1839.5863 3456.2495 850.52, 1770.4324 3555.204 838.1107, 1689.6412 3635.1921 827.6457, 1620.9854 3669.1794 835.8097, 1689.2616 3598.973 857.59784, 1803.1714 3569.421 861.1318, 1903.2573 3544.1714 856.4853, 1992.0581 3514.3672 854.59314, 2083.936 3460.4644 855.2129, 2170.9146 3381.9946 855.2568, 2232.1206 3306.64 855.6433, 2224.2312 3234.8098 859.385, 2142.5623 3255.452 856.8167, 2062.3643 3310.668 852.59424, 1998.0233 3398.446 852.5091, 1974.734 3500.898 855.99365, 2010.4161 3583.486 857.8661, 2104.6658 3611.8206 857.96173, 2216.346 3571.5542 853.0578, 2330.9487 3440.9678 841.3598, 2389.0276 3304.8015 829.004, 2412.7593 3236.885 811.5284, 2424.0205 3157.777 795.3428</trace>
</ink>
</file>

<file path=ppt/ink/ink2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2488.5195 2783.2466 874.14984, 2470.908 2897.4973 861.7991, 2463.3445 2967.8445 855.60944, 2452.9475 3076.45 846.6115, 2446.9004 3185.4255 843.93945, 2447.5837 3260.3708 843.64185, 2450.2156 3338.744 841.73615, 2457.6047 3471.29 840.4744, 2463.9763 3546.8044 842.1451, 2478.8904 3654.1484 849.6006, 2556.9106 3685.8015 859.9063, 2609.6797 3596.0637 856.6301, 2662.6328 3466.6267 845.5076, 2690.0693 3387.9612 843.9735, 2731.1216 3275.0637 845.86304, 2728.4644 3385.6064 853.9878, 2724.9016 3501.9783 853.2376, 2746.3584 3615.818 853.5475, 2831.2627 3676.2131 856.8158, 2930.5813 3571.5698 852.27423, 2963.8267 3484.946 845.2464, 2992.2993 3382.4495 836.7324, 3011.1562 3312.4028 829.9193, 3028.9695 3222.2332 822.6487, 3045.0164 3127.661 820.03705, 3057.5222 3046.0706 823.6691, 3068.603 2932.8477 832.2851, 3013.507 3014.0872 833.4648, 2997.154 3084.626 831.8975, 2980.8162 3172.4631 830.7448, 2967.671 3265.4866 829.5543, 2958.2883 3337.8171 827.81757, 2959.8777 3466.0422 829.938, 2987.1648 3558.966 839.0505, 3055.8596 3603.558 848.6087, 3128.635 3601.4343 855.0473, 3225.7305 3521.525 855.3265, 3303.1912 3419.609 849.675, 3353.8867 3335.6353 842.4707, 3352.5488 3258.9062 848.66895, 3280.188 3303.558 846.1598, 3211.2107 3382.02 839.88153, 3150.1208 3514.275 839.56165, 3132.019 3612.0627 845.30676, 3231.9487 3667.9456 849.0497, 3343.0999 3610.3684 842.5364, 3421.2808 3565.7979 819.7337</trace>
</ink>
</file>

<file path=ppt/ink/ink2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2954.9001 3190.151 874.14984, 3057.0225 3178.637 863.1044, 3151.576 3172.7178 860.7655, 3240.2427 3168.7998 863.5148, 3308.8125 3166.9688 862.12384</trace>
</ink>
</file>

<file path=ppt/ink/ink2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2874.524 2978.6052 874.14984, 2870.8667 3064.074 868.91705, 2862.2573 3134.5269 572.2185</trace>
</ink>
</file>

<file path=ppt/ink/ink2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2327.767 3060.0977 874.14984, 2451.0676 3035.1646 857.3522, 2535.8313 3019.1792 846.699, 2614.6975 3004.206 824.01294, 2685.1611 2993.7903 707.067</trace>
</ink>
</file>

<file path=ppt/ink/ink2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3758.6619 3141.5903 874.14984, 3752.764 3230.5164 864.8892, 3730.717 3346.0999 862.4492, 3726.5256 3464.7917 864.65424, 3812.7292 3518.2725 862.8109, 3901.6846 3454.8557 860.46277, 3943.4 3357.5107 860.5689, 3914.8967 3254.4487 860.71906, 3831.594 3201.779 861.84827, 3898.6921 3126.4995 854.6058, 4012.2864 3094.9211 855.32263, 4091.102 3097.7886 857.973, 4129.7134 3168.688 857.48285, 4126.6377 3260.8682 856.13306, 4111.919 3361.07 858.85754, 4222.1797 3323.8398 850.596, 4291.6377 3219.139 840.3576, 4350.004 3122.1355 832.1451, 4315.1606 3204.7827 838.44995, 4288.866 3320.0923 848.0554, 4365.328 3360.1672 851.94684, 4454.2373 3278.1216 844.4033, 4510.2036 3206.0105 847.3798, 4553.893 3118.375 851.50055, 4602.6274 3233.364 860.6566, 4600.9814 3317.9631 864.3701, 4608.7715 3232.4485 845.16156, 4644.352 3119.3909 827.6937, 4698.8765 3010.5173 783.7174, 4770.7534 2932.2012 718.6207, 4839.005 2872.791 389.75177</trace>
</ink>
</file>

<file path=ppt/ink/ink2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5061.55 2848.552 874.14984, 5022.8843 2919.9976 865.7643, 4965.504 2998.7996 861.1932, 4929.1304 3070.1824 862.7466, 4954.7666 3172.4424 863.8386, 5009.3984 3244.168 864.42065, 4936.095 3302.7488 864.00696, 4855.4062 3304.6284 854.8811, 4761.442 3310.1028 822.7651, 4692.908 3301.596 744.27026</trace>
</ink>
</file>

<file path=ppt/ink/ink2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5013.92 3679.1062 874.14984, 4894.006 3670.6606 861.3096, 4825.188 3666.4905 857.5691, 4747.5063 3663.0254 854.4308, 4661.858 3662.9863 851.74194, 4593.9023 3663.7473 849.9098, 4447.525 3681.52 848.1563, 4362.1875 3698.2998 845.867, 4211.5615 3733.5251 841.96295, 4112.4136 3758.6987 839.0735, 4000.2024 3785.3896 835.7486, 3908.9673 3806.7595 832.5916, 3815.7842 3825.328 829.1777, 3699.4363 3846.1 825.0343, 3566.3767 3869.0432 820.0326, 3424.7495 3894.2703 814.9671, 3330.6785 3911.005 810.65027, 3211.938 3934.12 806.9744, 3076.186 3963.0396 803.7289, 2969.4724 3986.4675 801.924, 2861.3906 4011.4285 800.45184, 2734.7112 4041.2622 791.81165, 2615.099 4069.0815 774.9112, 2519.5117 4091.231 750.1126, 2403.2375 4118.7666 717.7467, 2275.2505 4148.8022 677.8266, 2140.3406 4180.0034 630.60767, 2004.1412 4212.0 576.6448, 1894.7489 4237.8286 516.7753, 1799.4413 4260.6196 451.68665, 1696.8323 4285.2026 383.0237, 1594.2867 4308.918 315.0434, 1496.8081 4330.7544 250.48407, 1366.9994 4359.719 146.01996, 1267.651 4380.698 75.85796, 1197.0525 4396.1772 34.09938</trace>
</ink>
</file>

<file path=ppt/ink/ink2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15146.282 6399.6167 874.14984, 15116.048 6478.2266 865.3862, 15081.517 6571.1577 860.7899, 15062.392 6659.805 862.0504, 15099.56 6747.5776 863.2382, 15194.745 6773.6353 860.966, 15289.406 6703.519 858.9428, 15348.537 6610.929 859.01825, 15364.66 6702.4854 858.31146, 15383.546 6782.8696 860.9964, 15475.629 6846.83 862.76416, 15556.003 6834.9707 861.69653, 15630.269 6773.2856 862.60065, 15674.346 6668.064 863.4448, 15671.232 6562.3516 863.0354, 15660.587 6485.343 864.95294, 15628.17 6417.311 8.654992</trace>
</ink>
</file>

<file path=ppt/ink/ink2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15853.79 6981.7856 874.14984, 15845.196 7070.608 863.04645, 15818.576 7193.6914 858.65857, 15796.067 7294.2495 848.8812, 15782.71 7376.9346 836.629, 15770.551 7446.1733 787.7444</trace>
</ink>
</file>

<file path=ppt/ink/ink2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18874 7241 874, 18855 7347 864, 18838 7463 866, 18889 7571 867, 19031 7564 864, 19138 7460 863, 19173 7363 862, 19099 7272 860, 18957 7231 854, 18859 7208 837</trace>
</ink>
</file>

<file path=ppt/ink/ink2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15579.917 6986.8096 874.14984, 15716.432 6972.4087 854.5283, 15803.822 6966.1763 844.01385, 15898.238 6959.8306 836.39764, 15988.5205 6951.4775 824.7261, 16065.435 6944.4946 803.9823, 16143.542 6937.1323 775.50653</trace>
</ink>
</file>

<file path=ppt/ink/ink2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16271.548 6741.774 874.14984, 16380.591 6749.0386 861.54694, 16450.57 6757.4326 857.0972, 16529.3 6768.8306 853.2597, 16611.928 6783.1123 850.18353, 16680.875 6794.3447 841.8208, 16753.805 6807.6377 834.5287</trace>
</ink>
</file>

<file path=ppt/ink/ink2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16384.67 6904.759 874.14984, 16480.793 6919.807 863.4719, 16593.564 6932.0146 850.5527, 16670.434 6940.06 844.3453, 16760.52 6949.562 820.85693, 16829.885 6960.4585 536.3653</trace>
</ink>
</file>

<file path=ppt/ink/ink2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17413.684 6514.0415 874.14984, 17321.465 6417.124 862.97046, 17272.76 6316.7607 864.1283, 17316.25 6226.717 863.5827, 17398.137 6192.43 861.37335, 17487.457 6198.8267 858.6055, 17561.498 6239.071 859.0561, 17574.66 6312.654 858.5536, 17488.176 6398.0986 851.2749, 17383.365 6455.5044 847.5741, 17314.158 6485.202 850.39923, 17211.361 6547.546 855.26025, 17174.115 6642.7363 856.8081, 17200.61 6718.214 858.35706, 17325.826 6773.4697 855.9617, 17398.746 6783.333 850.57306, 17515.426 6778.7715 829.54095, 17589.414 6772.3374 795.7194, 17659.518 6745.986 7.7623096</trace>
</ink>
</file>

<file path=ppt/ink/ink2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17928.688 6367.8013 874.14984, 17911.473 6486.4126 861.40704, 17878.996 6616.4365 853.9211, 17854.355 6710.8755 840.33405, 17836.693 6779.0874 815.8859</trace>
</ink>
</file>

<file path=ppt/ink/ink2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18105.316 6367.8013 874.14984, 18119.688 6472.9175 861.16174, 18134.32 6579.2544 852.17816, 18145.557 6670.941 837.54364, 18154.357 6748.557 817.7951, 18165.521 6818.0996 750.7271</trace>
</ink>
</file>

<file path=ppt/ink/ink2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17783.812 6334.311 874.14984, 17901.299 6328.438 858.1566, 17989.934 6326.785 849.97925, 18069.607 6327.5054 842.2851, 18138.992 6329.1885 835.16394, 18225.467 6336.8936 823.8859, 18294.469 6341.997 805.1055, 18378.2 6350.498 770.9315</trace>
</ink>
</file>

<file path=ppt/ink/ink2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17139.81 6855.64 874.14984, 17241.44 6877.664 862.96295, 17316.709 6886.8447 854.5313, 17412.771 6896.162 844.81146, 17517.258 6906.3066 835.22217, 17594.611 6913.8193 827.60364, 17702.17 6926.4976 820.61383, 17775.496 6935.221 815.18976, 17892.727 6952.122 805.2853, 18034.648 6974.752 795.8629, 18189.273 7002.2715 787.7565, 18289.348 7020.0923 767.60046, 18385.39 7036.369 741.7168, 18459.566 7050.999 719.5817</trace>
</ink>
</file>

<file path=ppt/ink/ink2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17478.184 7474.649 874.14984, 17400.018 7418.061 863.6836, 17322.418 7324.3447 859.1374, 17296.648 7236.115 861.3224, 17321.342 7162.005 861.8792, 17399.861 7136.754 860.4903, 17512.527 7169.26 857.59125, 17565.686 7244.356 858.6461, 17556.848 7330.6606 856.7592, 17450.574 7444.088 844.37354, 17377.184 7498.0303 837.46924, 17258.244 7574.321 830.4609, 17188.154 7613.991 834.70874, 17099.906 7695.538 842.4495, 17157.121 7786.3296 846.7335, 17240.27 7807.9976 841.76306, 17312.512 7823.0723 836.5717, 17388.57 7827.6694 830.683, 17479.182 7836.8013 794.841, 17548.955 7831.9824 611.13617</trace>
</ink>
</file>

<file path=ppt/ink/ink2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17815.564 7213.984 874.14984, 17774.533 7286.1953 865.67737, 17722.688 7387.3813 861.08295, 17687.037 7472.104 858.4042, 17669.484 7549.2856 858.15344, 17685.143 7652.818 856.88324, 17736.148 7728.4277 856.9591, 17832.31 7769.6284 856.51807, 17953.555 7754.5728 852.4292, 18033.248 7737.854 841.81726</trace>
</ink>
</file>

<file path=ppt/ink/ink2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19464 7276 874, 19378 7373 868, 19344 7487 865, 19382 7569 863, 19510 7614 859, 19625 7620 853, 19765 7558 854, 19838 7473 856, 19813 7325 855, 19706 7208 851, 19580 7162 855, 19459 7191 857, 19372 7220 863</trace>
</ink>
</file>

<file path=ppt/ink/ink2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17976.318 7490.835 874.14984, 17926.578 7606.4175 857.7132, 17855.475 7743.996 842.9153, 17807.99 7850.688 826.59607, 17775.873 7922.8574 793.9976</trace>
</ink>
</file>

<file path=ppt/ink/ink2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18571.697 7605.2593 874.14984, 18481.225 7678.3687 859.68286, 18361.658 7764.245 844.1128, 18291.404 7813.295 824.34875, 18220.742 7849.491 8.140236</trace>
</ink>
</file>

<file path=ppt/ink/ink2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18314.691 7539.954 874.14984, 18364.059 7629.017 864.0296, 18461.82 7752.07 849.87225, 18565.838 7858.6074 836.19366, 18636.197 7930.672 808.87</trace>
</ink>
</file>

<file path=ppt/ink/ink2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18881.295 7450.647 874.14984, 18951.605 7478.602 866.0372, 19050.605 7533.083 862.461, 19110.113 7624.958 863.04095, 19015.898 7685.677 856.169, 18929.842 7697.338 858.2632, 19048.254 7725.1553 855.155, 19165.387 7786.8506 851.48004, 19239.914 7846.6934 853.0201, 19260.934 7930.4487 854.92957, 19173.242 8007.651 857.0001, 19097.602 8009.278 856.8849, 18973.268 7991.723 849.30774, 18867.562 7937.8516 832.5829, 18796.95 7898.298 795.2054</trace>
</ink>
</file>

<file path=ppt/ink/ink2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19665.209 7490.835 874.14984, 19582.748 7548.8257 862.31384, 19493.805 7613.57 853.1415, 19420.357 7687.815 858.2147, 19382.48 7772.0273 860.76935, 19385.777 7850.3896 859.2347, 19452.729 7920.4116 859.95856, 19547.154 7959.4595 862.38745, 19620.22 7935.579 862.56134, 19620.275 7859.423 860.6817, 19572.848 7787.247 857.201, 19467.938 7717.6523 849.1459, 19379.219 7679.39 832.59424, 19295.082 7653.821 788.48145</trace>
</ink>
</file>

<file path=ppt/ink/ink2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19906.338 7832.9927 874.14984, 19833.43 7933.442 868.0673, 19862.182 8017.339 867.669, 19949.74 7983.7246 866.7044, 19991.887 7898.13 864.0253, 19957.14 7803.5977 860.5028, 19888.89 7743.12 856.4029, 19809.945 7729.4663 857.7064, 19890.46 7784.431 860.8985</trace>
</ink>
</file>

<file path=ppt/ink/ink2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20308.22 7832.9927 874.14984, 20221.703 7876.938 864.3827, 20140.25 7938.93 865.4276, 20122.455 8021.66 865.35944, 20204.73 8096.1475 862.00903, 20295.957 8104.7803 861.7788, 20400.023 8048.339 862.79004, 20437.568 7955.2246 861.4954, 20379.969 7856.509 856.49225, 20314.592 7779.0435 838.8496</trace>
</ink>
</file>

<file path=ppt/ink/ink2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18217.445 7019.183 874.14984, 18332.615 7014.081 859.1664, 18435.291 7013.656 848.3011, 18543.639 7016.5317 843.24664, 18629.564 7023.6655 840.7539, 18728.373 7035.7373 838.4251, 18821.725 7048.7754 834.55493, 18901.969 7061.0015 830.72485, 19003.057 7078.472 827.49304, 19120.73 7097.7583 824.33484, 19202.568 7111.0874 821.55554, 19305.076 7127.0625 818.23926, 19428.713 7146.95 814.5514, 19564.86 7169.157 811.83765, 19689.648 7189.533 809.8919, 19790.324 7205.9663 808.1792, 19913.486 7225.49 806.9251, 20052.773 7247.2373 805.868, 20205.658 7272.1396 804.00226, 20318.309 7290.6978 802.37726, 20443.31 7311.952 800.1573, 20593.95 7335.7695 796.42566, 20691.094 7351.121 784.66833, 20779.22 7365.4775 767.8272, 20854.977 7376.969 747.6904</trace>
</ink>
</file>

<file path=ppt/ink/ink2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21112.975 7295.477 874.14984, 21215.416 7308.629 862.428, 21291.152 7319.7754 854.98065, 21376.963 7332.3394 848.5663, 21463.133 7342.8076 839.13464, 21534.994 7351.729 823.6556, 21611.107 7360.782 799.3606</trace>
</ink>
</file>

<file path=ppt/ink/ink2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21273.727 7556.141 874.14984, 21352.87 7577.0537 861.7481, 21427.379 7593.1133 849.84406, 21525.664 7610.9624 835.80743, 21596.602 7624.261 814.7748, 21675.607 7638.192 781.8126</trace>
</ink>
</file>

<file path=ppt/ink/ink2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20078 7234 874, 19976 7309 866, 19884 7418 865, 19881 7544 864, 19991 7613 860, 20127 7615 854, 20235 7572 850, 20332 7469 848, 20346 7359 850, 20311 7259 853, 20227 7192 855, 20122 7172 859, 20039 7219 861, 20090 7329 860, 20174 7393 422</trace>
</ink>
</file>

<file path=ppt/ink/ink2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23476.629 7539.954 874.14984, 23447.766 7646.939 862.1533, 23390.893 7770.682 858.19684, 23345.043 7864.8203 859.611, 23343.209 7767.0986 852.62195, 23415.533 7693.6665 845.98773, 23499.725 7645.694 838.903, 23617.965 7631.337 824.1648, 23718.525 7650.051 797.8616, 23807.064 7678.938 718.48584</trace>
</ink>
</file>

<file path=ppt/ink/ink2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23815.002 7719.126 874.14984, 23741.932 7732.289 867.08026, 23651.03 7752.962 867.68304, 23570.69 7799.489 867.9747, 23688.504 7815.5747 859.89294, 23774.287 7769.3555 857.9667, 23822.852 7844.5474 864.99646, 23902.52 7898.584 867.4354, 23973.598 7955.1455 864.66797, 24065.549 8024.93 862.2991, 24137.016 8052.418 863.81946, 24213.045 8017.5654 865.2475, 24174.955 7930.8413 862.0583, 24097.398 7863.812 851.1664, 23990.088 7841.6733 830.8986, 23917.125 7832.7593 790.2898</trace>
</ink>
</file>

<file path=ppt/ink/ink2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24265.508 7360.782 874.14984, 24244.057 7451.765 864.69586, 24210.125 7587.3623 857.06244, 24187.414 7673.0386 851.9694, 24161.836 7761.7407 847.97614, 24124.215 7883.96 832.96564, 24099.404 7964.3066 805.7977</trace>
</ink>
</file>

<file path=ppt/ink/ink2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24409.39 8093.6567 874.14984, 24345.883 8175.149 877.6531</trace>
</ink>
</file>

<file path=ppt/ink/ink2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24763.64 7930.672 874.14984, 24692.43 7934.1494 869.4199, 24624.031 7969.7974 864.2021, 24605.463 8066.4927 858.6961, 24626.955 8176.362 849.8924, 24671.385 8283.776 850.039, 24706.287 8375.222 854.9839, 24634.662 8404.659 857.9615, 24550.586 8339.255 848.98944, 24481.488 8271.994 718.7706</trace>
</ink>
</file>

<file path=ppt/ink/ink2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24812.264 8109.8438 874.14984, 24925.969 8174.809 848.3398, 24994.145 8210.955 809.83936</trace>
</ink>
</file>

<file path=ppt/ink/ink2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25230.021 8028.909 874.14984, 25211.81 8114.1123 865.274, 25166.014 8219.66 860.88434, 25123.725 8305.157 858.10266, 25085.172 8383.497 850.0026, 25053.393 8452.0 823.4599</trace>
</ink>
</file>

<file path=ppt/ink/ink2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22463.492 7344.5957 874.14984, 22572.523 7252.2705 863.1922, 22655.936 7167.3843 860.1373, 22716.98 7088.4517 859.10394, 22771.693 7006.1304 859.4503, 22755.393 7120.5537 846.3396, 22714.137 7267.2695 835.64716, 22688.145 7361.749 830.1739, 22661.713 7454.0366 829.9943, 22624.38 7583.951 835.23413, 22598.549 7683.07 841.4645, 22667.238 7679.6104 837.3125</trace>
</ink>
</file>

<file path=ppt/ink/ink2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22994.371 7181.6104 874.14984, 22962.723 7295.368 860.1303, 22911.195 7427.8535 854.7729, 22867.412 7529.749 857.3632, 22842.568 7615.64 861.63965, 22921.053 7671.9424 863.38306, 23027.197 7600.8057 860.25305, 23090.494 7511.0728 857.51624, 23128.549 7421.6045 856.0236, 23142.346 7336.384 857.9622, 23122.582 7265.999 861.1946, 23035.436 7242.9033 863.59906, 22944.912 7272.329 862.91113, 22874.244 7298.425 851.4143</trace>
</ink>
</file>

<file path=ppt/ink/ink2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23074.748 7034.812 874.14984, 23165.248 7076.2114 867.3577, 23243.438 7108.4897 859.9834</trace>
</ink>
</file>

<file path=ppt/ink/ink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691 6338 874, 770 6237 853</trace>
</ink>
</file>

<file path=ppt/ink/ink3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20514 7258 874, 20420 7329 869, 20367 7465 866, 20425 7596 862, 20533 7652 859, 20636 7662 856, 20729 7618 854, 20799 7509 855, 20804 7375 856, 20744 7274 856, 20642 7212 853, 20518 7216 841, 20418 7237 810</trace>
</ink>
</file>

<file path=ppt/ink/ink3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23428.998 6871.826 874.14984, 23385.574 6965.3213 869.18634, 23416.674 7059.545 868.0567, 23449.549 7170.8975 867.9083, 23381.115 7216.195 865.23724</trace>
</ink>
</file>

<file path=ppt/ink/ink3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23364.498 6871.826 874.14984, 23456.902 6837.6245 861.2707, 23526.246 6823.1567 855.1151, 23635.365 6811.9966 847.1669, 23716.277 6805.565 830.8562, 23786.754 6814.723 229.97954</trace>
</ink>
</file>

<file path=ppt/ink/ink3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21338.225 7360.782 874.14984, 21423.86 7259.8833 866.2234, 21534.207 7211.466 866.8665, 21615.008 7273.9233 866.1487, 21692.02 7351.8286 864.10364, 21778.379 7389.1284 863.03436, 21881.629 7387.9487 860.35223, 21949.846 7365.0522 858.01416, 22034.28 7339.604 851.13763, 22104.166 7305.172 235.94502</trace>
</ink>
</file>

<file path=ppt/ink/ink3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21305.48 7703.497 874.14984, 21351.32 7630.7656 864.9944, 21426.969 7556.824 862.186, 21534.72 7507.1226 863.95215, 21603.676 7519.6406 863.9511, 21668.117 7618.091 863.6177, 21722.236 7714.5537 865.2301, 21811.936 7752.1055 862.7903, 21959.24 7728.4175 850.9704, 22035.117 7715.5015 832.0844, 22110.234 7687.3105 798.7501</trace>
</ink>
</file>

<file path=ppt/ink/ink3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22206.486 8158.962 874.14984, 22303.605 8170.45 863.7587, 22375.555 8178.498 856.2472, 22467.066 8190.331 847.82526, 22557.791 8204.645 839.58215, 22634.191 8217.59 832.4799, 22728.809 8236.69 826.14, 22799.436 8251.294 820.92975, 22905.928 8274.623 811.9265, 23037.701 8304.224 803.42773, 23140.37 8327.2 796.9055, 23256.645 8352.982 790.4732, 23403.498 8385.72 785.42, 23572.256 8424.926 780.22144, 23744.135 8465.673 773.8948, 23869.69 8495.5625 767.4384, 24027.07 8532.866 759.27155, 24198.238 8572.129 726.18396, 24364.334 8605.982 686.0802, 24471.453 8627.795 650.1683, 24547.041 8644.582 581.84375, 24619.549 8659.211 505.32352</trace>
</ink>
</file>

<file path=ppt/ink/ink3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23042.994 7002.9966 874.14984, 23154.47 7054.16 869.54865, 23223.326 7069.6914 868.795, 23294.58 7092.344 8.675541</trace>
</ink>
</file>

<file path=ppt/ink/ink3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24667.389 6709.4 874.14984, 24598.273 6696.2563 862.4497, 24463.559 6676.511 852.7737, 24374.686 6668.2544 847.6435, 24272.053 6661.006 842.306, 24167.254 6654.4473 837.396, 24089.947 6649.75 833.3151, 23986.744 6642.9414 829.4556, 23914.816 6638.0815 823.6488, 23809.463 6630.9956 817.0669, 23680.805 6622.903 811.173, 23575.848 6616.0845 806.3194, 23469.008 6608.7705 801.872, 23336.77 6600.092 798.54236, 23183.855 6590.9165 796.0031, 23019.62 6580.0063 793.1754, 22905.53 6572.35 790.41327, 22753.238 6560.099 786.4883, 22571.896 6543.6216 776.62384, 22373.494 6523.856 764.0778, 22209.557 6508.258 753.03845, 22060.576 6494.801 742.82733, 21891.04 6482.728 739.2999, 21713.4 6474.1396 741.767, 21531.605 6467.6167 746.00116, 21413.016 6463.4233 750.65753, 21269.39 6457.9536 756.49945, 21104.93 6448.754 761.52, 20923.797 6434.967 766.3526, 20764.512 6420.2993 770.8829, 20628.768 6406.335 774.4478, 20468.23 6384.43 776.11847, 20301.305 6357.8257 777.32947, 20189.346 6339.6885 776.4323, 20053.053 6315.239 776.385, 19902.17 6285.6836 778.5356, 19743.383 6253.835 781.25934, 19612.898 6227.7026 784.6199, 19496.443 6204.4507 788.31805, 19362.875 6174.96 791.93854, 19219.117 6141.1973 795.118, 19071.38 6105.9585 798.7236, 18974.986 6082.941 801.90906, 18859.045 6055.7935 805.0655, 18730.69 6027.8257 808.36206, 18594.232 6000.522 811.4394, 18478.014 5977.9634 813.75916, 18374.877 5958.456 815.17615, 18247.025 5933.98 815.0984, 18100.63 5906.1846 812.6442, 17941.121 5878.811 808.70685, 17830.828 5860.221 804.4104, 17701.03 5840.4062 799.7713, 17551.197 5820.96 795.6766, 17390.107 5803.905 792.6809, 17244.754 5790.829 790.6156, 17130.064 5781.3438 788.81274, 16993.934 5772.472 788.7979, 16841.494 5763.4995 789.07104, 16740.664 5757.679 790.29395, 16613.482 5750.412 791.5468, 16465.787 5743.7207 792.5432, 16305.435 5739.674 793.2579, 16165.911 5738.6294 794.0159, 16049.966 5739.0913 794.36707, 15916.718 5742.7856 794.9865, 15774.76 5749.5596 797.11554, 15633.332 5759.9395 799.9473, 15536.174 5767.3496 803.4518, 15436.211 5775.9062 807.8234, 15336.871 5786.6655 815.32434, 15243.251 5800.42 822.9424, 15166.331 5815.0757 830.45685, 15051.163 5845.1333 843.77496, 14936.592 5901.471 853.7033, 14850.983 5962.3203 859.19763, 14755.295 6071.488 858.7774, 14675.734 6190.464 852.4653, 14632.643 6274.2227 848.0377, 14590.836 6368.5303 844.09827, 14562.068 6436.807 841.4628, 14534.601 6515.6016 838.7724, 14509.079 6608.542 836.80164, 14487.075 6710.281 835.8902, 14470.374 6803.6416 835.9381, 14458.523 6876.011 836.2095, 14449.172 6959.6987 837.83435, 14444.747 7049.0425 840.48676, 14447.364 7139.465 843.33466, 14460.88 7273.035 848.07697, 14481.419 7347.132 850.1755, 14512.479 7423.445 851.76514, 14551.062 7493.9233 852.81006, 14627.173 7600.4688 854.0466, 14773.192 7719.2554 850.4522, 14912.299 7803.3496 844.238, 15006.537 7847.7456 839.66565, 15118.291 7893.607 834.3086, 15237.775 7936.0146 828.8051, 15322.678 7965.358 823.6962, 15438.724 7997.046 817.6905, 15579.241 8027.41 810.7763, 15687.37 8048.6367 804.84814, 15811.7 8067.88 798.61, 15968.015 8085.852 790.11206, 16145.969 8103.904 779.0985, 16323.602 8122.274 769.78015, 16453.234 8135.6123 761.4253, 16615.719 8153.414 754.47705, 16799.387 8172.8784 750.9844, 16997.162 8192.488 749.2878, 17154.924 8207.628 747.8835, 17311.988 8222.045 745.15533, 17503.117 8237.874 741.91296, 17718.918 8254.424 735.059, 17943.28 8271.622 725.1568, 18096.088 8283.31 714.5583, 18289.562 8298.804 700.5672, 18508.256 8316.87 686.85046, 18579.805 8322.377 662.3641, 18653.617 8328.216 642.3959, 18782.875 8339.166 625.17267, 18887.248 8348.182 622.0388</trace>
</ink>
</file>

<file path=ppt/ink/ink3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24571.133 6758.519 874.14984, 24644.604 6800.7754 867.8462, 24720.45 6856.6636 861.4296, 24792.973 6917.1367 859.4254, 24897.78 7028.025 851.16583, 24962.146 7107.862 846.01337, 25021.533 7186.223 839.3382, 25071.703 7255.6167 832.83997, 25129.701 7347.8364 826.86365, 25191.377 7457.239 821.4441, 25252.887 7581.176 817.03864, 25294.848 7669.3447 813.01324, 25335.6 7773.358 808.77313, 25370.867 7894.8228 806.07837, 25393.78 8023.8047 805.4111, 25401.855 8139.1772 806.52466, 25404.178 8227.319 808.05536, 25387.928 8324.957 811.2764, 25349.908 8422.834 814.7951, 25291.781 8516.4795 817.2763, 25184.31 8646.718 820.3118, 25101.963 8711.251 820.6995, 25001.846 8775.039 820.35706, 24899.568 8833.3125 819.4599, 24823.197 8875.448 818.10724, 24727.826 8923.645 816.96564, 24620.656 8974.823 815.9793, 24501.727 9026.233 815.36066, 24407.957 9065.574 815.5019, 24309.482 9098.181 815.60004, 24186.006 9126.634 814.78864, 24041.912 9147.377 811.9912, 23890.455 9158.873 807.8957, 23782.277 9165.8125 803.83057, 23639.227 9164.323 798.0759, 23472.572 9152.971 789.60114, 23347.719 9142.974 782.5284, 23209.035 9128.271 773.6694, 23042.373 9109.719 764.6988, 22856.049 9087.265 757.12024, 22668.012 9061.142 750.7452, 22533.41 9041.891 745.56024, 22364.336 9014.748 740.3994, 22171.135 8982.255 734.76984, 21963.453 8944.78 729.5027, 21797.672 8914.007 726.1476, 21640.26 8883.752 722.5556, 21458.105 8848.155 724.96014, 21283.053 8813.694 730.0843, 21149.156 8787.232 733.13556, 20985.934 8755.532 735.83484, 20801.867 8721.689 738.0911, 20603.07 8686.622 739.6185, 20449.023 8659.042 742.15393, 20290.416 8629.886 742.8609, 20096.916 8591.023 740.0379, 19873.945 8543.72 731.4538, 19640.424 8490.465 714.7494, 19468.9 8450.807 696.4525, 19229.197 8386.272 668.7364, 19074.426 8344.522 618.83673, 19001.545 8326.941 569.9688, 18927.162 8307.036 525.2686, 18812.824 8272.828 449.54105</trace>
</ink>
</file>

<file path=ppt/ink/ink3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9034.714 6188.6294 874.14984, 9015.657 6279.673 868.16156, 8995.076 6362.9116 861.9954, 8964.001 6481.7656 859.6237, 8938.442 6573.952 857.7839, 8902.597 6697.0034 849.4936, 8871.701 6791.287 833.75073, 8843.677 6860.7393 814.47675, 8809.608 6929.0894 7.8042607</trace>
</ink>
</file>

<file path=ppt/ink/ink3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8551.465 6431.9907 874.14984, 8645.377 6477.6543 867.0147, 8779.082 6538.605 858.35876, 8885.028 6588.161 849.21564, 8980.42 6637.1836 849.4131, 9084.398 6695.5874 852.9754, 9197.091 6760.0864 856.85645, 9275.399 6810.591 864.40424</trace>
</ink>
</file>

<file path=ppt/ink/ink3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21366 7187 874, 21267 7234 868, 21137 7347 865, 21077 7481 862, 21093 7576 860, 21200 7630 857, 21298 7639 853, 21425 7582 852, 21535 7471 853, 21592 7362 855, 21548 7226 857, 21399 7143 860, 21310 7166 860, 21192 7174 862</trace>
</ink>
</file>

<file path=ppt/ink/ink3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6171.9326 4380.165 874.14984, 6240.6387 4395.0713 874.14984, 6335.0586 4411.553 867.8404, 6411.077 4421.9297 861.81903, 6494.19 4433.748 863.23236, 6586.5938 4449.858 864.548, 6712.836 4482.1787 863.0445, 6787.7324 4505.705 861.5249, 6901.8574 4543.197 858.3492, 7040.6 4592.979 847.51874, 7119.2637 4621.905 828.3745, 7189.2812 4652.8154 639.79926</trace>
</ink>
</file>

<file path=ppt/ink/ink3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6284.062 9821.1875 874.14984, 6332.261 9747.906 863.65204</trace>
</ink>
</file>

<file path=ppt/ink/ink3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5560.6763 2522.5818 874.14984, 5664.216 2486.1067 862.04297, 5800.697 2448.2373 854.61554, 5869.764 2437.5942 852.646, 5966.6274 2443.5193 856.61005, 5978.344 2538.027 853.79, 5925.898 2632.8674 847.70886, 5846.449 2737.9565 847.5689, 5800.4243 2836.3916 853.6031, 5888.721 2906.9565 853.32214, 5986.9443 2909.6167 846.76324, 6058.7124 2888.9346 841.3019, 6148.9067 2866.2817 810.555, 6217.2646 2836.7922 393.65735</trace>
</ink>
</file>

<file path=ppt/ink/ink3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5641.0527 2750.3145 874.14984, 5734.294 2712.6826 863.3611, 5810.922 2688.0237 854.3965, 5923.1655 2662.3716 840.9355, 5990.9834 2646.873 827.5173, 6070.8184 2626.4053 794.358, 6142.3022 2619.0854 217.23053</trace>
</ink>
</file>

<file path=ppt/ink/ink3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13698.519 9299.3 874.14984, 13721.002 9383.745 864.9657, 13735.576 9473.427 853.41815, 13745.933 9605.568 845.5399, 13755.864 9712.38 842.8117, 13793.637 9837.973 846.9789, 13904.617 9946.405 849.55304, 14017.759 10005.796 848.1196, 14101.16 10022.976 844.8849, 14188.093 10022.132 837.5242, 14260.879 10026.017 823.7271, 14341.528 10016.547 792.27704</trace>
</ink>
</file>

<file path=ppt/ink/ink3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13634.018 9250.182 874.14984, 13713.474 9252.064 860.9797, 13786.16 9257.209 850.05304, 13871.29 9265.918 841.4746, 13942.618 9273.8 835.0518, 14046.205 9289.012 816.6473, 14116.275 9299.298 779.8833</trace>
</ink>
</file>

<file path=ppt/ink/ink3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13714.395 9543.777 874.14984, 13791.961 9554.214 862.6558, 13871.793 9558.09 847.1446, 13981.56 9558.831 830.937, 14060.137 9559.972 801.5454, 14149.0205 9559.965 757.2568</trace>
</ink>
</file>

<file path=ppt/ink/ink3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14711.654 9707.321 874.14984, 14634.066 9725.19 869.31793, 14546.019 9756.242 863.5898, 14473.684 9860.325 865.1595, 14512.812 9951.375 864.6434, 14611.762 9946.692 863.42285, 14677.6045 9845.509 864.1413, 14720.532 9924.781 848.6899, 14720.211 10051.62 829.357, 14716.519 10159.747 817.44507, 14713.184 10243.129 783.5486, 14709.112 10330.42 742.4697, 14706.052 10423.403 693.8972, 14703.87 10501.656 639.29395, 14708.23 10593.975 526.0799, 14709.369 10663.395 95.87669</trace>
</ink>
</file>

<file path=ppt/ink/ink3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14776.154 9707.321 874.14984, 14798.036 9796.506 867.90656, 14825.1875 9927.031 861.84705, 14851.914 10018.297 860.5691, 14911.449 10117.942 863.05853, 14986.265 10121.37 862.20435, 15064.099 10020.538 857.96985, 15095.863 9916.908 851.22864, 15108.772 9797.829 851.6196, 15110.837 9715.736 855.6785, 15107.158 9828.797 852.2891, 15120.932 9941.188 851.019, 15167.726 10047.448 851.4147, 15240.456 10099.298 854.0524, 15311.926 10136.527 758.6662</trace>
</ink>
</file>

<file path=ppt/ink/ink3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15579.917 9918.309 874.14984, 15475.004 9851.62 863.78735, 15400.397 9838.786 860.7695, 15330.521 9850.455 860.4387, 15257.199 9934.016 859.2408, 15290.264 10029.662 857.60345, 15407.382 10108.044 853.08246, 15504.646 10112.581 853.768, 15589.968 10055.692 856.2397, 15661.601 10082.844 858.8513, 15704.663 10172.002 858.2525, 15792.165 10216.901 859.4207, 15865.12 10096.724 853.25256, 15881.455 10005.75 845.3504, 15889.484 9887.249 835.2029, 15894.534 9809.933 819.4439, 15902.4375 9739.69 783.5788, 15901.763 9670.076 758.30817</trace>
</ink>
</file>

<file path=ppt/ink/ink3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21771 7203 874, 21666 7261 866, 21604 7373 865, 21613 7476 864, 21730 7575 858, 21834 7595 853, 21988 7553 849, 22097 7484 851, 22144 7382 854, 22080 7270 857, 21979 7211 860, 21862 7209 862, 21775 7215 861</trace>
</ink>
</file>

<file path=ppt/ink/ink3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15821.045 9136.873 874.14984, 15838.141 9244.33 859.5834, 15850.624 9322.229 850.7143, 15866.847 9417.719 841.9088, 15886.145 9525.74 834.286, 15902.359 9615.24 828.6774, 15917.275 9698.419 823.9395, 15931.935 9781.623 813.32196, 15944.522 9853.594 791.7545, 15957.613 9937.484 762.7042, 15969.237 10017.652 726.78284, 15982.663 10117.001 647.10815, 15990.066 10186.558 448.50803</trace>
</ink>
</file>

<file path=ppt/ink/ink3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15677.162 9691.135 874.14984, 15803.099 9743.724 856.3513, 15875.815 9770.195 849.9939, 15955.002 9795.415 845.5236, 16067.0625 9826.845 840.6645, 16161.047 9843.377 845.024, 16246.383 9842.433 848.7754, 16314.66 9747.956 856.14087, 16302.272 9652.379 858.52704, 16259.291 9581.56 859.44806, 16174.128 9562.332 859.4757, 16088.876 9636.217 856.8046, 16074.995 9761.92 852.11487, 16089.036 9871.678 847.3713, 16140.427 9995.904 847.6412, 16194.37 10073.396 850.87573, 16288.781 10091.039 857.11163, 16365.77 10015.105 858.09784, 16429.047 9903.042 851.997, 16454.2 9834.057 848.5792, 16482.49 9732.055 846.81714, 16474.87 9813.9 839.6785, 16482.697 9943.831 843.9967, 16503.752 10045.097 851.0784, 16580.979 10103.292 857.62, 16665.916 10046.499 859.69543, 16728.486 9946.198 852.1227, 16748.795 9871.17 847.15607, 16757.744 9792.238 844.29376, 16762.04 9688.892 839.6588, 16760.041 9833.961 844.01294, 16774.43 9906.293 845.55853, 16812.482 10022.967 851.6409, 16879.291 10095.733 857.92737, 16942.975 10013.218 858.6826, 16963.604 9942.459 854.3881, 16982.537 9860.958 848.91547, 17008.246 9741.368 843.3307, 17029.498 9643.607 843.68317, 17108.564 9665.053 846.3791, 17145.637 9757.456 847.3318, 17186.746 9860.672 850.36926, 17267.076 9932.368 854.86, 17391.682 9936.455 854.5031, 17476.418 9932.859 855.8505, 17545.92 9905.895 236.99454</trace>
</ink>
</file>

<file path=ppt/ink/ink3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17198.355 10330.237 874.14984, 17104.033 10337.009 862.0344, 17018.654 10339.118 848.4272, 16906.719 10340.685 833.8452, 16772.955 10343.279 819.7787, 16623.111 10348.133 807.7498, 16461.936 10356.193 797.5214, 16358.96 10361.37 790.95966, 16225.151 10370.524 786.71985, 16125.188 10377.389 781.1203, 15997.657 10386.207 775.6966, 15839.89 10395.875 770.5965, 15692.692 10404.793 766.4702, 15564.968 10412.5 762.8143, 15404.313 10422.636 757.7233, 15222.632 10434.527 753.0529, 15024.819 10447.734 723.6632, 14884.87 10457.103 685.89056, 14721.366 10468.864 640.3246, 14615.208 10476.499 598.38434, 14532.374 10482.193 506.10916, 14438.771 10489.3125 416.11642</trace>
</ink>
</file>

<file path=ppt/ink/ink3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3713.0164 11303.123 874.14984, 3725.0444 11421.522 826.1997, 3738.8716 11566.922 769.66174, 3754.0676 11732.291 747.9672, 3770.817 11909.339 740.8102, 3790.6316 12095.683 752.65356, 3814.6555 12289.827 757.9405, 3829.5688 12410.345 753.7266, 3838.2046 12490.646 747.49963, 3849.2317 12578.016 767.9554, 3856.279 12649.466 499.1992</trace>
</ink>
</file>

<file path=ppt/ink/ink3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6509.314 4184.806 874.14984, 6479.772 4253.537 874.14984, 6419.256 4359.1143 869.7932, 6353.104 4446.9263 868.54034, 6282.6514 4503.1313 866.4104, 6213.803 4523.174 241.42746</trace>
</ink>
</file>

<file path=ppt/ink/ink3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6139.1865 4329.9297 874.14984, 6230.1875 4362.2617 867.08923, 6299.451 4385.2627 861.91125, 6412.5967 4421.9385 848.0374, 6512.349 4449.9697 832.2945, 6581.751 4469.472 797.28046</trace>
</ink>
</file>

<file path=ppt/ink/ink3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8986.092 6546.973 874.14984, 8938.587 6620.4316 866.3919, 8889.32 6690.2114 856.13306, 8824.598 6772.4253 832.72504</trace>
</ink>
</file>

<file path=ppt/ink/ink3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8729.086 6529.67 874.14984, 8806.628 6614.083 863.7716, 8866.963 6684.374 859.3313, 8926.754 6761.3833 849.44806, 8972.7 6835.526 804.2518</trace>
</ink>
</file>

<file path=ppt/ink/ink3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9034.714 6904.759 874.14984, 8989.087 6786.9575 847.636, 8944.72 6678.21 832.4343, 8916.003 6608.703 808.12146, 8887.746 6539.517 773.4629</trace>
</ink>
</file>

<file path=ppt/ink/ink3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8792.593 6692.655 874.14984, 8754.226 6606.313 869.0709, 8701.692 6495.9717 867.60333, 8653.936 6401.236 867.2155, 8604.654 6295.028 867.05853, 8560.768 6197.981 866.7199, 8510.6875 6097.4985 866.9575, 8450.22 5984.183 867.07153, 8374.006 5866.7188 866.99225, 8297.976 5764.29 866.3456, 8209.758 5650.566 865.7822, 8109.1606 5531.624 865.8156, 8012.545 5420.321 866.62933, 7944.0146 5343.0425 867.50525, 7867.477 5256.7466 867.88794, 7791.156 5162.68 868.16504, 7709.7363 5068.132 868.1602, 7611.535 4970.4136 867.84814, 7524.389 4898.5693 867.76685, 7455.8145 4848.6543 867.8258, 7386.386 4803.005 867.7376, 7282.4907 4740.7573 867.3989, 7180.805 4685.9873 867.459, 7087.377 4641.223 867.44495, 6973.3755 4596.081 867.3238, 6884.1133 4563.3564 867.2467, 6771.754 4525.0156 865.48206, 6660.1167 4494.8677 864.23755, 6524.217 4466.742 863.5653, 6418.4546 4439.4536 864.0501, 6348.5615 4421.4697 866.4982</trace>
</ink>
</file>

<file path=ppt/ink/ink3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22316 7181 874, 22208 7237 868, 22124 7344 866, 22136 7432 865, 22247 7501 862, 22335 7511 858, 22427 7504 853, 22558 7471 851, 22637 7381 853, 22645 7296 853, 22550 7205 853, 22415 7154 854, 22320 7145 849, 22231 7146 731</trace>
</ink>
</file>

<file path=ppt/ink/ink3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6477.5605 4461.0996 874.14984, 6556.765 4487.575 869.52075, 6664.2715 4523.5664 865.2043, 6775.421 4562.53 860.07446, 6909.397 4612.453 857.60223, 7008.9346 4652.2935 856.05695, 7114.996 4696.077 856.2545, 7208.768 4739.284 857.29834, 7317.0073 4804.087 858.9207, 7397.1094 4857.289 859.9313, 7503.218 4931.3975 859.72815, 7587.44 4995.894 859.28925, 7672.359 5068.3657 859.519, 7769.9863 5162.302 860.50586, 7841.7705 5235.294 861.2456, 7941.355 5340.91 861.84607, 8038.506 5442.188 863.3799, 8102.281 5511.8643 864.6664, 8178.965 5597.1963 863.9452, 8238.575 5666.22 862.484, 8310.107 5760.6006 864.07733, 8375.861 5854.3804 864.8471, 8442.054 5957.2676 863.15875, 8505.974 6058.463 861.31573, 8557.285 6139.472 863.12976, 8599.598 6210.4746 864.72485, 8647.382 6295.766 864.9003, 8688.827 6372.1885 865.85803, 8748.066 6487.6406 866.7946, 8800.738 6591.929 866.07904, 8834.272 6662.2065 864.9934, 8883.909 6769.4136 863.0209, 8930.183 6870.264 863.79156, 8978.582 6980.6895 863.5188, 9022.092 7072.535 862.21387, 9053.432 7140.5415 852.5756</trace>
</ink>
</file>

<file path=ppt/ink/ink3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1684.7577 9348.419 874.14984, 1655.7191 9427.667 868.8082, 1605.9342 9534.308 869.1072, 1530.3064 9640.052 867.8429, 1470.8341 9715.438 866.48206</trace>
</ink>
</file>

<file path=ppt/ink/ink3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1426.7601 9413.167 874.14984, 1497.955 9458.777 865.0415, 1591.5696 9522.932 861.272, 1697.434 9608.341 858.3633, 1774.2401 9684.905 852.25964, 1840.5992 9755.603 414.9319</trace>
</ink>
</file>

<file path=ppt/ink/ink3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1587.5126 8680.292 874.14984, 1572.6869 8762.189 865.7626, 1544.0455 8863.094 862.33435, 1506.675 8982.849 860.366, 1474.83 9077.158 857.9863, 1441.17 9148.45 850.2982, 1396.8256 9218.711 412.4021</trace>
</ink>
</file>

<file path=ppt/ink/ink3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1571.6356 8680.292 874.14984, 1628.3717 8762.189 864.3736, 1676.106 8837.546 860.5585, 1725.0684 8917.009 858.6031, 1766.296 8985.931 860.00543, 1793.0709 9062.559 864.8091</trace>
</ink>
</file>

<file path=ppt/ink/ink3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1426.7601 8892.3955 874.14984, 1528.2717 8891.506 860.8493, 1596.4543 8890.754 854.814, 1689.448 8890.055 847.09155, 1771.5321 8891.435 836.1286, 1840.5656 8894.416 790.04755</trace>
</ink>
</file>

<file path=ppt/ink/ink3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11302.117 8354.32 874.14984, 11206.031 8446.925 863.8644, 11131.299 8527.155 858.7234, 11067.516 8604.311 839.98816</trace>
</ink>
</file>

<file path=ppt/ink/ink3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11045.111 8290.132 874.14984, 11104.773 8363.589 863.827, 11191.167 8465.371 853.38525, 11272.13 8555.172 838.50525, 11338.398 8627.586 805.9427</trace>
</ink>
</file>

<file path=ppt/ink/ink3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11366.616 8875.65 874.14984, 11357.208 8982.781 868.32684, 11346.397 9051.307 866.9975, 11332.639 9129.971 866.49335, 11321.121 9199.072 864.8574, 11307.335 9267.258 857.78754</trace>
</ink>
</file>

<file path=ppt/ink/ink3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11253.494 8859.464 874.14984, 11341.712 8869.577 868.78613, 11449.2295 8909.59 869.1784, 11504.37 8978.681 868.65295, 11476.535 9059.5625 865.772, 11385.845 9112.537 863.9829, 11415.307 9180.424 859.8868, 11486.992 9214.628 858.30505, 11561.42 9270.991 861.5015, 11558.561 9348.769 862.91296, 11446.085 9382.6455 861.57056, 11371.624 9387.752 860.6, 11246.958 9387.314 856.44183, 11173.206 9385.887 845.8737</trace>
</ink>
</file>

<file path=ppt/ink/ink3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22861 6690 874, 22869 6814 861, 22870 6906 855, 22866 7013 849, 22858 7131 845, 22845 7257 842, 22835 7354 840, 22830 7444 839, 22827 7543 834, 22827 7630 825, 22830 7734 807, 22831 7822 612</trace>
</ink>
</file>

<file path=ppt/ink/ink3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6268.1855 9821.1875 874.14984, 6199.957 9775.56 434.6193</trace>
</ink>
</file>

<file path=ppt/ink/ink3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895.8803 10032.176 874.14984, 967.3457 10011.06 874.14984, 1046.2352 9962.456 871.5635, 1135.2517 9894.34 870.2128, 1235.5922 9816.863 869.2528, 1332.6073 9746.328 867.6988, 1440.384 9669.874 865.35736, 1533.7898 9607.322 864.0942, 1641.5344 9538.363 862.1069, 1731.3718 9481.769 860.59204, 1823.687 9428.353 860.17896, 1940.0066 9368.035 860.25275, 2042.719 9314.811 859.4073, 2159.2297 9256.11 858.8002, 2276.7625 9201.094 858.14594, 2393.4094 9150.299 857.2422, 2461.5364 9121.615 856.7677, 2574.9382 9073.601 856.5005, 2702.1511 9023.652 856.5883, 2774.5405 8997.811 856.6077, 2887.0044 8958.067 856.6405, 3026.5247 8913.382 856.701, 3101.7937 8889.034 856.69495, 3214.6084 8852.647 856.4253, 3285.994 8830.561 856.2352, 3398.911 8794.93 856.1176, 3467.5227 8771.7705 855.99615, 3544.621 8746.9 855.74023, 3624.9468 8722.541 855.53723, 3707.0264 8699.106 855.42615, 3827.214 8665.899 855.4948, 3900.3577 8646.515 855.6591, 3978.112 8625.72 855.7881, 4059.1548 8604.721 855.8251, 4136.7397 8584.8125 855.8488, 4259.0947 8553.271 855.9874, 4333.514 8534.956 856.05194, 4413.1636 8515.233 856.0444, 4496.2363 8494.299 855.993, 4567.49 8476.778 855.92993, 4698.121 8445.221 855.714, 4777.338 8426.44 855.54834, 4862.9897 8406.796 855.28314, 4991.47 8378.753 854.7999, 5070.2593 8363.747 854.5906, 5156.6025 8347.367 854.3395, 5248.9165 8329.107 854.0451, 5340.362 8311.183 853.76483, 5483.3765 8283.916 852.9983, 5571.605 8268.367 852.23456, 5665.8037 8252.62 851.85583, 5742.478 8240.093 851.8649, 5813.725 8228.785 851.72723, 5897.9424 8215.769 851.78375, 5979.8984 8203.177 851.9546, 6122.447 8181.674 852.1101, 6214.725 8168.2095 851.18634, 6315.398 8153.802 849.66815, 6395.3804 8142.3164 848.0273, 6473.7075 8130.992 846.2246, 6567.0103 8117.9204 844.02435, 6668.9033 8103.9233 842.7347, 6773.766 8089.5806 841.72504, 6844.651 8079.8936 840.7725, 6932.837 8067.875 839.9307, 7032.578 8054.397 838.7016, 7112.198 8043.5938 838.1285, 7191.0107 8032.8276 837.7428, 7284.634 8020.117 837.8348, 7389.4844 8006.1646 837.8822, 7497.3076 7993.3105 838.3507, 7569.8926 7984.7334 838.38025, 7660.1987 7975.4688 838.46716, 7761.805 7965.295 838.6339, 7869.1733 7954.996 839.04913, 7957.1606 7947.035 839.8642, 8036.91 7940.2627 840.55927, 8131.679 7932.9424 841.34576, 8236.357 7925.289 841.4095, 8347.103 7917.6216 840.8519, 8420.919 7912.537 840.36127, 8509.787 7907.6035 839.8166, 8609.56 7903.6587 839.9382, 8690.118 7901.1484 840.60925, 8769.639 7899.568 840.8259, 8864.728 7898.955 840.6817, 8969.53 7900.162 840.0227, 9079.216 7902.914 839.3908, 9151.079 7904.798 838.9911, 9237.34 7908.8286 839.0494, 9331.749 7914.6196 840.0601, 9429.178 7921.7744 842.2651, 9525.7295 7931.1875 844.21454, 9611.556 7940.041 846.028, 9749.225 7956.374 849.64355, 9829.513 7969.0957 851.4229, 9914.576 7984.0728 852.849, 10045.746 8007.714 855.01056, 10121.296 8021.371 855.47736, 10190.024 8034.187 855.5345, 10308.765 8058.474 855.60175, 10445.5625 8097.915 856.47144, 10547.589 8130.678 857.6209, 10673.694 8178.12 858.2919, 10782.731 8222.962 858.34406, 10901.6 8274.68 858.2335, 11012.304 8329.021 858.2666, 11108.047 8383.974 858.524, 11215.877 8452.11 858.991, 11298.8125 8508.606 859.3479, 11401.161 8587.251 859.3499, 11481.578 8651.24 859.39813, 11563.412 8723.169 859.751, 11655.967 8824.016 861.4063, 11737.256 8923.77 863.6952, 11807.189 9006.1875 864.65466, 11894.406 9099.569 865.31335, 11958.344 9168.771 858.3745</trace>
</ink>
</file>

<file path=ppt/ink/ink3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1765.1339 9446.656 874.14984, 1654.226 9528.137 869.6166, 1566.4285 9586.273 866.1466, 1494.96 9628.621 837.3188</trace>
</ink>
</file>

<file path=ppt/ink/ink3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1507.1364 9365.163 874.14984, 1533.3104 9447.152 868.7878, 1568.472 9544.152 868.2825, 1639.2046 9586.647 427.2944</trace>
</ink>
</file>

<file path=ppt/ink/ink3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1507.1364 9625.828 874.14984, 1582.1887 9523.908 870.1652, 1648.6737 9454.348 866.76807, 1730.4657 9381.906 865.9055, 1844.0515 9289.906 864.48486, 1934.7214 9216.23 860.542, 2023.8348 9142.527 858.7712, 2097.829 9080.921 858.9163, 2204.121 8996.825 858.6217, 2291.217 8930.909 857.8473, 2394.1453 8858.062 859.0717, 2474.2534 8804.873 861.5761, 2570.7864 8743.236 862.4885, 2647.2405 8693.864 863.37463, 2562.7666 8781.7 860.7728, 2494.4084 8840.561 858.3805, 2404.6992 8919.572 857.3141, 2328.2998 8986.727 857.2626, 2237.285 9064.974 858.1672, 2148.0044 9138.03 858.738, 2057.2122 9206.85 859.1436, 1949.549 9280.519 859.10815, 1858.5115 9340.36 858.6748, 1746.1782 9415.472 858.36017, 1660.8411 9474.036 858.4903, 1588.1783 9526.545 860.9302, 1510.5073 9587.573 864.6188, 1593.0273 9552.161 863.1282, 1701.7606 9492.17 862.47217, 1806.0635 9430.503 861.41095, 1930.3453 9345.156 858.714, 2024.8406 9273.305 856.50256, 2131.6082 9183.1455 856.1506, 2214.1665 9111.566 858.10944, 2324.26 9020.545 859.84546, 2416.2727 8950.36 859.84247, 2538.7388 8879.339 858.6528, 2630.7915 8834.479 861.09503, 2543.251 8861.173 861.44885, 2460.2288 8911.062 863.08466, 2334.4587 9004.617 862.1072, 2234.0442 9081.251 857.20154, 2114.1763 9164.781 854.341, 2009.8761 9235.8 853.5132, 1894.5803 9317.416 853.66046, 1812.9246 9377.766 855.55023, 1716.661 9452.534 858.813, 1642.3096 9508.89 861.9399, 1565.2881 9555.522 865.31146, 1495.2446 9573.764 8.667614</trace>
</ink>
</file>

<file path=ppt/ink/ink3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2649.2722 8712.666 874.14984, 2543.89 8715.628 870.5765, 2470.8345 8722.45 868.3989, 2396.5083 8732.941 867.61975, 2307.9443 8750.528 869.1232, 2381.227 8745.378 864.2357, 2452.635 8738.323 832.07983</trace>
</ink>
</file>

<file path=ppt/ink/ink3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2665.1487 8697.036 874.14984, 2634.9849 8780.216 868.814, 2592.7517 8896.134 864.06506, 2565.8127 8973.563 858.14667</trace>
</ink>
</file>

<file path=ppt/ink/ink3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2343.644 8729.969 874.14984, 2388.4514 8799.965 865.51697, 2468.236 8897.578 857.5092, 2537.4358 8953.036 848.0656</trace>
</ink>
</file>

<file path=ppt/ink/ink3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4916.675 9236.228 874.14984, 4948.538 9138.475 862.5375, 4974.7114 9002.23 853.4248, 4987.299 8927.69 851.71326, 5000.3843 8850.401 851.0114, 5015.322 8771.551 851.8914, 5030.9956 8698.151 852.6353, 5058.3354 8584.443 852.769, 5084.0957 8489.555 853.9296, 5112.3945 8384.983 856.8964, 5136.8765 8278.177 858.8452, 5152.1484 8209.24 858.7842, 5168.9346 8137.2354 858.51874, 5195.163 8026.3037 857.83484, 5230.6807 7890.5596 857.4751, 5256.578 7785.9478 857.70984, 5282.34 7665.8745 858.3431, 5305.6396 7554.8716 858.9684, 5329.4404 7444.2188 859.4304, 5348.8833 7357.489 859.30237, 5366.0156 7285.87 855.5692</trace>
</ink>
</file>

<file path=ppt/ink/ink3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7281.322 8158.962 874.14984, 7344.7495 8228.706 581.07056</trace>
</ink>
</file>

<file path=ppt/ink/ink3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22788 7126 874, 22893 7073 836</trace>
</ink>
</file>

<file path=ppt/ink/ink3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7313.076 8941.516 874.14984, 7303.796 9019.3545 871.37335, 7254.019 9097.15 872.79425</trace>
</ink>
</file>

<file path=ppt/ink/ink3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7361.6987 9006.819 874.14984, 7282.6226 9057.328 873.4404</trace>
</ink>
</file>

<file path=ppt/ink/ink3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7216.823 8957.701 874.14984, 7291.9355 9028.446 880.2102</trace>
</ink>
</file>

<file path=ppt/ink/ink3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5144.0356 9897.168 874.14984, 5243.281 9902.778 867.22003, 5322.862 9896.906 853.62756</trace>
</ink>
</file>

<file path=ppt/ink/ink3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7407.2837 9284.137 874.14984, 7416.275 9376.147 874.14984, 7401.6577 9451.854 431.50974</trace>
</ink>
</file>

<file path=ppt/ink/ink3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6766.14 6773.86 874.14984, 6739.242 6693.6274 862.7706</trace>
</ink>
</file>

<file path=ppt/ink/ink3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4555.6787 7369.5713 874.14984, 4604.8804 7500.442 858.8247, 4623.71 7639.31 858.7191, 4620.9297 7509.2065 838.1301, 4636.4 7412.5615 838.14557, 4692.706 7336.5015 846.194, 4748.365 7446.929 848.9808, 4767.334 7587.4473 845.7199, 4776.2354 7684.457 847.03143, 4801.145 7591.062 842.0079, 4811.1494 7498.8535 842.26904, 4839.1226 7406.26 849.7906, 4913.3745 7520.0225 850.7095, 4936.0015 7612.761 856.24414, 4992.606 7526.4175 852.3116, 5007.2266 7424.663 851.19995, 5064.0474 7507.8564 858.70886, 5075.879 7609.5293 862.9315, 5043.6343 7527.643 854.54407, 5037.7812 7449.8506 666.0506</trace>
</ink>
</file>

<file path=ppt/ink/ink3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4929.5884 7153.68 874.14984, 4957.081 7234.717 861.6332</trace>
</ink>
</file>

<file path=ppt/ink/ink3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5287.0005 7334.311 874.14984, 5235.1177 7416.82 865.83453, 5180.332 7545.62 865.2356, 5185.2607 7642.8813 866.1044, 5274.3013 7516.8154 852.0262, 5287.4043 7439.0356 845.0248, 5294.0933 7345.3555 839.5679, 5295.827 7203.602 831.874, 5288.2793 7127.107 833.9585, 5269.2983 7007.792 838.74725, 5235.768 7094.4307 855.2668, 5249.6504 7258.348 847.35364, 5259.897 7336.303 844.7241, 5288.647 7459.8467 849.35223, 5322.0713 7536.8486 853.83, 5396.2734 7460.643 860.04846, 5418.9043 7341.725 853.8862, 5429.3726 7246.96 856.66095, 5425.8457 7353.4854 855.7556, 5441.349 7470.0044 856.44885, 5458.4385 7552.891 862.2485</trace>
</ink>
</file>

<file path=ppt/ink/ink3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5393.6743 7171.0015 874.14984, 5406.8354 7252.3257 869.1181, 5412.561 7327.589 8.6717</trace>
</ink>
</file>

<file path=ppt/ink/ink3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22817 7082 874, 22941 7081 867, 23046 7091 861, 23147 7115 862, 23165 7238 862, 23077 7299 858, 22987 7350 861, 23039 7450 856, 23135 7512 854, 23251 7592 858, 23350 7619 856, 23440 7551 856, 23518 7428 856, 23568 7340 855, 23590 7432 857, 23591 7540 859, 23687 7423 852, 23728 7298 852, 23821 7258 857, 23864 7411 859, 23864 7495 860, 23843 7596 863, 23868 7464 857, 23921 7350 855, 24020 7286 860, 24084 7400 855, 24101 7502 849, 24120 7588 838, 24128 7687 812</trace>
</ink>
</file>

<file path=ppt/ink/ink3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6516.501 6701.484 874.14984, 6583.8774 6814.286 861.35, 6636.523 6932.817 862.7655, 6662.904 6831.0635 859.48315, 6672.318 6734.908 857.2638, 6748.4062 6740.2876 855.2413, 6780.1187 6833.552 848.5967, 6794.1763 6934.57 842.9906, 6800.841 6807.3447 848.3364, 6803.2017 6687.5884 854.60583, 6880.6685 6798.448 862.33, 6945.2075 6715.8364 858.70337, 7026.3315 6770.094 858.51447, 7051.066 6846.2764 862.6436</trace>
</ink>
</file>

<file path=ppt/ink/ink3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6926.701 6502.9136 874.14984, 6944.1304 6591.1626 869.00336, 6960.541 6667.5474 572.1815</trace>
</ink>
</file>

<file path=ppt/ink/ink3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7335.802 6648.2847 874.14984, 7233.2617 6747.5146 863.2207, 7168.076 6849.4204 865.5798, 7265.616 6752.0815 859.3823, 7294.422 6641.1978 852.166, 7302.796 6520.729 843.83875, 7296.363 6401.778 840.1011, 7278.9316 6302.813 838.9954, 7257.6313 6424.5195 853.0309, 7266.1636 6509.3374 848.30316, 7279.5503 6649.466 841.2785, 7304.15 6793.0723 846.0185, 7339.907 6872.0195 851.3757, 7415.8613 6794.7744 856.0497, 7447.459 6702.9966 858.9429, 7465.12 6617.238 861.0502, 7481.5083 6699.846 857.12714, 7514.8247 6798.747 862.26697, 7590.287 6719.567 810.09143</trace>
</ink>
</file>

<file path=ppt/ink/ink3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7461.171 6340.222 874.14984, 7474.3315 6421.981 862.9436</trace>
</ink>
</file>

<file path=ppt/ink/ink3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5161.6313 10980.335 874.14984, 5251.7583 11023.987 870.5445, 5329.5605 11062.838 811.56445</trace>
</ink>
</file>

<file path=ppt/ink/ink3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8547.634 12045.563 874.14984, 8575.995 12137.736 880.2102</trace>
</ink>
</file>

<file path=ppt/ink/ink3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7781.12 11955.248 874.14984, 7703.413 12037.294 864.213, 7644.461 12151.956 860.0242, 7625.6997 12266.469 858.6895, 7645.3823 12354.608 858.1817, 7701.979 12434.712 856.34045, 7798.2676 12493.1 855.9332, 7899.9595 12499.96 857.7266, 7994.6484 12470.273 858.654, 8081.7124 12383.82 857.806, 8117.104 12288.378 857.34064, 8109.339 12206.872 857.5191, 7994.2812 12111.249 857.97565, 7897.307 12097.911 857.6557, 7802.643 12131.897 857.13324, 7741.5933 12211.387 858.5258, 7700.839 12298.569 862.6348</trace>
</ink>
</file>

<file path=ppt/ink/ink3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8172.624 11756.678 874.14984, 8203.751 11856.718 863.6765, 8217.988 11934.184 857.76685, 8233.966 12058.355 850.64343, 8238.881 12175.255 847.9588, 8235.486 12301.851 848.33386, 8331.5625 12266.404 857.9774, 8428.529 12204.685 861.476, 8504.66 12215.942 861.7169, 8506.167 12315.191 856.3438, 8468.33 12401.372 853.5726, 8387.587 12498.736 855.6542, 8305.816 12544.205 858.0924, 8242.8545 12462.492 859.30414, 8233.071 12384.741 752.40625</trace>
</ink>
</file>

<file path=ppt/ink/ink3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8708.193 11955.248 874.14984, 8626.563 11950.944 868.7257, 8560.11 12034.155 863.096, 8571.261 12127.314 860.1233, 8594.453 12220.805 859.8929, 8605.325 12304.061 861.66174, 8705.936 12250.312 861.7764, 8796.445 12176.308 861.05963, 8891.546 12103.783 864.3607, 8797.212 12090.305 864.4795, 8758.566 12192.838 860.4354, 8763.401 12302.996 857.0699, 8792.769 12393.164 857.3045, 8906.07 12427.581 860.98737, 8997.183 12319.476 859.8158, 9049.177 12217.376 857.38367, 9094.215 12119.346 857.4776, 9129.913 12230.364 853.803, 9123.219 12340.659 856.4003, 9110.55 12423.345 858.86676, 9106.378 12335.314 857.48035, 9128.0 12248.551 860.24786, 9191.417 12167.7295 863.19135, 9277.119 12253.754 863.15656, 9301.07 12337.761 860.9925, 9326.011 12444.108 860.25214, 9403.89 12416.3125 858.12024, 9433.558 12331.8545 854.9686, 9456.932 12223.644 850.11237, 9468.244 12106.585 843.23785, 9474.708 12027.624 830.84424</trace>
</ink>
</file>

<file path=ppt/ink/ink3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9492.304 12389.504 874.14984, 9572.785 12406.733 866.8597, 9656.287 12407.008 862.7972, 9757.168 12375.249 864.2179, 9744.277 12276.929 863.79834, 9638.909 12295.603 863.5761, 9570.814 12403.183 862.1658, 9567.283 12504.607 858.8368, 9609.125 12591.2 854.78125, 9691.377 12642.451 852.28015, 9794.722 12612.887 846.4777, 9869.85 12585.257 835.2944</trace>
</ink>
</file>

<file path=ppt/ink/ink3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20299 7475 874, 20390 7539 880</trace>
</ink>
</file>

<file path=ppt/ink/ink3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9991.581 11919.988 874.14984, 9912.8125 11995.368 863.20886, 9794.617 12057.302 859.4079, 9706.4375 12097.466 853.9245</trace>
</ink>
</file>

<file path=ppt/ink/ink3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8654.308 11902.049 874.14984, 8619.709 11991.518 868.06775, 8609.161 12088.952 861.1715, 8618.234 12185.87 858.4556, 8644.048 12292.3125 858.64935, 8660.537 12385.681 861.1534, 8624.745 12470.721 858.8916, 8560.334 12548.43 559.23456</trace>
</ink>
</file>

<file path=ppt/ink/ink3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4821.7407 10186.672 874.14984, 4862.705 10105.142 871.413, 4916.845 9962.267 867.5605, 4944.9536 9871.587 865.393, 4985.148 9736.047 862.98395, 5019.5425 9604.385 862.30505, 5041.388 9475.222 862.5125, 5041.062 9397.42 863.1838, 5027.8027 9315.273 863.3684, 4999.497 9233.902 863.70807, 4892.819 9101.743 864.8333, 4741.9287 9054.684 863.47314, 4623.7505 9064.068 861.9376, 4526.5117 9125.388 861.3224, 4451.6094 9224.992 860.2219, 4404.206 9327.729 858.0895, 4381.3047 9457.916 857.868, 4378.683 9533.815 857.96204, 4381.4956 9650.239 857.3416, 4404.5527 9784.251 856.61725, 4435.962 9900.035 856.3255, 4497.295 10029.069 852.1307, 4556.6167 10116.479 839.8619, 4661.052 10204.012 801.38574, 4738.2305 10223.482 717.22754</trace>
</ink>
</file>

<file path=ppt/ink/ink3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1149.7355 12804.585 874.14984, 1223.7612 12724.113 863.8785, 1306.7047 12625.158 860.2591, 1387.9569 12519.46 861.8936, 1430.4077 12625.374 847.30396, 1413.3447 12705.189 839.20703, 1376.0044 12850.218 824.17236, 1327.1815 13015.931 808.66974, 1289.8087 13139.414 800.2586, 1253.2817 13261.407 794.7879, 1222.9994 13362.902 791.1755, 1185.872 13491.547 789.3493, 1148.4908 13633.023 788.9814, 1114.6598 13772.123 792.476, 1090.4425 13873.494 797.4099, 1070.1472 13963.005 804.5495, 1053.5087 14038.65 813.18317, 1042.1835 13949.526 829.26685, 1057.6097 13806.425 823.1044, 1069.0109 13720.584 819.41016, 1079.468 13645.016 815.01886, 1098.7979 13543.646 811.4792, 1127.7534 13430.194 808.3049, 1147.9991 13353.504 806.13605, 1178.4102 13265.293 808.122, 1218.0494 13171.974 812.5147, 1265.2202 13081.059 819.14276, 1348.8687 12950.948 831.78516, 1427.1378 12867.921 842.87366, 1524.0487 12826.205 853.35675, 1604.9409 12834.583 860.38574, 1655.6632 12954.995 861.8524, 1610.6187 13085.716 854.78284, 1517.643 13192.09 845.77875, 1402.9247 13255.105 842.4885, 1284.0842 13258.391 837.91095, 1203.6227 13255.542 834.87976</trace>
</ink>
</file>

<file path=ppt/ink/ink3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1114.544 12208.873 874.14984, 1210.6506 12227.111 865.3513, 1345.389 12249.08 860.2218, 1470.6871 12264.989 855.18396, 1590.7192 12272.981 853.31305, 1712.1646 12267.08 845.4496, 1791.9792 12262.074 833.1934</trace>
</ink>
</file>

<file path=ppt/ink/ink3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1685.3049 12027.624 874.14984, 1777.6631 12054.084 865.1579, 1874.121 12097.751 861.1742, 1976.8016 12167.059 858.5312, 2020.3699 12250.087 858.1212, 2028.281 12328.107 857.87146, 1988.3032 12425.999 857.3476, 1924.7184 12507.183 854.4849, 1846.6398 12584.033 834.44464</trace>
</ink>
</file>

<file path=ppt/ink/ink3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2219.7747 12731.59 874.14984, 2133.19 12818.71 861.52765, 2022.5403 12955.494 847.99115, 1963.4343 13039.912 841.6899, 1876.494 13176.636 834.9827, 1807.934 13309.191 829.4661, 1777.4025 13401.445 821.82544, 1757.8092 13479.26 812.9914, 1744.3059 13636.581 778.283, 1757.2295 13727.694 749.8039, 1795.4569 13858.477 670.8005, 1860.5933 13935.25 519.5173</trace>
</ink>
</file>

<file path=ppt/ink/ink3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2219.7747 13146.67 874.14984, 2179.7388 13245.111 863.3631, 2129.3328 13372.575 859.35126, 2088.9949 13476.014 857.4603, 2057.233 13561.438 858.18665, 2054.925 13450.324 852.4983, 2079.001 13363.114 849.63086, 2114.697 13238.82 848.90704, 2147.091 13158.25 851.97174, 2219.9817 13257.216 862.5568, 2306.507 13281.872 865.8669, 2410.6602 13215.31 862.539, 2474.602 13133.182 862.8394, 2417.1733 13227.291 849.3208, 2362.9727 13346.403 834.3186, 2315.7935 13481.319 810.8055, 2298.3208 13559.459 785.93445, 2286.4128 13678.392 714.70984, 2291.2573 13760.938 535.22437</trace>
</ink>
</file>

<file path=ppt/ink/ink3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2724.552 13223.376 874.14984, 2671.7542 13324.636 856.2507, 2627.2466 13407.999 844.5911, 2576.5107 13510.269 834.77167, 2523.4807 13625.533 827.5286, 2480.5278 13721.019 822.25415, 2445.4988 13807.687 810.67694, 2413.208 13892.883 791.90643, 2368.659 14012.937 730.2304, 2331.3677 14124.124 648.84576, 2305.4834 14201.359 479.35852</trace>
</ink>
</file>

<file path=ppt/ink/ink3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2754.2444 13580.927 874.14984, 2737.8137 13716.366 860.13306, 2725.5964 13792.0625 854.8801, 2711.0461 13870.906 851.7014, 2688.4365 13976.499 848.5899, 2656.1667 13860.84 837.8371, 2679.0156 13772.286 831.57947, 2709.5261 13677.331 825.2269, 2771.4944 13520.392 819.56683, 2820.9949 13437.368 818.69476, 2913.7646 13328.922 827.2363, 3029.4834 13289.988 837.33435, 3124.7964 13309.819 846.5041, 3187.1702 13406.295 853.84186, 3186.3076 13490.195 856.3007, 3104.1177 13565.101 852.8629, 2993.3848 13609.47 846.08704, 2909.741 13622.161 842.6317, 2770.7383 13631.739 842.83075, 2679.63 13618.641 846.0806, 2781.0356 13676.558 852.59125, 2862.0723 13750.115 855.9099, 2941.281 13852.118 856.7174, 2998.1016 13935.374 858.0164, 3074.0164 13878.054 8.68487</trace>
</ink>
</file>

<file path=ppt/ink/ink3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23598 6524 874, 23690 6600 861, 23827 6755 846, 23907 6860 839, 23989 6981 832, 24065 7116 826, 24122 7221 823, 24167 7327 820, 24199 7432 817, 24222 7527 814, 24226 7645 813, 24206 7775 813, 24161 7900 813, 24086 8003 809, 24029 8091 807, 23947 8175 789</trace>
</ink>
</file>

<file path=ppt/ink/ink3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3182.0403 13002.537 874.14984, 3259.0886 13128.462 861.9932, 3285.623 13204.496 858.5852, 3307.6084 13298.053 853.22, 3323.2148 13403.571 847.725, 3339.5798 13567.279 839.8445, 3344.9236 13729.248 831.82214, 3337.6816 13846.016 826.6811, 3323.1738 13945.904 822.8619, 3305.9995 14029.545 819.9023, 3268.5583 14114.087 819.7975, 3175.1365 14225.846 827.8116, 3043.675 14240.307 832.44244, 2954.8723 14236.534 839.16205</trace>
</ink>
</file>

<file path=ppt/ink/ink3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3538.3535 13417.617 874.14984, 3648.8079 13425.666 862.78644, 3807.036 13446.351 853.3279, 3935.1553 13461.682 844.73535, 4019.4685 13471.184 827.13306</trace>
</ink>
</file>

<file path=ppt/ink/ink3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3609.836 13634.126 874.14984, 3768.423 13648.8955 850.04626, 3866.061 13654.747 839.221, 4023.9207 13656.531 819.2552, 4102.014 13656.295 796.43176, 4180.5967 13653.303 767.74286</trace>
</ink>
</file>

<file path=ppt/ink/ink3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5588.2544 13545.048 874.14984, 5606.1523 13427.551 865.36584, 5677.984 13310.09 863.54065, 5757.149 13248.449 863.5468, 5851.971 13265.748 862.5937, 5912.2725 13359.965 857.44495, 5926.404 13441.053 851.7727, 5932.782 13528.821 845.8098, 5936.9595 13669.734 840.0528, 5942.851 13751.682 840.5754, 5961.2065 13870.484 844.4103, 5999.337 13946.179 849.9347, 6088.2803 13943.423 855.13257, 6195.0312 13814.038 853.8235, 6220.4824 13725.686 847.8615, 6235.901 13637.775 842.3546, 6245.9062 13483.046 834.6298, 6237.515 13393.71 834.3249, 6213.389 13268.785 836.81604, 6167.335 13173.588 843.3633, 6086.8657 13139.016 852.58057, 6020.4165 13242.928 859.1541, 6069.3657 13376.933 853.27563, 6161.7417 13484.844 840.4377, 6279.5547 13515.447 816.39935, 6376.037 13520.657 762.1343</trace>
</ink>
</file>

<file path=ppt/ink/ink3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5605.8496 12731.59 874.14984, 5696.0303 12740.708 859.0667, 5786.458 12750.528 845.818, 5900.8765 12763.358 832.994, 6026.07 12775.217 823.2622, 6125.8086 12784.197 816.2768, 6205.4004 12783.738 795.8447, 6316.87 12763.698 738.7594, 6393.5244 12740.858 588.3298</trace>
</ink>
</file>

<file path=ppt/ink/ink3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6069.9365 12479.82 874.14984, 6171.947 12537.609 862.7744, 6300.292 12631.912 851.80914, 6378.1733 12709.965 846.8462, 6418.1123 12790.174 850.5866, 6368.184 12926.627 850.4649, 6322.53 13018.216 858.4752, 6243.5073 13082.198 8.557126</trace>
</ink>
</file>

<file path=ppt/ink/ink3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6408.6543 13706.502 874.14984, 6383.231 13797.267 865.6243, 6365.0146 13909.153 865.75134, 6417.7725 13795.129 844.3436, 6450.568 13690.862 840.9476, 6498.9463 13614.946 848.5728, 6519.8394 13708.597 857.3994, 6579.151 13785.953 863.01373, 6679.0474 13738.929 858.6937, 6737.4424 13657.307 852.2731, 6787.3105 13547.823 852.28796, 6779.6826 13685.596 842.0014, 6754.038 13805.908 835.25006, 6728.722 13933.571 817.325, 6712.9624 14018.181 772.05945, 6698.0264 14109.15 665.185</trace>
</ink>
</file>

<file path=ppt/ink/ink3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7068.493 13580.927 874.14984, 6994.885 13724.681 849.8281, 6954.796 13813.497 841.1412, 6912.9106 13914.902 834.0319, 6871.413 14024.435 828.6184, 6843.109 14100.021 818.6544, 6815.1816 14185.551 802.8997, 6788.697 14262.016 773.0892, 6764.967 14339.328 722.1444</trace>
</ink>
</file>

<file path=ppt/ink/ink3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7086.089 13814.758 874.14984, 7074.787 13940.948 862.5041, 7062.1133 14078.046 853.2692, 7055.0864 14191.256 847.34515, 7048.7534 14279.495 849.02997, 7038.4326 14174.804 844.1779, 7059.7793 14026.589 835.68726, 7092.879 13901.566 828.9603, 7152.2476 13785.567 833.4748, 7216.129 13710.161 840.1321, 7335.4253 13673.03 853.4799, 7410.6484 13707.292 860.1665, 7432.8037 13792.705 861.9584, 7366.8115 13897.226 859.1278, 7284.562 13943.572 856.51166, 7174.1885 13975.482 856.7769, 7160.6943 14086.619 855.4719, 7238.0757 14169.344 848.3702, 7388.371 14319.513 836.99695, 7473.417 14404.355 813.2819, 7541.301 14479.536 749.66974</trace>
</ink>
</file>

<file path=ppt/ink/ink3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4341.1577 13688.5625 874.14984, 4396.5557 13609.704 868.2539, 4471.2285 13494.273 861.1354, 4521.302 13406.349 861.3228, 4574.0386 13313.034 863.3774, 4654.538 13400.174 854.1291, 4672.7217 13510.593 844.8739, 4682.7734 13593.318 838.7294, 4691.711 13669.552 833.0673, 4698.256 13783.319 832.49097, 4709.081 13658.757 832.23944, 4724.4673 13531.761 823.329, 4741.9634 13417.144 824.8067, 4777.801 13340.188 833.72815, 4852.948 13449.205 843.17053, 4869.952 13566.322 843.517, 4871.377 13650.404 843.3778, 4867.628 13781.042 837.7725, 4857.9033 13877.807 839.9154, 4864.66 13773.044 830.65967, 4879.4023 13686.182 832.5973, 4901.5073 13588.822 835.0218, 4919.704 13513.029 836.96295, 4971.933 13380.831 844.1113, 5052.0396 13333.04 848.2944, 5145.5386 13437.674 847.8892, 5170.9575 13526.187 842.62286, 5199.283 13676.194 831.62634, 5204.8926 13785.63 818.39, 5204.848 13947.314 767.89685, 5203.3003 14025.36 719.223, 5196.749 14103.644 631.8325</trace>
</ink>
</file>

<file path=ppt/ink/ink3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27642 8040 874, 27491 8046 857, 27391 8047 848, 27278 8047 842, 27183 8049 837, 27091 8049 833, 26990 8051 830, 26791 8055 825, 26650 8057 821, 26495 8058 818, 26374 8059 816, 26247 8061 814, 26096 8061 812, 25927 8058 810, 25756 8058 808, 25634 8058 807, 25479 8058 806, 25299 8058 803, 25101 8059 799, 24886 8061 796, 24698 8065 793, 24539 8067 789, 24353 8073 786, 24145 8082 783, 23923 8095 781, 23767 8105 780, 23591 8117 779, 23386 8133 778, 23158 8149 777, 22911 8164 775, 22666 8178 768, 22493 8188 762, 22282 8200 754, 22050 8208 747, 21803 8217 744, 21604 8224 746, 21418 8229 747, 21201 8235 749, 20956 8240 747, 20689 8247 742, 20404 8255 735, 20200 8260 727, 19977 8267 720, 19726 8272 715, 19458 8277 712, 19181 8280 708, 18902 8280 708, 18714 8280 706, 18485 8277 708, 18225 8275 708, 17945 8271 707, 17709 8268 704, 17497 8267 703, 17252 8265 699, 16988 8263 696, 16719 8259 696, 16543 8256 698, 16332 8251 706, 16096 8244 715, 15907 8237 724, 15717 8232 732, 15489 8224 738, 15233 8214 734, 14961 8205 727, 14784 8200 722, 14564 8192 717, 14316 8181 717, 14055 8169 716, 13833 8157 717, 13647 8145 718, 13431 8130 722, 13195 8114 726, 12942 8097 734, 12768 8086 742, 12563 8074 750, 12326 8062 755, 12068 8050 753, 11834 8039 748, 11647 8030 741, 11427 8018 733, 11194 8002 732, 10956 7982 736, 10786 7967 742, 10607 7949 748, 10404 7932 755, 10186 7912 761, 9955 7892 767, 9728 7869 772, 9573 7853 777, 9387 7834 782, 9190 7813 785, 8986 7789 786, 8817 7769 788, 8663 7753 789, 8481 7738 789, 8275 7729 788, 8050 7723 787, 7905 7721 777, 7810 7717 771, 7711 7717 759, 7626 7714 493</trace>
</ink>
</file>

<file path=ppt/ink/ink3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4233.3843 8742.243 874.14984, 4339.272 8740.4375 870.9081, 4447.7886 8732.233 855.2057, 4557.0713 8722.334 846.81757, 4658.441 8714.167 845.8654, 4783.784 8707.204 846.7958, 4895.118 8700.738 848.4885, 5034.9595 8694.668 852.7519, 5164.422 8690.769 855.82544, 5252.907 8691.388 856.21576, 5395.688 8694.671 855.218, 5495.2344 8697.915 852.56494, 5610.5044 8700.688 849.03955, 5720.5337 8703.827 845.4659, 5809.306 8706.537 841.7616, 5922.045 8712.482 837.2975, 6052.1655 8720.079 832.21, 6142.9536 8725.514 827.9083, 6252.0435 8732.703 823.4745, 6381.7935 8742.419 819.6123, 6525.2935 8754.632 816.7115, 6659.1333 8767.002 815.24805, 6763.1494 8776.945 814.0343, 6888.417 8788.439 812.9007, 7026.9556 8800.291 812.6173, 7120.2197 8808.241 813.2311, 7231.5176 8816.347 814.3016, 7356.0513 8823.145 816.517, 7457.96 8827.609 820.059, 7551.3164 8830.569 823.30383, 7656.0605 8832.412 826.80835, 7765.7285 8833.33 830.9479, 7875.3975 8833.901 835.48926, 8026.121 8834.344 843.7068, 8108.5913 8834.431 847.46405, 8228.874 8834.436 853.8213, 8320.945 8834.725 860.8128, 8415.126 8864.65 866.96265, 8463.732 8972.413 866.68994, 8475.868 9068.658 864.601, 8478.462 9145.125 861.852, 8480.799 9231.916 858.0835, 8483.144 9310.217 854.67474, 8487.563 9449.82 851.4425, 8489.822 9535.099 851.37213, 8492.597 9661.743 851.75525, 8493.837 9741.701 852.05194, 8494.639 9824.592 852.7038, 8495.497 9949.809 855.24225, 8492.466 10063.261 858.5008, 8491.369 10153.052 862.323, 8493.264 10244.589 865.78735, 8474.076 10344.699 868.19165, 8368.907 10408.535 864.60376, 8284.699 10414.073 862.4383, 8137.7676 10403.135 860.47375, 8049.3223 10400.19 859.1923, 7916.2715 10399.796 855.8259, 7800.423 10405.395 853.18475, 7688.6597 10414.381 854.1396, 7576.268 10427.481 854.1717, 7425.8403 10443.825 853.8239, 7299.348 10452.946 854.0966, 7214.82 10455.926 854.5379, 7072.041 10459.051 854.8178, 6982.0625 10457.835 854.3524, 6879.051 10454.579 852.73157, 6769.0723 10449.037 850.8462, 6605.021 10439.277 847.43164, 6500.95 10433.187 846.3418, 6420.895 10428.606 846.5373, 6336.2124 10424.042 846.197, 6233.404 10418.222 845.32745, 6116.9814 10413.341 843.335, 5997.422 10408.012 841.22186, 5915.625 10404.349 839.62115, 5816.219 10399.603 838.39636, 5707.5356 10394.981 838.2363, 5627.048 10391.788 839.55237, 5546.7666 10389.102 841.32324, 5458.86 10387.36 842.9308, 5369.3965 10386.256 844.9871, 5286.6587 10385.57 847.32477, 5161.1226 10384.892 852.47974, 5083.04 10384.733 854.8042, 4961.4897 10384.638 857.95526, 4812.9277 10384.405 860.58545, 4671.3877 10378.125 862.90247, 4566.6934 10367.34 865.3523, 4449.3613 10334.68 866.8222, 4385.0703 10247.558 867.6936, 4363.9233 10127.878 864.98926, 4358.2837 10005.208 859.6452, 4357.7827 9892.483 853.9283, 4355.529 9767.43 850.63184, 4355.4395 9689.981 850.5796, 4355.877 9562.247 851.03845, 4356.9087 9481.033 851.4704, 4357.5645 9394.276 852.1703, 4358.256 9256.847 854.29956, 4358.4253 9177.241 855.1399, 4359.7505 9099.402 855.7553, 4364.1255 8971.96 856.1576, 4369.803 8861.648 856.54083, 4387.4453 8949.568 853.03735, 4390.548 9075.931 846.066, 4392.4478 9201.666 839.8952, 4395.0596 9328.24 835.136, 4398.5913 9413.473 829.39404, 4401.859 9493.889 821.0704, 4407.501 9644.206 795.95734, 4409.79 9735.919 771.9225, 4412.8335 9829.428 740.3381, 4419.8105 9964.845 654.6577, 4433.1963 10095.754 542.0667, 4449.2314 10193.075 412.13116</trace>
</ink>
</file>

<file path=ppt/ink/ink3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4287.271 8669.249 874.14984, 4394.5464 8658.751 865.2753, 4496.68 8653.211 858.0026, 4603.8975 8653.16 853.2821, 4764.934 8665.233 851.2733, 4908.829 8678.182 845.2169, 5009.2383 8686.515 842.59045, 5124.7476 8695.48 840.13635, 5231.6157 8703.326 837.7581, 5321.0527 8709.711 835.8242, 5430.756 8715.382 833.90393, 5554.282 8721.012 832.6777, 5634.6724 8724.641 831.04834, 5741.367 8729.347 829.22534, 5866.857 8735.254 827.29913, 6006.4053 8742.11 825.49304, 6130.5454 8748.474 823.5249, 6237.7285 8754.121 821.5656, 6369.783 8761.059 819.0187, 6515.1553 8766.994 816.3992, 6612.7354 8770.924 814.00476, 6737.8784 8775.6455 811.4007, 6877.74 8781.787 809.75665, 6983.1035 8786.178 809.90063, 7089.87 8790.1 810.5369, 7206.469 8793.266 813.11426, 7325.1104 8795.296 817.46594, 7441.362 8796.595 823.2557, 7518.716 8797.396 828.7571, 7610.7163 8797.898 834.05615, 7712.9927 8799.537 838.86005, 7792.108 8801.591 843.23505, 7872.968 8805.16 846.89185, 7967.8496 8813.179 849.5501, 8064.2183 8825.3955 853.0538, 8201.604 8849.091 858.6967, 8337.909 8907.438 862.10785, 8431.844 9030.01 863.1109, 8463.244 9112.464 862.1947, 8497.792 9247.418 859.94464, 8515.021 9402.103 857.2622, 8517.736 9488.733 856.6869, 8518.249 9615.542 855.8993, 8516.769 9694.005 855.64233, 8513.753 9779.405 855.53015, 8509.299 9855.321 855.72266, 8498.163 9988.8545 856.34357, 8486.35 10111.127 857.35944, 8474.512 10226.433 860.82446, 8462.641 10318.956 864.122, 8424.31 10425.575 867.50726, 8327.7295 10467.593 866.853, 8220.979 10480.258 863.3924, 8136.336 10477.142 857.9123, 7997.658 10470.399 848.2288, 7905.802 10466.179 845.458, 7802.8926 10461.219 842.91113, 7700.593 10456.139 841.55536, 7624.4194 10452.31 840.39594, 7525.7505 10448.292 839.3038, 7406.2817 10441.951 837.41766, 7268.6724 10432.616 833.9325, 7115.027 10423.532 829.5872, 6981.9883 10416.857 824.5574, 6863.71 10411.79 820.0679, 6724.9775 10409.176 817.12537, 6583.6772 10409.608 814.52954, 6484.7173 10410.221 811.6006, 6363.174 10413.918 809.4052, 6226.7036 10420.513 808.19556, 6078.6597 10428.799 807.5099, 5955.4326 10435.83 808.1961, 5841.9844 10442.378 809.633, 5707.048 10448.622 810.8603, 5571.764 10453.435 812.59424, 5476.1064 10456.686 813.41486, 5365.4634 10457.235 814.3599, 5255.022 10454.736 819.08655, 5163.4077 10451.058 826.773, 5026.0376 10442.502 841.01575, 4892.7163 10433.535 851.78595, 4803.849 10429.454 861.48016, 4725.6865 10361.638 8.710602</trace>
</ink>
</file>

<file path=ppt/ink/ink3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1203.6224 1140.8953 874.14984, 1214.0192 1284.8258 855.27747, 1218.6113 1385.0819 843.46655, 1221.2635 1505.0374 832.589, 1222.8657 1587.4714 824.7784, 1220.6797 1689.6923 817.2901, 1217.9504 1774.4081 814.30084, 1213.6473 1866.7782 811.6439, 1205.4567 1983.6143 797.8197, 1195.4296 2106.3572 776.1056, 1186.3424 2221.4338 747.4395, 1180.2222 2298.3381 712.45715, 1172.3281 2415.6848 623.5522, 1167.8707 2492.6636 425.12262</trace>
</ink>
</file>

<file path=ppt/ink/ink3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1542.3398 1231.2107 874.14984, 1522.8213 1367.0448 860.80725, 1504.8728 1518.6321 853.4999, 1493.8568 1607.0052 842.7299, 1476.793 1686.0293 232.6613</trace>
</ink>
</file>

<file path=ppt/ink/ink3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1631.4181 2170.2444 874.14984, 1707.4454 2124.145 852.33997, 1790.0646 2047.7408 852.77905, 1866.654 1931.3351 856.1494, 1887.446 1836.6793 859.14685, 1792.7751 1868.4531 862.21625, 1743.8044 1998.4829 854.9508, 1730.852 2082.4973 850.3788, 1724.5791 2205.3657 845.5473, 1748.9324 2298.946 848.6803, 1828.7557 2328.703 851.32117, 1916.974 2297.6558 851.2727, 2023.2678 2191.2234 843.74976, 2118.5684 2034.5173 833.47577, 2163.203 1924.4574 830.53705, 2201.1614 1817.4266 827.1991, 2229.771 1731.0406 823.68677, 2258.5535 1622.8428 820.34155, 2285.399 1506.6758 818.1767, 2303.2317 1427.1378 818.12823, 2317.9597 1348.3477 819.2848, 2322.7727 1270.8715 833.32263, 2297.906 1345.9609 834.76514, 2275.8274 1501.2649 821.5612, 2266.6074 1583.7207 813.1968, 2256.2285 1696.4572 798.901, 2248.3489 1784.768 785.72784, 2237.7915 1919.7592 772.9119, 2225.1765 2085.5708 760.3857, 2215.9177 2207.768 755.42017, 2205.2327 2344.5957 752.7136, 2191.7083 2489.4524 754.5889, 2179.6575 2611.1694 760.26215, 2172.4556 2694.9885 776.50476, 2179.2366 2787.3416 804.63007, 2261.8545 2680.6863 828.3914, 2327.9043 2513.449 817.43835, 2354.6821 2434.9358 808.4604, 2391.2507 2310.8804 791.33777, 2431.7883 2160.8225 779.359, 2461.662 2048.2961 771.94934, 2492.243 1928.0332 766.23175, 2523.2698 1797.4164 765.5688, 2548.7998 1686.7776 769.88086, 2567.744 1600.6875 782.8061, 2592.2253 1466.3844 810.1848, 2601.6733 1372.0863 837.5031, 2552.0696 1524.544 857.8282, 2533.8354 1636.0991 846.3594, 2520.2834 1722.469 834.9904, 2505.7131 1825.552 823.695, 2490.7913 1948.0314 814.3979, 2478.8706 2056.1702 810.0038, 2469.5154 2147.7942 806.6124, 2461.9744 2251.3276 807.3329, 2457.5522 2354.1074 813.60065, 2459.3748 2439.0476 819.3492, 2527.921 2317.2097 834.9761, 2533.0835 2240.4988 838.1784, 2526.3503 2101.614 842.22845, 2487.0532 1991.5874 845.5409, 2399.9246 1933.3237 849.68805, 2300.711 1934.1276 854.3947, 2215.6223 1973.9852 857.94904, 2143.2239 2083.6143 859.8023, 2159.5789 2175.1733 859.4142, 2239.463 2232.1929 858.5477, 2345.0325 2246.4373 854.7149, 2508.359 2185.5803 843.76556, 2609.587 2124.1328 836.61237, 2761.015 2020.8978 824.3778, 2846.8413 1952.1215 820.19037, 2970.2937 1843.2007 820.44006, 3061.5825 1742.196 829.3672, 3073.4624 1660.4952 846.4687, 2954.5034 1714.4575 854.92236, 2858.3232 1821.319 848.27814, 2779.8162 1965.4213 839.3274, 2742.2754 2080.3843 841.726, 2750.1 2164.4888 846.87, 2829.1492 2215.126 850.8669, 2918.275 2216.2964 855.781, 3032.7512 2132.8394 853.9594, 3131.3472 1997.9218 842.321, 3188.2158 1880.0723 832.4939, 3244.6184 1745.2258 822.48987, 3284.3503 1647.3007 814.61096, 3316.8994 1545.9993 808.20496, 3343.2273 1456.2777 805.9499, 3351.6128 1341.8163 811.80133, 3278.9324 1447.7346 819.20605, 3252.0618 1556.9708 815.63794, 3229.5173 1684.7319 811.5314, 3214.7278 1768.7242 790.00195, 3204.2637 1872.3611 759.2415, 3200.275 1977.794 720.88837, 3199.8252 2055.9731 672.26886, 3214.6165 2183.0203 558.28345, 3227.4788 2261.3918 356.08026</trace>
</ink>
</file>

<file path=ppt/ink/ink3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3182.0403 1917.2374 874.14984, 3278.3728 1860.0436 862.70935, 3431.829 1802.1456 851.9854, 3517.176 1778.2521 844.4922, 3602.8647 1751.6608 828.09576, 3681.5962 1736.3169 761.38806</trace>
</ink>
</file>

<file path=ppt/ink/ink3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4163.0015 1772.4851 874.14984, 4057.8132 1889.6174 854.07904, 3986.4233 1984.2933 841.6748, 3931.6558 2082.5095 842.73785, 3912.3408 2164.7148 848.4558, 4040.3596 2134.7942 850.67224, 4106.9004 2047.234 841.9115, 4178.7607 1930.3438 829.6871, 4227.185 1850.8524 819.5894, 4280.533 1743.6232 803.9777, 4332.741 1621.09 795.57275, 4371.185 1524.9896 793.0902, 4403.0703 1436.7108 792.4757, 4428.6733 1350.0737 800.39703, 4453.674 1243.7668 814.3372, 4405.505 1413.7432 831.1615, 4368.3057 1589.1423 822.79474, 4346.9434 1708.9669 818.357, 4332.5464 1796.014 812.6643, 4321.6807 1882.6025 808.47174, 4319.322 1964.0725 814.71246, 4372.924 2061.4412 824.51196, 4451.6904 2069.3315 836.0812, 4585.6406 1956.1025 834.87823, 4645.4087 1880.0656 831.7911, 4727.499 1752.9829 834.9818, 4772.0254 1648.1298 841.6033, 4692.5947 1664.8453 848.4287, 4625.397 1757.9633 845.7944, 4586.6895 1835.3525 842.36194, 4537.685 1955.2637 841.7156, 4625.989 2008.1713 860.8954</trace>
</ink>
</file>

<file path=ppt/ink/ink3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5388.1025 1964.2509 874.14984, 5441.4307 1867.0505 857.4515, 5489.9287 1783.0101 843.82635, 5552.8086 1677.4423 830.9468, 5627.4233 1556.2921 821.3104, 5692.082 1452.6178 814.5303, 5747.1807 1364.9711 809.3558, 5801.7207 1278.5548 806.57947, 5883.931 1145.9655 811.8531, 5931.272 1051.953 824.39233, 5838.359 1082.5587 847.72925, 5758.224 1207.6962 842.1529, 5720.95 1294.2877 836.70715, 5684.4785 1413.5992 826.1032, 5656.881 1521.3198 817.2397, 5634.228 1628.796 808.3973, 5615.464 1769.0121 800.2249, 5601.292 1917.6783 793.32855, 5591.647 2028.0568 787.1989, 5583.7593 2168.2385 782.721, 5575.413 2316.2292 783.57745, 5563.7666 2454.2935 788.4789, 5554.5386 2555.8955 797.195, 5542.3813 2635.0754 809.5342, 5495.9976 2728.745 828.91693, 5410.69 2691.3237 856.44604, 5397.783 2588.894 866.4816, 5437.613 2487.9595 867.44006, 5495.193 2410.9385 241.7758</trace>
</ink>
</file>

<file path=ppt/ink/ink3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5696.028 1194.0948 874.14984, 5840.013 1154.9512 848.8721, 5953.6924 1131.2611 834.73505, 6121.2783 1101.3607 822.1423, 6275.414 1081.6777 819.58856, 6376.525 1074.5955 813.59045, 6466.4746 1069.0157 800.5711, 6594.9673 1070.4982 751.4422, 6684.7407 1075.2761 643.43994</trace>
</ink>
</file>

<file path=ppt/ink/ink3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5570.6587 1772.4851 874.14984, 5650.7827 1786.5433 864.64966, 5810.1426 1801.2273 849.4424, 5903.9087 1806.036 844.71844, 6032.683 1810.7715 844.1901, 6136.14 1812.1821 847.9133, 6233.3223 1810.4269 850.70764, 6318.6636 1797.8562 868.056</trace>
</ink>
</file>

<file path=ppt/ink/ink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1135 3370 874, 1097 3514 860, 1079 3613 850, 1062 3730 839, 1049 3814 830, 1032 3951 820, 1012 4139 804, 998 4270 792, 979 4458 769, 954 4696 741, 928 4967 713, 905 5258 688, 890 5554 670, 881 5751 654, 880 5992 609, 889 6252 557, 906 6520 502, 926 6739 442, 948 6925 380, 984 7124 319, 1034 7316 258, 1097 7480 202, 1138 7584 150, 1162 7669 39, 1210 7756 10</trace>
</ink>
</file>

<file path=ppt/ink/ink4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1752 6874 874, 1640 6886 865, 1477 6891 857, 1379 6893 853, 1229 6895 852, 1107 6896 854, 994 6942 857, 938 7057 852, 905 7224 846, 882 7329 842, 856 7428 839, 803 7598 837, 761 7704 836, 715 7813 836, 645 7965 840, 584 8110 848, 551 8207 857, 570 8321 864, 653 8368 865, 780 8392 863, 946 8397 859, 1034 8397 858, 1167 8397 857, 1252 8396 856, 1348 8396 856, 1432 8396 856, 1603 8395 855, 1708 8395 855, 1826 8395 854, 2006 8394 850, 2131 8390 846, 2277 8386 840, 2417 8383 834, 2536 8380 828, 2693 8380 821, 2876 8384 812, 3080 8395 804, 3212 8401 784, 3297 8404 760, 3389 8409 742, 3477 8423 202</trace>
</ink>
</file>

<file path=ppt/ink/ink4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5696.028 706.63855 874.14984, 5800.9336 686.0232 861.0176, 5888.2847 676.3057 850.67676, 6000.3447 668.1182 839.7957, 6109.026 662.2549 830.4994, 6196.276 658.17334 823.22723, 6295.3276 655.5967 804.6725, 6371.8184 653.9534 780.31, 6476.6797 653.08014 744.35706, 6588.823 651.4509 701.4418, 6708.1406 649.86115 597.2223, 6808.484 641.7575 485.27713, 6884.286 635.9631 141.6265</trace>
</ink>
</file>

<file path=ppt/ink/ink4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5855.4893 1194.0948 874.14984, 5812.7324 1269.8612 866.2382, 5778.122 1346.9037 860.8035, 5744.549 1441.182 856.6311, 5726.0293 1517.5835 854.08905, 5709.4785 1597.5082 851.4372, 5681.773 1751.5289 843.0176, 5667.057 1855.0625 839.7364, 5650.2515 1968.2938 837.38135, 5636.521 2059.558 835.58264, 5620.437 2146.852 834.52246, 5599.9077 2246.873 834.73676, 5580.484 2338.62 836.59607, 5547.4385 2488.1792 840.977, 5525.4287 2597.5334 849.3614, 5601.127 2528.9724 753.43646</trace>
</ink>
</file>

<file path=ppt/ink/ink4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5696.028 1285.0289 874.14984, 5678.625 1387.1614 863.8673, 5657.439 1545.6903 853.8747, 5645.3184 1637.3325 848.7343, 5622.7373 1787.0424 841.4067, 5599.548 1921.2437 836.21356, 5583.397 2006.7891 836.7371, 5558.064 2131.6833 840.1999, 5542.261 2234.6611 848.9178, 5618.7373 2228.5037 571.48035</trace>
</ink>
</file>

<file path=ppt/ink/ink4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5677.3325 1772.4851 874.14984, 5801.5757 1744.0342 862.69586, 5945.2803 1739.9858 856.85736, 6058.0015 1744.0929 853.3923, 6153.3384 1750.9694 853.2695, 6268.983 1756.7576 853.0309, 6366.9014 1743.4961 855.49835, 6451.9575 1682.1821 862.35455</trace>
</ink>
</file>

<file path=ppt/ink/ink4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6889.2373 347.2324 874.14984, 6993.0576 393.76968 862.62634, 7088.783 439.56924 855.3985, 7173.719 487.3958 856.3009, 7206.871 567.7834 859.3259, 7158.662 655.0193 856.43756, 7072.5723 724.921 850.7896, 6971.8687 783.64844 841.30994, 6871.6406 834.6886 804.8996</trace>
</ink>
</file>

<file path=ppt/ink/ink4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7281.842 1826.922 874.14984, 7349.414 1722.2778 860.16174, 7447.765 1573.2979 844.3359, 7523.106 1459.5446 835.6027, 7584.694 1369.5776 832.8115, 7677.575 1344.9427 838.24695, 7698.1655 1428.218 835.38245, 7698.0864 1562.5145 826.0348, 7694.23 1649.341 819.2134, 7689.995 1733.7833 811.91486, 7682.9863 1838.8391 803.99066, 7676.8223 1924.7068 794.1658, 7665.678 2047.2615 787.02264, 7649.8257 2189.8965 783.2407, 7638.2324 2289.2234 781.93524, 7621.1074 2403.5671 782.8254, 7597.5103 2523.0818 787.0157, 7576.299 2621.7422 794.0266, 7535.2363 2729.4888 812.8413, 7517.7397 2645.204 822.00494, 7547.1147 2523.8835 817.47516, 7582.195 2445.3577 814.71277, 7654.001 2317.5432 808.84094, 7740.454 2201.5007 803.42303, 7807.542 2125.7358 804.3274, 7916.429 1997.8112 812.8484, 7974.683 1917.877 818.1592, 8035.1147 1822.628 822.9047, 8092.7783 1720.6812 827.13916, 8165.545 1577.5714 837.4693, 8178.424 1458.965 849.39185, 8069.364 1451.485 853.5907, 7961.6396 1555.079 841.9061, 7878.5034 1698.5898 831.33203, 7855.5728 1785.2589 828.0731, 7851.196 1865.3047 829.3186, 7869.4883 1975.1643 833.2285, 7937.69 2056.056 838.06415, 8025.2515 2088.7441 847.6423, 8121.115 2069.3342 855.4111, 8236.614 1941.6017 852.1702, 8315.637 1813.0372 841.99414, 8379.13 1689.0138 844.83966, 8457.886 1591.8475 852.8681, 8541.94 1624.285 858.5628, 8587.89 1712.1033 859.7257, 8621.035 1871.6534 849.20825, 8631.24 1947.0858 845.90247, 8643.515 2026.7621 849.4126, 8676.363 1919.3287 845.00507, 8702.028 1829.698 836.94366, 8745.673 1700.5787 827.5123, 8830.107 1622.8556 837.38495, 8943.973 1687.5643 834.0209, 8981.4 1765.6577 829.99585, 9035.941 1899.1776 822.5835, 9087.232 1987.5758 796.00854, 9175.1 2001.4674 651.04803</trace>
</ink>
</file>

<file path=ppt/ink/ink4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9848.616 1573.9148 874.14984, 9751.394 1652.3572 849.6068, 9675.87 1726.2817 843.6484, 9596.155 1820.2458 840.1399, 9526.3 1944.3042 841.60895, 9491.812 2053.225 844.98785, 9593.312 2082.8103 855.15295, 9678.461 1989.6139 845.9966, 9725.304 1908.1917 838.8755, 9764.03 1801.8224 821.35736, 9799.302 1716.6342 790.5824, 9826.312 1640.9299 750.2934</trace>
</ink>
</file>

<file path=ppt/ink/ink4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9991.581 907.06476 874.14984, 9960.694 1022.3223 861.63025, 9935.477 1108.4589 851.73517, 9907.109 1215.2999 841.15295, 9868.441 1381.6937 826.20746, 9839.689 1545.6248 818.97235, 9828.032 1624.706 813.55756, 9822.865 1710.282 811.4106, 9828.574 1803.3356 811.91455, 9844.65 1879.6461 816.3007, 9894.996 1974.1489 828.46533, 9982.851 1965.257 839.76086, 10059.521 1941.2922 801.75385</trace>
</ink>
</file>

<file path=ppt/ink/ink4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10578.838 1555.9753 874.14984, 10484.477 1557.3185 862.77466, 10389.77 1585.3738 855.166, 10296.956 1640.2 849.3024, 10216.7295 1719.6102 845.5868, 10144.533 1837.7546 841.127, 10117.024 1928.6991 845.1877, 10226.56 1973.1677 852.97626, 10340.143 1874.4199 844.1763, 10450.311 1711.204 830.66235, 10527.439 1578.0729 820.29767, 10561.225 1659.4811 822.8596, 10546.521 1780.3815 825.19995, 10559.799 1882.3583 840.2838, 10673.276 1812.881 840.54724, 10762.275 1699.029 834.9822, 10864.579 1586.5717 840.9108, 10951.796 1688.7267 829.0279, 10961.715 1818.2781 817.77716, 10948.079 1921.7085 823.34674, 10958.898 1806.5948 826.9472, 10992.697 1694.1344 826.7153, 11061.992 1600.9594 833.2179, 11153.025 1661.538 832.3692, 11183.558 1759.336 837.323, 11211.02 1862.185 850.77124, 11305.192 1780.7689 852.46436, 11346.535 1699.0802 839.5981, 11375.576 1621.6847 646.8768</trace>
</ink>
</file>

<file path=ppt/ink/ink4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11594.991 706.63855 874.14984, 11597.613 857.8872 852.191, 11594.397 962.34894 841.4828, 11586.713 1084.0311 832.2849, 11575.593 1214.2417 825.46594, 11568.056 1300.628 821.1399, 11558.424 1398.3018 817.7302, 11550.619 1475.2783 817.7017, 11542.741 1555.2026 815.7929, 11535.668 1640.1184 819.3764, 11528.979 1760.378 830.95154, 11543.924 1643.2701 857.03265, 11503.711 1521.4758 860.7051, 11506.753 1445.1132 857.99, 11567.638 1319.1304 845.68945, 11647.273 1266.2375 836.3996, 11738.182 1194.0881 798.0264, 11817.31 1172.7102 613.9301</trace>
</ink>
</file>

<file path=ppt/ink/ink4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5630 12728 874, 5774 12740 858, 5869 12749 853, 5974 12755 850, 6086 12760 848, 6202 12761 847, 6311 12764 847, 6485 12765 848, 6594 12765 847, 6762 12765 849, 6866 12761 851, 6981 12757 852, 7093 12753 852, 7177 12751 852, 7283 12746 850, 7401 12741 847, 7531 12736 844, 7670 12732 841, 7785 12728 841, 7889 12724 841, 8011 12721 838, 8147 12719 836, 8297 12718 833, 8395 12717 831, 8517 12714 830, 8655 12711 829, 8802 12709 829, 8954 12709 829, 9098 12710 829, 9202 12711 829, 9325 12714 830, 9462 12717 831, 9610 12719 831, 9725 12721 832, 9837 12721 832, 9969 12718 832, 10113 12714 831, 10259 12711 831, 10361 12709 830, 10486 12709 829, 10626 12709 829, 10778 12709 828, 10933 12707 828, 11069 12707 828, 11179 12706 828, 11307 12706 829, 11451 12706 829, 11606 12703 829, 11718 12702 828, 11841 12699 827, 11981 12695 826, 12133 12691 825, 12274 12688 825, 12383 12687 824, 12515 12686 824, 12662 12684 824, 12821 12684 824, 12939 12684 824, 13067 12683 823, 13221 12683 822, 13397 12682 819, 13594 12676 814, 13817 12667 807, 14071 12651 792, 14238 12640 764, 14347 12634 729, 14457 12626 697, 14541 12621 582</trace>
</ink>
</file>

<file path=ppt/ink/ink4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12682.625 1465.0414 874.14984, 12766.24 1402.4241 869.5569, 12764.058 1320.2665 868.55225, 12686.067 1327.8663 863.94525, 12577.43 1382.3655 849.0092, 12447.113 1506.3539 828.8903, 12352.342 1635.814 818.88904, 12311.783 1778.3743 821.37573, 12380.06 1863.8073 828.5191, 12483.34 1853.5465 832.03516, 12643.463 1697.2933 822.9286, 12728.825 1563.762 807.40796, 12786.14 1472.7157 794.8457, 12845.116 1350.1997 778.7778, 12901.274 1211.201 769.7015, 12941.142 1105.4662 768.45337, 12974.5625 1004.0285 771.0997, 13001.896 902.0779 777.9141, 13022.319 817.92 787.2249, 12989.685 893.0669 822.9701, 12958.602 1012.3288 826.3546, 12938.065 1090.9872 827.1154, 12911.1 1202.988 825.3374, 12891.001 1287.2367 822.83124, 12872.912 1388.1016 819.72284, 12858.444 1474.2799 816.7508, 12850.569 1556.2792 820.0228, 12855.359 1635.9155 824.445, 12894.743 1718.7386 836.66455, 13003.213 1652.45 843.97406, 13092.189 1510.7802 831.8089, 13140.097 1428.6425 795.3677, 13181.903 1339.4657 741.72864</trace>
</ink>
</file>

<file path=ppt/ink/ink4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13374.356 806.8517 874.14984, 13359.049 910.28973 860.0418, 13341.205 996.67975 849.3933, 13312.53 1100.3168 839.89966, 13276.403 1212.3907 833.256, 13241.732 1315.1072 829.68726, 13194.248 1452.8721 826.9293, 13169.191 1571.3209 835.794, 13182.656 1650.3281 843.0509, 13289.83 1625.4543 847.3594, 13389.733 1579.6835 843.4364</trace>
</ink>
</file>

<file path=ppt/ink/ink4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13128.017 1267.0895 874.14984, 13213.9795 1255.0159 860.3257, 13303.86 1245.9276 845.3471, 13431.921 1232.998 827.66235, 13523.24 1223.6208 790.93384, 13627.295 1213.2714 737.0208</trace>
</ink>
</file>

<file path=ppt/ink/ink4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3120.455 4384.8296 874.14984, 3088.9622 4532.622 855.08405, 3065.8333 4631.2144 844.7038, 3042.612 4739.4014 838.86774, 3022.539 4851.7593 837.5161, 3007.5776 4960.1724 838.2474, 2992.9932 5100.322 840.53986, 3068.4558 5047.1963 228.48112</trace>
</ink>
</file>

<file path=ppt/ink/ink4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3075.3662 4083.572 874.14984, 3181.2876 4100.494 858.69257, 3290.0964 4111.1377 845.1126, 3405.6494 4116.0957 837.93225, 3548.878 4112.477 837.3572, 3663.0322 4108.4272 839.14105, 3781.404 4115.8384 848.2717, 3877.0708 4129.348 875.5128</trace>
</ink>
</file>

<file path=ppt/ink/ink4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3110.5576 4571.0283 874.14984, 3218.5852 4571.028 846.1591, 3310.8608 4571.028 849.6173, 3420.2507 4572.621 846.7961, 3505.886 4576.071 845.20886, 3581.0767 4579.0728 844.6455, 3725.244 4584.1133 839.3611, 3814.3325 4587.1787 832.5192, 3890.827 4593.18 543.75195</trace>
</ink>
</file>

<file path=ppt/ink/ink4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3092.9622 3596.1157 874.14984, 3221.3936 3579.6658 858.8622, 3309.879 3569.0337 849.5711, 3400.99 3560.644 841.2744, 3560.7456 3550.1387 829.29596, 3708.9294 3546.2844 801.56055, 3811.3203 3549.4604 773.1769, 3897.0962 3553.3047 737.43427, 4015.8652 3567.7053 658.19434, 4091.5188 3578.1763 504.21402</trace>
</ink>
</file>

<file path=ppt/ink/ink4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3877.0708 3379.606 874.14984, 3992.4304 3390.8137 867.7413, 4068.8506 3407.9133 862.1103, 4173.3394 3441.6836 859.90845, 4260.775 3502.705 862.59436, 4300.5947 3579.8635 863.01794, 4297.429 3672.2732 859.9314, 4240.67 3767.2944 859.062, 4183.5073 3842.9353 800.18176</trace>
</ink>
</file>

<file path=ppt/ink/ink4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3146.8489 4156.567 874.14984, 3138.8103 4266.0684 862.63556, 3110.6338 4374.6406 850.3251, 3084.8538 4459.5884 829.1186</trace>
</ink>
</file>

<file path=ppt/ink/ink4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4519.315 4409.5737 874.14984, 4647.2764 4402.1416 860.24567, 4731.159 4394.798 853.52954, 4823.7314 4387.7456 847.9571, 4958.259 4379.536 829.8918, 5057.5728 4373.8516 798.5366</trace>
</ink>
</file>

<file path=ppt/ink/ink4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2339 14144 874, 2452 14155 868, 2591 14151 864, 2759 14139 857, 2849 14129 852, 3023 14105 843, 3138 14085 841, 3269 14064 839, 3368 14050 837, 3478 14034 835, 3616 14017 831, 3774 14000 827, 3937 13987 822, 4060 13977 818, 4218 13966 813, 4401 13956 807, 4601 13951 801, 4760 13947 796, 4916 13947 791, 5097 13952 788, 5297 13964 786, 5506 13981 785, 5722 14000 784, 5870 14013 785, 6037 14030 785, 6220 14051 787, 6406 14072 790, 6593 14093 794, 6762 14110 800, 6881 14122 805, 7011 14133 811, 7146 14139 819, 7278 14143 826, 7378 14146 832, 7465 14147 838, 7551 14144 844, 7709 14119 855, 7847 14053 861, 7941 13975 862, 8034 13851 867, 8078 13758 867, 8099 13623 864, 8074 13482 862, 8010 13382 859, 7923 13313 857, 7753 13241 848, 7562 13174 838, 7438 13135 836, 7314 13097 836, 7189 13063 837, 7090 13038 838, 6994 13019 841, 6873 12999 844, 6733 12978 845, 6637 12964 847, 6510 12944 844, 6369 12920 838, 6220 12895 831, 6094 12875 830, 5986 12856 829, 5860 12834 829, 5718 12812 828, 5565 12791 827, 5462 12778 826, 5337 12765 824, 5188 12755 824, 5062 12749 823, 4936 12745 823, 4776 12744 818, 4586 12742 813, 4384 12742 806, 4250 12742 800, 4081 12742 794, 3888 12744 789, 3680 12749 786, 3466 12761 784, 3273 12775 784, 3126 12788 784, 2959 12809 785, 2783 12838 788, 2604 12873 793, 2432 12912 798, 2293 12947 805, 2181 12981 811, 2065 13029 818, 1949 13085 825, 1836 13149 831, 1679 13249 841, 1592 13316 844, 1496 13389 849, 1412 13457 416</trace>
</ink>
</file>

<file path=ppt/ink/ink4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4608.393 4751.659 874.14984, 4759.1865 4753.5034 855.79895, 4854.0586 4760.856 846.20764, 4963.3853 4777.982 836.4978, 5059.5884 4791.108 813.73035, 5142.8623 4806.096 791.6255</trace>
</ink>
</file>

<file path=ppt/ink/ink4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6426.2505 4191.8267 874.14984, 6500.1904 4068.6892 857.04083, 6602.9185 3918.433 843.70306, 6683.559 3806.8318 836.9419, 6753.7646 3713.8088 842.5704, 6835.7754 3672.3828 847.35547, 6844.935 3751.2969 846.40894, 6831.332 3872.9917 839.47766, 6815.934 3960.3574 834.50995, 6784.802 4112.3135 821.9029, 6755.9946 4225.685 815.03326, 6729.6304 4322.862 810.7147, 6703.6807 4413.186 807.54675, 6670.4873 4517.5796 807.5957, 6638.112 4617.206 810.2115, 6593.774 4751.945 819.90106, 6556.9556 4835.409 833.5939, 6536.221 4721.3677 841.07, 6563.369 4575.718 828.0858, 6602.0586 4464.539 819.64777, 6658.115 4341.3193 811.1027, 6718.911 4231.1167 806.06854, 6770.1196 4145.118 800.6621, 6843.224 4053.8782 797.9038, 6931.327 3968.9656 798.38464, 7063.3936 3861.837 805.6709, 7140.091 3821.8474 815.518, 7253.527 3787.3848 834.51666, 7333.887 3843.874 854.0178, 7272.372 3940.639 854.52325, 7151.07 4016.3716 846.24097, 7051.3535 4035.08 838.1253, 6972.2886 4056.1284 818.50726, 6871.6406 4065.6326 792.1081</trace>
</ink>
</file>

<file path=ppt/ink/ink4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6569.2153 3325.1694 874.14984, 6684.6255 3302.5125 859.5973, 6775.2188 3285.7664 848.7783, 6887.9023 3267.6636 838.13354, 7011.4365 3251.0347 829.829, 7115.3555 3237.917 813.00964, 7200.4077 3230.4106 789.98676, 7278.3247 3222.2603 748.3118, 7353.5894 3217.4062 672.06775</trace>
</ink>
</file>

<file path=ppt/ink/ink4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6997.0107 3108.6594 874.14984, 7110.5225 3095.9 863.5638, 7236.845 3093.864 858.13947, 7342.585 3106.6475 854.0395, 7426.552 3135.2039 856.3632, 7479.9053 3218.4668 857.4495, 7474.6196 3305.7532 859.1478, 7427.1597 3393.2632 858.6931, 7347.814 3470.6897 852.3935, 7269.132 3511.923 234.8583</trace>
</ink>
</file>

<file path=ppt/ink/ink4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8048.355 3487.8608 874.14984, 7928.699 3588.148 855.5554, 7786.8535 3737.1287 840.6387, 7715.9365 3830.2551 835.5413, 7622.5527 3973.084 829.1591, 7555.8125 4112.95 809.98566, 7532.5 4205.4624 790.1559, 7520.85 4291.117 763.3186, 7524.528 4429.626 688.86, 7579.972 4516.234 599.0777</trace>
</ink>
</file>

<file path=ppt/ink/ink4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7959.2764 4336.579 874.14984, 8009.7744 4204.501 855.90454, 8048.128 4123.065 847.98346, 8094.424 4032.7122 842.0515, 8137.0986 3954.0469 838.5375, 8208.11 3829.2266 835.8117, 8264.996 3730.759 839.17456, 8246.494 3838.7747 853.9826, 8219.866 3947.1204 849.81775, 8192.836 4065.1396 844.9857, 8165.142 4188.2637 846.3076, 8150.655 4302.169 852.223, 8163.864 4381.6055 858.51733, 8274.755 4394.4155 862.1313, 8369.477 4354.5186 856.96674</trace>
</ink>
</file>

<file path=ppt/ink/ink4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7976.872 4100.8926 874.14984, 8087.11 4086.923 849.27734, 8183.517 4074.1624 834.47894, 8299.382 4056.8237 822.4258, 8384.188 4044.3274 798.13135, 8476.15 4030.3726 768.4675</trace>
</ink>
</file>

<file path=ppt/ink/ink4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8654.308 4156.567 874.14984, 8755.307 4158.0996 864.9309, 8866.896 4149.0903 850.9708, 8963.123 4131.7793 836.6048, 9041.471 4118.555 786.3124</trace>
</ink>
</file>

<file path=ppt/ink/ink4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8832.464 3975.3174 874.14984, 8805.635 4084.0212 863.8546, 8787.652 4222.826 856.5592, 8778.942 4305.202 845.9953, 8775.322 4382.0737 414.11337</trace>
</ink>
</file>

<file path=ppt/ink/ink4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9545.09 3957.9966 874.14984, 9462.3545 3958.3333 874.14984, 9361.087 3989.0933 864.4023, 9257.799 4073.3403 860.64355, 9216.173 4183.3657 860.7228, 9306.681 4227.6904 860.34296, 9404.411 4203.766 856.8489, 9511.678 4100.839 848.77094, 9575.237 3975.2468 844.55927, 9597.837 3894.0818 841.23175, 9619.145 3793.0232 837.81616, 9647.566 3639.567 833.21405, 9667.493 3515.6055 832.19965, 9631.983 3637.541 845.996, 9606.226 3780.655 842.70636, 9586.732 3880.3203 839.703, 9555.229 4039.6113 833.91736, 9540.168 4133.0127 836.5648, 9532.263 4252.1196 843.33575, 9642.07 4219.7075 846.0933, 9724.2295 4146.804 833.3491</trace>
</ink>
</file>

<file path=ppt/ink/ink4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424 9000 874, 559 8992 865, 669 8988 850, 785 8984 839, 977 8975 819, 1137 8959 774, 1241 8949 705, 1325 8938 426</trace>
</ink>
</file>

<file path=ppt/ink/ink4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9972.886 3523.7397 874.14984, 9938.279 3661.1357 858.5069, 9913.663 3742.4255 851.05273, 9884.877 3832.4595 845.6643, 9840.833 3963.882 838.7067, 9804.929 4067.2285 843.0204, 9782.513 4152.893 845.96686, 9867.858 4223.101 857.8834, 9943.825 4229.0005 755.47046</trace>
</ink>
</file>

<file path=ppt/ink/ink4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9634.168 3975.3174 874.14984, 9722.227 3968.079 860.8303, 9801.375 3956.9307 850.2922, 9888.878 3935.5544 843.03937, 9974.799 3896.0442 832.3854, 10054.295 3864.496 811.9743, 10130.985 3822.475 742.8671</trace>
</ink>
</file>

<file path=ppt/ink/ink4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10258.816 3542.916 874.14984, 10296.378 3646.4324 864.0448, 10318.669 3788.4773 858.141, 10322.633 3905.4077 853.2596, 10313.689 4008.758 853.4312, 10298.8545 4102.9365 853.6008, 10274.1045 4202.9316 856.7905, 10243.454 4283.76 861.0126, 10206.429 4360.328 682.9504</trace>
</ink>
</file>

<file path=ppt/ink/ink4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10704.207 4100.8926 874.14984, 10831.227 4099.574 857.73145, 10910.694 4096.4224 848.1177, 10996.135 4091.3235 838.31836, 11078.926 4081.8687 828.0522, 11164.817 4073.6287 802.73486, 11242.627 4064.14 687.64514</trace>
</ink>
</file>

<file path=ppt/ink/ink4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11488.317 3849.1233 874.14984, 11589.597 3775.201 859.76654, 11717.229 3665.9985 850.46936, 11803.343 3590.342 848.02435, 11902.563 3479.1848 854.2029, 11898.053 3555.369 853.10425, 11852.626 3660.1997 843.3199, 11818.746 3736.777 835.8663, 11780.549 3829.8472 828.8667, 11744.329 3936.098 824.9282, 11718.769 4013.3157 823.9463, 11695.249 4103.4243 823.0768, 11669.177 4210.8306 823.176, 11644.854 4305.707 823.9346, 11622.999 4388.1157 825.23267, 11595.283 4480.6323 827.226, 11570.541 4560.1797 830.32477, 11526.472 4635.64 840.66895, 11507.006 4548.5083 836.58167, 11518.326 4422.4453 825.7707, 11551.99 4277.7075 815.02045, 11597.385 4135.044 808.0171, 11628.549 4053.9585 807.3055, 11685.164 3926.335 816.4304, 11761.377 3810.7656 830.5249, 11867.033 3721.38 843.1352, 11993.191 3672.4802 851.8666, 12106.412 3655.0317 857.7246, 12191.825 3694.291 860.7219, 12192.982 3770.242 860.67065, 12058.132 3876.4463 852.7746, 11931.237 3922.3552 836.1123, 11831.547 3952.7756 800.6096, 11752.814 3957.9258 219.2521</trace>
</ink>
</file>

<file path=ppt/ink/ink4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11702.764 3216.9143 874.14984, 11844.212 3215.3323 857.84875, 11930.155 3212.0403 851.1616, 12023.92 3204.987 846.6433, 12115.381 3189.5688 838.9804, 12193.168 3178.2595 825.23553, 12272.426 3163.0964 806.6658</trace>
</ink>
</file>

<file path=ppt/ink/ink4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12022.787 3036.2834 874.14984, 12150.117 3070.0613 862.58496, 12248.1045 3111.3784 861.73346, 12339.878 3217.8613 863.98285, 12312.189 3318.7925 862.5414, 12229.219 3388.2468 861.6107, 12151.22 3418.7537 239.47855</trace>
</ink>
</file>

<file path=ppt/ink/ink4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12717.817 3216.9143 874.14984, 12627.749 3343.1064 855.38947, 12503.746 3495.4116 838.87866, 12448.032 3574.0989 834.3773, 12375.881 3694.6643 835.2925, 12333.889 3801.3381 838.97437, 12324.391 3878.4111 840.05865, 12327.061 4000.668 844.5364, 12390.995 4096.187 850.4281, 12469.277 4156.567 853.39655</trace>
</ink>
</file>

<file path=ppt/ink/ink4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12949.86 3343.7275 874.14984, 12902.515 3462.296 862.96185, 12840.066 3599.6016 856.10547, 12799.405 3685.9812 852.7198, 12768.217 3779.1565 856.99854, 12762.842 3876.0527 858.8356, 12809.043 3952.6243 860.7116, 12887.176 4021.0935 863.2169</trace>
</ink>
</file>

<file path=ppt/ink/ink4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12647.434 3704.3706 874.14984, 12794.011 3674.9854 855.17975, 12875.314 3652.5754 849.95917, 12950.991 3617.6208 841.8939, 13040.08 3581.778 821.90454</trace>
</ink>
</file>

<file path=ppt/ink/ink4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811 8712 874, 901 8777 865, 1023 8866 860, 1108 8932 858, 1169 9063 860, 1139 9168 859, 1019 9282 856, 932 9355 845, 846 9387 233</trace>
</ink>
</file>

<file path=ppt/ink/ink4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13377.657 3379.606 874.14984, 13446.906 3519.1296 856.61456, 13474.353 3602.0264 850.6588, 13489.368 3692.2856 847.44086, 13482.655 3785.7524 846.36554, 13460.804 3865.5283 845.3234, 13370.577 4004.2063 840.6706, 13309.761 4095.038 829.01917, 13233.213 4147.907 715.4772</trace>
</ink>
</file>

<file path=ppt/ink/ink4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6354.767 4841.9746 874.14984, 6439.9775 4835.552 868.49457, 6517.3584 4831.449 864.24036, 6615.5117 4828.29 857.2644, 6696.1797 4826.752 852.6293, 6827.8096 4823.4194 845.7469, 6920.531 4819.8193 840.8363, 7008.233 4815.5186 838.80566, 7180.626 4805.7188 835.5857, 7291.908 4800.04 833.56396, 7414.4893 4795.472 832.0392, 7503.025 4792.3516 831.57745, 7602.519 4788.736 831.2521, 7720.522 4784.1963 830.54254, 7830.1196 4779.4 830.3584, 7922.428 4775.101 830.02203, 8040.1885 4769.0425 828.4188, 8177.7417 4762.0474 825.58264, 8329.701 4754.252 821.6945, 8442.2 4748.463 818.31335, 8564.256 4742.168 815.20667, 8707.843 4735.006 812.1932, 8835.034 4729.422 810.1841, 8946.152 4725.0156 808.17615, 9079.964 4721.2993 806.9888, 9220.074 4718.9004 806.9902, 9317.804 4717.3853 807.14703, 9443.32 4716.8804 807.25726, 9588.819 4715.499 807.3685, 9702.772 4713.7964 807.76636, 9819.809 4710.9062 807.8969, 9956.661 4707.5312 807.6444, 10105.625 4702.9365 807.4343, 10253.354 4697.462 809.2566, 10355.7705 4693.5615 810.5899, 10480.539 4689.4907 811.9164, 10622.012 4684.6494 812.9133, 10727.612 4681.1807 814.1948, 10841.367 4677.94 815.54346, 10975.519 4675.186 816.1936, 11098.592 4672.4946 816.8639, 11201.771 4670.155 817.4438, 11328.109 4667.7896 817.53937, 11469.622 4665.6265 816.86334, 11620.034 4664.226 816.5648, 11727.531 4663.336 816.3759, 11843.811 4662.787 817.23334, 11975.768 4664.41 817.94037, 12092.201 4666.4233 818.8247, 12193.925 4668.5513 819.4913, 12318.8545 4671.4834 819.42993, 12457.871 4675.812 819.2301, 12603.999 4683.0264 818.9983, 12704.251 4688.1963 814.2873, 12814.437 4698.767 807.0869, 12930.006 4717.7075 791.46356, 13018.703 4731.1763 770.364, 13102.682 4744.723 726.2903</trace>
</ink>
</file>

<file path=ppt/ink/ink4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9349.338 5582.438 874.14984, 9251.197 5576.543 868.95435, 9131.904 5596.6826 856.39166, 9028.271 5635.0737 851.2482, 8926.775 5697.7637 849.2309, 8826.194 5788.675 847.47034, 8761.029 5897.0835 850.1647, 8743.761 5990.701 855.28357, 8833.105 6079.772 859.50867, 8956.926 6076.9316 855.5535, 9086.83 6012.0405 846.70575, 9228.359 5844.8535 833.57697, 9328.585 5682.5825 820.3277, 9380.903 5570.4253 815.08594, 9430.043 5452.93 812.4624, 9468.638 5356.2656 812.98804, 9499.68 5279.2856 815.3718, 9544.538 5165.6084 826.1557, 9489.667 5278.574 845.02936, 9443.974 5444.381 838.4654, 9421.595 5544.8096 835.094, 9405.366 5626.4478 835.1133, 9386.856 5778.8477 837.01733, 9390.009 5858.789 838.8353, 9413.97 5981.639 844.8605, 9497.663 6066.1777 857.0969, 9607.334 6007.0493 857.0687, 9662.455 5927.7324 850.9616, 9736.93 5834.447 824.6952, 9771.399 5757.173 633.78394</trace>
</ink>
</file>

<file path=ppt/ink/ink4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9955.29 5185.916 874.14984, 9903.914 5280.824 862.64557, 9831.117 5430.061 850.9338, 9772.246 5554.8184 843.7051, 9724.941 5670.6396 840.5757, 9686.044 5807.2026 841.068, 9675.272 5911.9434 847.32965, 9696.6 6002.832 854.77344, 9805.272 6060.7524 860.9493, 9923.537 5995.3438 857.85156, 10001.888 5943.074 843.80457</trace>
</ink>
</file>

<file path=ppt/ink/ink4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9688.056 5600.996 874.14984, 9805.541 5572.323 857.74396, 9899.232 5558.203 846.3884, 10021.615 5546.7705 833.8213, 10125.437 5535.5977 806.14856, 10222.525 5528.0015 774.6165</trace>
</ink>
</file>

<file path=ppt/ink/ink4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16710.943 2819.774 874.14984, 16697.656 2739.0435 870.14667, 16594.275 2717.715 865.5255, 16477.84 2741.931 858.1656, 16355.385 2803.5193 845.6826, 16218.3125 2930.3054 837.0325, 16139.039 3039.3735 835.21985, 16110.663 3148.2322 839.6761, 16117.907 3230.4106 846.27563, 16212.521 3306.2178 857.3418, 16331.925 3289.3093 858.82794, 16451.287 3225.5376 854.3775, 16566.312 3107.0176 847.39215, 16655.35 2982.5828 841.14996, 16699.707 2898.5889 837.9662, 16741.498 2811.5312 835.8302, 16806.674 2663.1997 833.753, 16838.797 2576.918 837.9827, 16863.951 2500.8774 841.6694, 16759.389 2632.538 838.62274, 16701.94 2757.0037 829.73267, 16657.816 2871.6099 822.89197, 16626.04 2996.5076 829.4971, 16615.545 3111.8354 838.7172, 16624.557 3214.2808 848.2082, 16660.018 3306.3157 857.2242, 16746.137 3325.1694 868.6027</trace>
</ink>
</file>

<file path=ppt/ink/ink4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17192.627 2386.7542 874.14984, 17139.072 2523.5632 857.1709, 17103.67 2602.8809 850.2231, 17065.324 2687.5613 845.8518, 17011.293 2806.7888 845.26733, 16967.457 2907.2075 848.55096, 16927.016 3016.0132 848.2573, 16899.396 3153.1685 851.05237, 16894.537 3257.7898 856.21027, 16966.053 3336.4165 860.8687, 17098.635 3256.7573 852.581, 17190.154 3192.209 828.3294, 17254.912 3115.786 224.47948</trace>
</ink>
</file>

<file path=ppt/ink/ink4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16960.584 2819.774 874.14984, 17069.256 2801.7456 868.09985, 17168.89 2775.3113 861.3632, 17257.484 2743.9768 856.5972, 17333.285 2715.679 839.91187</trace>
</ink>
</file>

<file path=ppt/ink/ink4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16942.988 2297.0574 874.14984, 16907.605 2400.4019 863.4889, 16851.773 2553.3848 856.64026, 16817.986 2645.4749 846.8586, 16784.68 2722.1208 555.4331</trace>
</ink>
</file>

<file path=ppt/ink/ink4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18049.316 2945.968 874.14984, 18001.664 3052.7039 861.4166, 17948.064 3181.255 851.51355, 17916.908 3256.8513 832.36163</trace>
</ink>
</file>

<file path=ppt/ink/ink4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12015 4245 874, 12013 4165 874, 12013 4060 871, 12017 3942 869, 12022 3878 869, 12029 3808 868, 12037 3730 867, 12046 3649 865, 12053 3582 864, 12070 3464 863, 12079 3398 864, 12089 3328 864, 12102 3255 864, 12118 3181 864, 12141 3107 864, 12173 3038 864, 12228 2945 863, 12313 2867 861, 12388 2817 862, 12501 2771 862, 12619 2736 858, 12691 2723 855, 12766 2716 853, 12873 2711 852, 12938 2716 852, 13007 2725 852, 13076 2740 852, 13139 2755 853, 13244 2785 854, 13370 2841 856, 13464 2893 857, 13564 2969 857, 13657 3064 857, 13718 3137 858, 13770 3239 858, 13804 3361 860, 13818 3463 861, 13819 3527 861, 13816 3592 860, 13803 3691 858, 13769 3796 859, 13724 3879 859, 13661 3950 859, 13578 4020 859, 13498 4077 860, 13386 4136 859, 13315 4166 857, 13205 4209 855, 13141 4229 854, 13072 4247 855, 12999 4261 856, 12890 4275 858, 12817 4277 858, 12738 4273 856, 12670 4269 854, 12546 4257 853, 12479 4249 855, 12409 4237 857, 12333 4221 858, 12255 4199 857, 12190 4180 856, 12088 4150 848, 12025 4134 802</trace>
</ink>
</file>

<file path=ppt/ink/ink4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18243.97 2910.089 874.14984, 18235.557 3026.2256 862.9746, 18194.498 3177.3774 854.74036, 18150.328 3289.7402 850.64594, 18127.902 3170.35 840.7559, 18192.365 3042.1807 832.69965, 18265.668 2939.1714 828.1879, 18380.225 2854.9424 840.2171, 18470.174 2963.8452 849.7705, 18470.0 3084.9631 848.71704, 18441.336 3164.7717 842.7035, 18420.63 3241.4119 825.8274, 18377.95 3316.9263 779.2629</trace>
</ink>
</file>

<file path=ppt/ink/ink4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18199.98 2625.5337 874.14984, 18152.78 2709.6892 867.3355, 18103.418 2784.9219 758.28546</trace>
</ink>
</file>

<file path=ppt/ink/ink4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18853.22 2844.5178 874.14984, 18962.4 2801.3723 861.7146, 19090.543 2720.174 858.3464, 19208.062 2614.0498 856.93805, 19281.018 2536.863 856.54034, 19310.613 2434.87 860.419, 19225.98 2412.4712 861.14166, 19142.973 2450.7302 857.2688, 19035.135 2545.5488 847.2105, 18937.248 2693.2783 835.0289, 18900.34 2776.4426 830.85565, 18872.215 2853.8 826.7712, 18851.336 2956.2979 823.0061, 18838.86 3073.895 819.7847, 18832.775 3200.5483 817.54987, 18829.414 3287.248 817.2171, 18828.996 3383.8542 818.4071, 18829.572 3483.4402 822.0202, 18830.543 3564.0085 827.5193, 18823.043 3690.5432 840.00684, 18720.244 3730.5027 853.00305, 18672.805 3633.9058 847.61084, 18660.36 3558.7324 843.1873, 18663.58 3469.2676 838.2092, 18686.754 3377.1401 833.47174, 18729.232 3292.194 831.7001, 18813.205 3176.6333 831.2023, 18940.129 3094.7605 834.10486, 19055.713 3044.1702 840.6138, 19196.484 3021.0298 850.9245, 19283.266 3047.1614 858.32324, 19306.977 3145.5522 859.67834, 19300.795 3246.9114 854.36975, 19304.055 3331.4888 842.78796, 19304.73 3410.6655 713.4509</trace>
</ink>
</file>

<file path=ppt/ink/ink4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19366.797 2766.5745 874.14984, 19351.908 2869.421 868.3377, 19337.45 2946.962 856.80023</trace>
</ink>
</file>

<file path=ppt/ink/ink4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19616.436 3082.0598 874.14984, 19604.469 3170.603 864.3548, 19585.51 3294.0537 861.02826, 19559.604 3416.482 862.8442, 19538.379 3298.2173 854.5251, 19580.203 3166.7622 850.0509, 19637.227 3056.35 849.4747, 19702.848 2978.0686 852.3033, 19804.164 2933.729 855.9935, 19894.418 3002.2815 859.442, 19902.96 3089.3765 858.0959, 19884.484 3187.9905 846.6034, 19852.924 3281.416 830.0593, 19820.621 3358.6704 745.70605</trace>
</ink>
</file>

<file path=ppt/ink/ink4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20115.715 2965.1445 874.14984, 20100.93 3074.9363 863.8775, 20081.002 3156.013 857.4283, 20059.775 3244.0457 840.3503</trace>
</ink>
</file>

<file path=ppt/ink/ink4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20061.828 2657.7007 874.14984, 20037.04 2749.95 868.7357, 20016.941 2827.512 571.91235</trace>
</ink>
</file>

<file path=ppt/ink/ink4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20418.14 2946.5867 874.14984, 20425.258 3063.3105 863.1051, 20407.533 3192.4692 860.0279, 20382.71 3285.698 861.35236, 20374.828 3207.1921 859.76495, 20399.979 3121.259 859.0592, 20467.264 3016.1858 862.4575, 20547.836 2967.01 863.1595, 20632.395 3011.6997 862.2974, 20676.271 3104.451 860.2532, 20679.484 3210.654 856.91815, 20660.855 3119.6597 852.0608, 20708.604 3027.6848 855.74243, 20795.512 2973.3362 857.8593, 20889.59 3028.993 858.2075, 20924.268 3107.0444 860.6649, 20968.799 3213.1003 863.95087, 21087.803 3273.5525 863.37305, 21191.928 3230.3606 859.4663, 21283.072 3157.9707 853.7622, 21356.033 3066.415 854.9266, 21374.56 2965.4976 857.20776, 21295.008 2898.7935 858.6159, 21207.023 2918.4993 858.6335, 21125.982 2990.2812 857.8495, 21110.26 3114.7258 858.9931, 21188.307 3215.126 858.44244, 21275.064 3244.252 857.41486, 21376.174 3192.7156 855.9192, 21476.85 3107.7449 852.3589, 21547.941 3200.604 855.4118, 21553.795 3299.9465 860.7163, 21666.24 3252.208 859.2732, 21740.074 3159.9033 849.6442, 21799.291 3079.455 845.72955, 21854.904 3190.678 840.7804, 21850.838 3283.9387 847.82886, 21936.977 3303.1443 856.91095, 22015.105 3270.7708 570.39886</trace>
</ink>
</file>

<file path=ppt/ink/ink4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22162.314 2575.427 874.14984, 22146.475 2666.2542 863.8778, 22119.965 2827.1316 852.8558, 22103.11 2933.0007 845.9168, 22081.59 3044.7788 841.37494, 22066.352 3122.114 838.14526, 22051.125 3200.2139 841.4308, 22134.543 3059.2898 823.54083, 22218.719 2958.7712 821.8102, 22295.617 2920.5825 814.8257, 22374.28 2871.0454 806.29553, 22450.186 2857.3657 739.0388</trace>
</ink>
</file>

<file path=ppt/ink/ink4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22504.33 3216.9143 874.14984, 22590.41 3106.564 855.1072, 22701.94 2973.8801 846.9058, 22799.64 2885.091 850.53345, 22821.807 2962.3157 846.1452, 22782.965 3130.9531 833.6405, 22761.502 3216.8125 826.10736, 22738.697 3306.3477 818.75653, 22710.898 3410.6501 811.46014, 22687.373 3502.42 808.219, 22654.275 3635.435 809.9447, 22628.072 3556.404 834.8478, 22641.754 3468.92 833.9542, 22659.947 3392.3164 831.7124, 22721.113 3243.9414 825.7886, 22797.12 3132.277 831.54114, 22899.887 3084.2512 837.9927, 23007.992 3130.1157 844.407, 23091.074 3184.5342 850.44, 23166.678 3237.8496 851.08704</trace>
</ink>
</file>

<file path=ppt/ink/ink4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13579 4245 874, 13644 4310 864, 13715 4382 859, 13794 4461 857, 13863 4507 859, 13930 4521 861, 13993 4523 862</trace>
</ink>
</file>

<file path=ppt/ink/ink4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23270.846 2946.5867 874.14984, 23243.07 3039.1594 871.481, 23230.059 3154.0374 869.56305, 23245.096 3230.7312 868.7688, 23351.436 3273.9668 867.0509, 23435.887 3204.5134 864.9934, 23465.803 3092.06 865.1005, 23438.377 2979.5986 865.64276, 23355.277 2936.201 866.4108, 23363.688 3018.6636 865.3599, 23439.033 3045.1587 8.633711</trace>
</ink>
</file>

<file path=ppt/ink/ink4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23590.867 2874.2104 874.14984, 23589.275 2965.6199 871.4606, 23583.41 3090.137 869.4841, 23587.719 3175.029 867.15265</trace>
</ink>
</file>

<file path=ppt/ink/ink4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23466.598 2477.6885 874.14984, 23456.584 2554.7607 880.49384</trace>
</ink>
</file>

<file path=ppt/ink/ink4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23733.834 2892.1497 874.14984, 23750.133 2984.6494 867.7626, 23754.479 3100.3704 867.8685, 23772.492 3024.635 865.6329, 23841.97 2927.675 865.3535, 23954.234 2909.359 865.5305, 24009.287 2998.6016 864.9383, 24011.59 3120.6038 865.3056, 24009.865 3208.2542 865.23425</trace>
</ink>
</file>

<file path=ppt/ink/ink4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24196.82 2386.7542 874.14984, 24169.992 2495.4585 862.8149, 24143.975 2642.038 862.15515, 24125.62 2765.3782 860.6009, 24108.727 2882.987 858.5995, 24094.69 2959.0554 855.8112, 24071.777 3079.0928 845.1371, 24061.367 3168.7815 829.9271, 24051.51 3247.88 699.1741</trace>
</ink>
</file>

<file path=ppt/ink/ink4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23876.799 2693.5793 874.14984, 23997.967 2679.7297 866.8462, 24076.129 2674.2974 863.6812, 24193.158 2670.137 863.11774, 24326.422 2672.6921 865.7766, 24413.5 2674.3594 872.0721</trace>
</ink>
</file>

<file path=ppt/ink/ink4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23145.477 3036.2834 874.14984, 23230.453 2972.5464 864.2771, 23305.605 2912.7957 859.33136, 23405.053 2819.5972 860.9594, 23455.896 2735.0388 862.6748, 23451.676 2627.7175 863.12396, 23349.055 2583.1165 862.7773, 23260.898 2628.6265 859.64923, 23191.588 2712.5508 855.7684, 23149.176 2810.5508 853.6217, 23130.53 2942.183 853.0213, 23130.984 3070.2268 853.8272, 23156.74 3168.5938 857.7832, 23268.512 3244.0247 860.885, 23379.193 3229.6943 859.48047, 23489.87 3166.223 853.74384, 23577.418 3105.7263 835.78534</trace>
</ink>
</file>

<file path=ppt/ink/ink4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23644.754 2224.6814 874.14984, 23643.35 2329.8708 863.97766, 23628.49 2484.593 855.3271, 23612.617 2574.7139 852.28375, 23594.023 2669.7932 850.04956, 23567.008 2806.6233 848.815, 23542.701 2928.8123 838.3678, 23525.559 3012.1655 824.01544</trace>
</ink>
</file>

<file path=ppt/ink/ink4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23805.316 2675.6401 874.14984, 23815.713 2782.2356 864.35126, 23818.18 2876.8179 863.20166, 23827.104 2991.8433 855.2622, 23836.695 3083.995 827.78955</trace>
</ink>
</file>

<file path=ppt/ink/ink4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23947.182 2350.2568 874.14984, 23934.215 2445.4065 875.17303, 23916.473 2524.155 8.771638</trace>
</ink>
</file>

<file path=ppt/ink/ink4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13610 4200 874, 13682 4223 865, 13787 4243 860, 13877 4254 857, 13953 4261 847</trace>
</ink>
</file>

<file path=ppt/ink/ink4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23466.598 2530.888 874.14984, 23585.264 2547.8098 859.0302, 23674.566 2555.3152 849.3242, 23791.506 2560.1191 838.2098, 23890.979 2565.2573 814.52747, 23983.473 2568.0037 787.5529</trace>
</ink>
</file>

<file path=ppt/ink/ink4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16817.62 3560.237 874.14984, 16908.22 3615.2195 861.42957, 17070.252 3719.6702 844.18823, 17206.318 3809.127 834.50806, 17332.65 3892.4883 829.5866, 17419.258 3948.4805 820.37646, 17503.07 4001.6187 808.95746, 17647.498 4090.9307 764.44507, 17733.004 4140.7295 731.92725, 17815.703 4186.0903 692.3565, 17907.17 4237.271 573.74023, 17982.252 4279.436 5.02905</trace>
</ink>
</file>

<file path=ppt/ink/ink4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17851.367 4065.6326 874.14984, 17940.281 4179.533 869.931, 17961.25 4274.2793 867.2351, 17936.006 4356.8228 863.9656, 17824.207 4452.9253 856.7918, 17727.096 4498.6523 842.1643</trace>
</ink>
</file>

<file path=ppt/ink/ink4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18368.24 4390.3975 874.14984, 18319.482 4486.9946 864.21625, 18249.13 4591.7964 857.35254, 18191.764 4694.693 859.4022, 18200.184 4809.9336 861.2535, 18294.322 4881.387 858.5034, 18396.664 4873.6494 852.717, 18496.416 4840.965 845.47144, 18572.35 4785.1733 848.24695, 18623.203 4709.9946 851.4531, 18635.508 4586.4653 852.8517, 18614.018 4488.729 854.9506, 18540.299 4408.6274 858.2266, 18464.184 4363.6743 858.16394, 18379.74 4323.0312 861.3149</trace>
</ink>
</file>

<file path=ppt/ink/ink4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18671.768 4318.6396 874.14984, 18785.277 4360.7017 861.38745, 18942.992 4406.94 846.9775, 19036.424 4433.6763 827.70856, 19115.467 4458.4697 402.48022</trace>
</ink>
</file>

<file path=ppt/ink/ink4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18867.52 4173.8877 874.14984, 18857.234 4281.468 863.2149, 18837.795 4358.153 856.1711, 18809.082 4447.401 850.15643, 18771.494 4539.8003 844.78217, 18742.541 4616.322 832.03143, 18706.959 4698.4595 816.7883</trace>
</ink>
</file>

<file path=ppt/ink/ink4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4875.628 7712.894 874.14984, 4982.906 7689.181 862.54047, 5087.187 7671.771 853.6567, 5193.7495 7660.8667 849.1059, 5312.2876 7658.386 837.625, 5414.734 7668.5273 818.4529, 5493.704 7680.963 763.6654</trace>
</ink>
</file>

<file path=ppt/ink/ink4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4947.1104 7965.2827 874.14984, 5070.455 7974.7437 864.777, 5184.704 7970.713 837.5682, 5268.3486 7968.812 789.9534, 5346.6606 7965.8213 726.78094</trace>
</ink>
</file>

<file path=ppt/ink/ink4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7388.5156 7315.1343 874.14984, 7285.297 7229.4336 865.24994, 7198.672 7207.6523 861.745, 7112.556 7207.947 860.0648, 7009.6006 7247.1387 858.94714, 6908.24 7348.408 856.69293, 6882.9297 7450.918 857.0398, 6895.7324 7548.2603 856.9633, 6942.0576 7627.3643 857.32184, 7041.598 7684.9033 859.2731, 7181.9917 7674.552 859.42145, 7291.9316 7616.5645 856.3783, 7383.898 7507.616 849.69305, 7458.6963 7351.6597 842.94727, 7491.5107 7249.8267 839.7874, 7515.8003 7156.325 837.80035, 7533.199 7079.0933 836.1315, 7548.5186 6987.631 835.5504, 7562.26 6888.768 836.3781, 7578.993 6746.644 840.98193, 7586.968 6661.9688 843.5467, 7592.8755 6583.5156 847.7238, 7598.4487 6469.99 855.0151, 7567.4814 6604.494 853.9491, 7551.074 6736.6016 845.23987, 7537.246 6826.905 840.1777, 7520.451 6927.611 831.1904, 7506.159 7026.0557 820.2925, 7487.552 7185.274 778.48157, 7483.6035 7277.5786 746.3207, 7482.5254 7409.0293 661.73926, 7492.92 7533.1514 551.50977, 7503.618 7621.3228 421.92365</trace>
</ink>
</file>

<file path=ppt/ink/ink4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7976.872 7206.8804 874.14984, 8050.0444 7111.19 859.64764, 8123.3755 7003.527 848.5882, 8183.8135 6909.8975 848.04126, 8252.209 6788.2495 854.5576, 8305.328 6695.876 856.96765, 8391.898 6664.4985 865.6309, 8409.548 6754.745 864.0432, 8406.862 6844.9893 857.2042, 8397.5625 6957.9434 846.82306, 8391.015 7034.9067 837.79114, 8379.26 7137.4253 827.98724, 8365.349 7257.398 820.33234, 8353.582 7356.518 815.9938, 8342.534 7447.6675 812.58777, 8328.31 7549.064 812.63403, 8312.023 7650.3003 816.49, 8297.962 7733.3 821.0368, 8269.008 7844.6934 836.052, 8253.996 7747.34 841.4952, 8271.224 7646.923 835.2567, 8286.761 7566.5176 828.7176, 8307.927 7476.1045 821.1061, 8340.07 7373.863 815.66077, 8378.967 7274.3623 812.66486, 8417.872 7188.5957 816.01917, 8479.7 7071.37 824.71027, 8553.491 6981.3853 836.96356, 8652.714 6925.5845 849.0491, 8792.254 6921.685 856.37415, 8890.594 6951.9097 857.69727, 8960.482 7059.7646 856.9672, 8916.365 7148.528 855.57745, 8833.577 7211.8467 853.74445, 8695.896 7255.0693 849.9012, 8604.115 7258.517 847.88495, 8507.508 7266.722 839.4816, 8432.248 7258.3677 828.7926</trace>
</ink>
</file>

<file path=ppt/ink/ink4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13520 4185 874, 13501 4280 863, 13472 4384 858, 13450 4459 849</trace>
</ink>
</file>

<file path=ppt/ink/ink4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8191.3203 6502.9136 874.14984, 8272.692 6499.555 861.17444, 8350.004 6497.823 850.69324, 8442.623 6494.9404 842.1637, 8543.571 6492.1045 836.1199, 8631.114 6489.018 826.0185, 8760.032 6483.8145 795.4368, 8869.992 6461.107 733.9024, 8954.523 6438.7104 587.10547</trace>
</ink>
</file>

<file path=ppt/ink/ink4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8743.386 6249.288 874.14984, 8846.539 6286.2856 863.59607, 8937.889 6333.4814 857.95056, 9002.505 6432.715 860.11816, 9007.866 6531.334 860.09186, 8957.498 6623.6494 857.16486, 8886.351 6701.484 855.34894</trace>
</ink>
</file>

<file path=ppt/ink/ink4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8814.867 7983.8403 874.14984, 8689.589 7983.8394 862.041, 8607.693 7983.8403 856.0442, 8510.438 7983.8403 849.7412, 8399.87 7983.8394 844.41254, 8311.958 7983.8403 840.3852, 8220.89 7983.8403 836.2304, 8125.9683 7983.8403 832.79083, 8041.3003 7983.8403 827.18604, 7927.1196 7983.8403 821.7258, 7791.6143 7983.8403 816.8998, 7700.679 7983.8403 812.9763, 7583.856 7982.3047 809.8435, 7451.585 7979.112 808.37506, 7345.902 7975.753 809.1255, 7249.074 7971.7803 810.4433, 7147.595 7965.9067 814.51624, 7062.6216 7960.442 820.471, 6941.52 7955.5635 835.7098, 6862.58 7973.075 859.1797</trace>
</ink>
</file>

<file path=ppt/ink/ink4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7602.963 8705.746 874.14984, 7495.5215 8745.407 866.90576, 7376.9165 8813.015 861.9493, 7294.249 8872.715 859.40375, 7220.266 8965.917 861.04614, 7227.491 9074.561 863.10596, 7338.4775 9130.466 861.72504, 7438.761 9142.357 860.43536, 7527.233 9111.872 860.5219, 7594.7417 9016.824 858.3943, 7628.358 8912.215 855.20074, 7636.2427 8834.013 852.8275, 7641.29 8744.342 852.1436, 7647.542 8604.72 851.2605, 7650.465 8528.624 851.23785, 7653.9146 8413.529 852.60803, 7663.5103 8494.737 856.2687, 7658.909 8611.038 846.9372, 7654.2715 8695.311 842.7026, 7650.9463 8779.077 839.131, 7648.7427 8925.336 835.4497, 7653.0835 9010.428 836.9243, 7669.3584 9129.924 842.27466, 7716.5283 9218.255 850.7697, 7810.762 9234.232 856.3778, 7891.4775 9192.292 858.5265, 7975.6035 9035.61 847.1909, 8004.1206 8946.82 840.5065, 8024.421 8870.675 834.13684, 8038.1523 8775.141 828.5305, 8046.261 8672.679 826.94775, 8052.8022 8528.257 827.82733, 8053.08 8449.472 832.2659, 8047.2393 8342.465 842.651, 8014.6904 8441.013 850.8924, 7999.179 8558.077 844.0645, 7987.2437 8685.799 834.73083, 7985.272 8783.483 829.1679, 7987.4033 8865.55 826.5, 7993.235 8942.817 825.01483, 8010.3374 9030.44 826.16974, 8034.837 9112.044 829.2512, 8087.405 9234.426 836.5358, 8184.713 9310.867 846.0566, 8280.398 9347.233 865.89636</trace>
</ink>
</file>

<file path=ppt/ink/ink4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7870.198 8831.94 874.14984, 8000.034 8858.93 856.47205, 8092.317 8881.063 845.5771, 8245.792 8918.697 826.45374, 8322.778 8937.59 806.1097, 8404.668 8958.135 777.85803</trace>
</ink>
</file>

<file path=ppt/ink/ink4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3592.2405 7089.965 874.14984, 3582.7158 7207.356 855.1442, 3569.4375 7301.7695 843.8206, 3553.212 7413.36 834.97003, 3535.5134 7537.053 828.5429, 3519.1555 7665.972 828.27826, 3504.6267 7794.0825 831.5296, 3492.311 7917.176 832.8844, 3481.3352 8031.247 831.042, 3469.432 8134.3613 824.72534, 3459.8293 8216.785 819.0099, 3451.7415 8294.847 809.6997</trace>
</ink>
</file>

<file path=ppt/ink/ink4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3485.5667 7116.5645 874.14984, 3600.9536 7106.9414 862.34296, 3679.364 7105.363 856.6999, 3770.026 7108.666 851.51666, 3864.4688 7118.176 847.5768, 3997.6565 7142.379 832.54956, 4078.7183 7158.0054 808.1627</trace>
</ink>
</file>

<file path=ppt/ink/ink4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3377.7925 7640.518 874.14984, 3497.4307 7649.9346 860.66895, 3586.3499 7646.2065 850.9341, 3684.8962 7635.6147 841.6136, 3841.752 7606.639 828.68976, 3942.5024 7586.9727 801.1055, 4019.5007 7565.47 739.1738</trace>
</ink>
</file>

<file path=ppt/ink/ink4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3414.0835 6827.6787 874.14984, 3525.746 6846.4453 863.38837, 3606.0667 6857.629 856.24023, 3701.9946 6865.727 849.33203, 3784.037 6871.417 843.4112, 3862.994 6869.022 834.03815, 3939.2363 6869.345 814.33344, 4015.4482 6863.806 768.9108</trace>
</ink>
</file>

<file path=ppt/ink/ink4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3770.397 6611.169 874.14984, 3893.6694 6665.4067 859.73517, 4028.9253 6770.743 848.65796, 4085.5562 6846.3394 844.9932, 4147.513 6961.832 842.3145, 4166.2607 7076.696 840.729, 4172.8823 7161.141 840.9017</trace>
</ink>
</file>

<file path=ppt/ink/ink4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14354 4034 874, 14353 4121 864, 14346 4244 858, 14339 4345 854, 14331 4438 853, 14324 4502 852, 14313 4568 849, 14301 4652 847, 14282 4716 234</trace>
</ink>
</file>

<file path=ppt/ink/ink4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11559.8 8452.738 874.14984, 11635.229 8443.113 872.0446, 11755.827 8401.291 866.74164, 11870.284 8351.256 858.0148, 11986.285 8297.013 847.3249, 12103.398 8243.177 839.4826, 12190.663 8205.709 835.7053, 12276.118 8171.626 835.5688, 12446.334 8109.808 833.3027, 12562.939 8070.7554 830.4345, 12695.922 8027.43 826.4096, 12799.059 7994.017 823.17834, 12908.547 7960.0386 820.0328, 13042.058 7922.6255 816.0712, 13172.304 7888.3438 812.701, 13278.772 7861.107 809.1513, 13417.814 7828.1724 804.05615, 13582.08 7790.8223 799.8721, 13764.257 7752.4946 794.6364, 13899.249 7724.5684 790.302, 14047.346 7699.591 786.8644, 14224.532 7675.9634 783.30566, 14386.942 7657.188 780.3228, 14525.787 7642.633 777.67017, 14698.155 7627.383 774.4995, 14892.61 7615.1265 772.1614, 15100.382 7607.8047 770.61444, 15247.277 7603.3296 769.52563, 15411.6045 7601.642 769.05096, 15603.631 7601.6875 768.7922, 15816.196 7603.786 767.705, 16015.0 7607.096 766.1889, 16170.021 7610.083 763.69525, 16359.284 7616.889 759.3193, 16571.318 7630.17 754.29126, 16797.37 7650.687 749.5299, 16967.604 7667.964 746.5284, 17144.582 7689.9507 742.6828, 17351.145 7722.0044 739.8658, 17576.73 7762.137 734.75085, 17798.955 7805.983 730.1202, 17958.643 7838.1797 725.38965, 18154.158 7882.7983 720.2927, 18370.564 7937.6333 718.11884, 18599.363 8002.346 718.3884, 18779.305 8056.194 719.9733, 18951.684 8111.6787 719.4962, 19149.45 8181.1772 720.53937, 19361.03 8261.445 721.3977, 19574.81 8347.063 724.0239, 19719.51 8405.422 726.23395, 19896.062 8481.272 729.3192, 20091.902 8571.736 732.41675, 20243.664 8643.442 734.40985, 20400.482 8720.297 734.2777, 20585.855 8814.203 732.32715, 20787.537 8920.837 730.31586, 20987.758 9029.05 728.36163, 21128.014 9105.204 726.1053, 21298.506 9199.901 723.43536, 21488.83 9311.453 722.2768, 21689.852 9438.755 720.7291, 21852.736 9546.004 719.7298, 22003.742 9649.73 717.5194, 22181.082 9779.727 716.45886, 22375.209 9929.69 711.79, 22575.99 10092.014 705.1, 22708.27 10199.342 698.5135, 22870.57 10338.593 690.8637, 23052.627 10498.938 683.56995, 23249.096 10679.741 677.1295, 23413.514 10836.211 672.3359, 23568.0 10988.088 664.8422, 23763.393 11192.565 650.5345, 23999.346 11456.308 619.3298, 24151.64 11626.85 564.3922, 24245.832 11727.527 509.0156, 24348.045 11844.323 437.02588, 24411.268 11919.988 372.65326</trace>
</ink>
</file>

<file path=ppt/ink/ink4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11403.637 8852.973 874.14984, 11413.135 8978.618 860.7425, 11419.3955 9067.933 853.7665, 11425.35 9169.213 847.9965, 11430.036 9280.626 843.4505, 11434.485 9400.534 839.8202, 11437.664 9502.3125 837.13837, 11440.045 9591.258 834.90546, 11439.225 9693.424 829.12396, 11431.451 9795.619 819.0834, 11426.259 9885.366 803.93933, 11416.833 9970.163 779.427</trace>
</ink>
</file>

<file path=ppt/ink/ink4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11256.273 9428.2705 874.14984, 11380.517 9443.845 862.5276, 11523.742 9502.039 853.57086, 11640.229 9576.402 847.75085, 11727.24 9652.836 848.96783, 11793.0205 9748.8545 849.2584, 11819.138 9830.004 853.2288, 11751.92 9717.05 851.0503, 11774.458 9563.378 838.61237, 11821.206 9442.163 813.21576, 11898.12 9377.203 769.5949, 11974.898 9335.983 536.4841</trace>
</ink>
</file>

<file path=ppt/ink/ink4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12183.348 9373.834 874.14984, 12102.626 9429.889 864.6006, 12019.12 9499.69 860.2519, 11979.892 9585.817 861.79675, 12076.666 9570.925 856.0086, 12164.165 9464.043 845.2148, 12229.549 9355.192 834.0565, 12240.672 9476.791 850.051, 12286.036 9569.3955 860.3451, 12361.005 9448.495 855.97473, 12406.758 9322.085 846.22284, 12448.966 9215.179 838.12085, 12512.195 9316.346 836.20703, 12510.332 9419.683 831.2946, 12507.101 9544.125 825.8763, 12504.802 9628.19 822.08563, 12503.316 9743.469 816.6495, 12501.473 9883.185 812.29047, 12495.457 10034.093 806.23553, 12486.071 10162.243 803.17975, 12476.425 10264.737 801.1457, 12453.778 10363.321 808.68243, 12401.404 10468.401 825.08966, 12283.281 10424.838 832.2996, 12200.943 10384.624 839.6549</trace>
</ink>
</file>

<file path=ppt/ink/ink4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12432.986 8922.255 874.14984, 12403.721 9013.47 867.01776, 12378.142 9089.824 858.3646</trace>
</ink>
</file>

<file path=ppt/ink/ink4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12628.738 9681.277 874.14984, 12716.533 9616.161 868.9691, 12796.934 9513.848 868.54126, 12779.12 9434.019 867.75525, 12674.318 9459.256 863.2911, 12616.971 9567.156 856.4083, 12634.626 9673.668 850.83234, 12698.091 9767.261 846.78235, 12782.157 9825.32 842.46497, 12896.557 9821.387 836.71387, 12971.8955 9809.217 826.3418</trace>
</ink>
</file>

<file path=ppt/ink/ink4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13092.825 9590.343 874.14984, 13036.183 9671.257 865.1196, 12985.493 9785.469 860.74713, 12964.586 9902.912 859.2933, 12995.567 10009.351 859.3684, 13105.703 10012.067 858.95886, 13196.555 9900.886 849.3358, 13224.136 9816.096 841.4284, 13261.653 9727.775 813.5963, 13273.034 9649.829 769.25916</trace>
</ink>
</file>

<file path=ppt/ink/ink4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13234.69 9048.45 874.14984, 13260.952 9180.801 857.504, 13271.0205 9275.845 845.8539, 13283.077 9393.259 834.8721, 13295.626 9525.442 825.8978, 13306.596 9663.407 804.7003, 13315.876 9797.806 778.0326, 13321.962 9886.841 746.70105, 13329.656 9977.906 702.53674, 13337.7 10077.342 601.22095, 13341.963 10154.4 248.27997</trace>
</ink>
</file>

<file path=ppt/ink/ink4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13234.69 9717.156 874.14984, 13335.33 9727.985 867.0958, 13436.563 9792.909 862.0703, 13518.782 9880.854 859.44385, 13583.839 9971.226 861.64526, 13673.613 9997.063 861.75854, 13739.465 9898.339 859.7938, 13696.772 9791.449 856.50006, 13612.574 9712.305 851.34247, 13488.107 9664.26 847.92035, 13379.114 9650.812 850.44727, 13345.456 9739.346 857.1555, 13454.738 9771.456 854.40393, 13533.129 9771.267 850.6321, 13658.612 9751.125 848.96606, 13773.785 9694.557 848.9707, 13849.66 9650.95 850.2054, 13907.7705 9733.208 856.2459, 13889.639 9853.566 855.17255, 13874.163 9932.841 853.5684, 13849.638 10062.365 853.2911, 13843.051 10158.031 857.2134, 13948.125 10134.119 859.5602, 14031.947 9994.033 845.99365, 14091.841 9882.673 833.3874, 14149.8955 9789.356 815.8046, 14151.002 9893.978 819.3858, 14133.671 10022.921 817.9122, 14118.87 10118.018 816.51154, 14092.899 10039.075 844.233, 14177.104 9930.502 851.01575, 14289.454 9879.321 856.04987, 14394.456 9860.203 855.1877, 14498.895 9836.504 858.58887, 14576.556 9791.219 861.46124, 14608.7 9704.091 863.55194, 14513.988 9660.986 863.1507, 14423.582 9671.826 858.39636, 14340.807 9741.378 856.6449, 14295.223 9833.802 855.5254, 14312.976 9964.763 850.82855, 14370.069 10062.651 842.58575, 14446.487 10085.021 829.25714, 14521.955 10091.023 699.9567</trace>
</ink>
</file>

<file path=ppt/ink/ink4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14037.494 9319.3955 874.14984, 14036.266 9397.774 837.1927</trace>
</ink>
</file>

<file path=ppt/ink/ink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6641 6434 874, 6625 6543 864, 6604 6702 858, 6590 6806 854, 6572 6963 847, 6559 7070 846, 6539 7233 844, 6518 7371 838, 6503 7459 830</trace>
</ink>
</file>

<file path=ppt/ink/ink5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14310 4366 874, 14393 4448 860, 14473 4555 856, 14525 4649 855, 14552 4714 855, 14530 4600 862, 14574 4495 862, 14640 4428 860, 14747 4403 857, 14819 4391 851, 14882 4412 8</trace>
</ink>
</file>

<file path=ppt/ink/ink5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14625.852 10510.818 874.14984, 14516.807 10509.326 847.4476, 14398.805 10502.318 820.13226, 14236.591 10491.724 787.3337, 14033.835 10480.922 754.50433, 13797.1875 10470.75 721.8225, 13536.584 10461.083 692.194, 13281.377 10454.981 670.1814, 13098.606 10451.09 652.48987, 12865.701 10451.585 590.25397, 12713.6455 10451.935 523.44794, 12505.577 10458.952 455.31168, 12250.32 10477.191 387.0835, 12085.602 10489.129 329.30197, 11983.382 10494.09 185.4799, 11878.9375 10502.999 134.30972, 11803.747 10510.701 31.976135</trace>
</ink>
</file>

<file path=ppt/ink/ink5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20418.14 4120.0693 874.14984, 20509.979 4143.397 864.17834, 20606.383 4163.618 852.5603, 20717.809 4181.5293 844.56335, 20828.887 4195.6343 839.9402, 20913.762 4202.545 836.8335, 21007.074 4207.455 837.4827, 21088.75 4210.5615 838.4342, 21253.025 4214.3823 842.5318, 21361.328 4219.266 843.06836, 21482.338 4225.935 841.93005, 21570.363 4230.9404 840.27325, 21670.72 4237.4053 837.6116, 21791.205 4245.071 835.08093, 21924.396 4253.5415 832.69525, 22050.293 4261.4966 829.7642, 22145.453 4267.505 827.1283, 22262.059 4274.4844 824.8131, 22394.594 4280.5474 822.8492, 22538.996 4283.9995 821.3132, 22649.527 4286.0664 820.32477, 22765.14 4286.87 819.4875, 22904.09 4284.937 818.2076, 23064.273 4283.6313 815.06476, 23249.19 4289.541 810.1322, 23368.848 4293.348 800.2109, 23445.049 4293.9146 788.2906, 23526.416 4296.172 775.22144, 23602.092 4306.3994 505.74844</trace>
</ink>
</file>

<file path=ppt/ink/ink5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723.1128 7188.9404 874.14984, 831.83905 7183.195 867.0336, 918.1136 7179.3164 856.5909, 1055.3381 7173.4014 846.88, 1159.3192 7168.647 840.54846, 1259.518 7165.695 835.05023, 1344.1171 7163.8335 830.4217, 1449.1923 7162.645 821.6316, 1564.9353 7159.3394 804.1852, 1675.326 7150.8394 778.88074, 1755.9545 7143.667 746.9763, 1855.998 7117.0664 674.52606, 1932.5997 7099.389 362.4891</trace>
</ink>
</file>

<file path=ppt/ink/ink5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1667.7826 6917.9937 874.14984, 1790.6158 6999.316 858.8012, 1901.2974 7079.4785 850.9292, 1979.5813 7188.934 851.7234, 1948.2538 7312.3203 851.7606, 1878.7715 7395.4194 844.1676, 1710.8517 7530.2373 821.84357, 1623.9678 7592.25 782.9945, 1507.222 7658.457 699.1336</trace>
</ink>
</file>

<file path=ppt/ink/ink5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4822.9136 12930.161 874.14984, 4851.9536 12849.217 866.0086, 4887.351 12741.908 865.4427, 4918.1406 12648.852 864.21796, 4953.048 12524.273 861.79785, 4974.6904 12405.16 858.4312, 4980.7466 12326.993 857.8173, 4986.1553 12205.663 856.64813, 4987.868 12123.496 855.938, 4989.3438 12031.332 855.1392, 4989.676 11947.088 854.55457, 4985.846 11798.512 854.05975, 4976.812 11706.043 853.9928, 4959.11 11569.695 853.8839, 4942.635 11485.833 853.80817, 4920.624 11399.093 853.9286, 4880.83 11266.292 854.6017, 4825.59 11132.499 856.00696, 4779.1084 11042.236 857.6154, 4690.101 10943.843 861.96716, 4555.8477 10910.286 864.12445, 4445.591 10937.808 862.2523, 4348.564 11002.484 859.9973, 4244.76 11119.428 857.579, 4168.576 11226.506 854.8506, 4092.3452 11352.399 853.6356, 4024.1646 11498.323 853.28406, 3992.0554 11591.89 852.5892, 3966.8044 11687.129 851.3529, 3934.9114 11847.997 848.1773, 3926.2595 11953.893 846.0439, 3921.4233 12030.5625 844.6565, 3921.1082 12119.525 842.70874, 3924.4548 12224.022 840.8636, 3933.822 12335.87 839.8604, 3947.349 12438.699 839.78394, 3958.7725 12515.587 839.8759, 3978.747 12604.161 840.6706, 4005.0112 12696.51 842.5726, 4050.8374 12825.467 846.8994, 4143.4634 12957.929 851.16364, 4241.4097 13048.014 854.28735, 4352.6064 13106.739 856.15466, 4462.1646 13128.957 858.85803, 4588.8623 13113.206 859.7416, 4677.134 13082.838 861.1606, 4763.055 12985.95 864.8113, 4794.2817 12909.131 861.99915</trace>
</ink>
</file>

<file path=ppt/ink/ink5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4323.6357 12984.597 874.14984, 4229.273 13054.297 862.56085, 4090.2612 13130.26 855.5313, 3955.3506 13193.043 848.4777, 3831.6423 13252.217 845.12915, 3749.8474 13295.495 841.4735, 3649.1963 13351.612 837.0878, 3572.7224 13395.056 833.06775, 3485.156 13447.282 828.4642, 3379.1384 13511.933 823.797, 3265.0833 13580.941 814.864, 3168.4988 13639.252 799.397, 3088.1426 13684.321 775.9073, 3004.2957 13732.631 726.657, 2926.3643 13769.566 6.771213</trace>
</ink>
</file>

<file path=ppt/ink/ink5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3806.7615 13002.537 874.14984, 3927.6133 12986.259 861.903, 4006.9082 12975.558 855.7149, 4139.7793 12960.683 845.25037, 4259.7964 12953.716 844.62695, 4364.3223 12968.268 848.01917, 4304.611 13090.444 845.96326, 4205.157 13172.585 842.14777, 4092.5273 13265.968 826.6695, 4016.9478 13338.082 791.8881, 3937.8984 13392.118 645.6577</trace>
</ink>
</file>

<file path=ppt/ink/ink5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8797.345 10583.194 874.14984, 8694.928 10570.435 864.9726, 8568.563 10567.374 860.76886, 8466.228 10570.588 858.2794, 8339.806 10580.623 857.6425, 8208.452 10594.775 855.8112, 8130.58 10609.001 855.6165, 8050.282 10629.692 855.5654, 7934.5093 10667.128 855.7392, 7811.1836 10737.096 856.07025, 7705.4844 10826.705 855.77405, 7604.76 10962.939 855.1466, 7544.152 11072.691 854.7857, 7515.72 11149.172 854.65326, 7475.946 11281.46 854.516, 7456.676 11373.579 853.26086, 7438.4326 11475.906 849.8732, 7424.9927 11555.565 846.2654, 7407.9097 11668.828 840.3029, 7389.1855 11806.788 832.8386, 7371.1646 11961.2 824.8211, 7358.86 12081.017 818.2041, 7349.373 12202.171 811.949, 7341.3003 12342.383 807.2418, 7335.728 12494.194 804.5969, 7333.2583 12646.534 803.5668, 7331.8506 12751.239 803.4868, 7333.6924 12875.294 804.9909, 7338.5186 13003.6 808.67285, 7342.6504 13098.45 813.6219, 7349.5967 13187.73 820.041, 7361.5356 13276.657 826.96155, 7377.7886 13352.735 835.3977, 7413.9062 13447.481 848.6149, 7520.87 13505.133 856.8544, 7598.4946 13518.4375 858.214, 7680.5312 13523.6045 857.6907, 7804.1143 13522.821 856.06036, 7933.237 13505.493 855.5373, 8053.899 13483.546 855.6117, 8165.9917 13466.824 856.18445, 8302.462 13463.683 857.6714, 8424.102 13472.903 859.42267, 8539.29 13492.854 862.42163, 8687.33 13525.581 863.57654, 8765.262 13547.517 864.3842, 8890.015 13589.583 865.1381, 8969.65 13612.556 861.6098</trace>
</ink>
</file>

<file path=ppt/ink/ink5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16106.165 11106.529 874.14984, 16027.738 11229.731 865.3666, 15974.317 11312.737 861.22363, 15916.777 11401.063 858.0556, 15831.579 11550.507 851.9466, 15762.877 11688.633 844.44934, 15727.317 11785.886 841.9324, 15702.392 11862.171 840.437, 15681.308 11944.274 838.8306, 15665.819 12041.694 834.33936, 15658.258 12133.883 827.75916, 15660.812 12295.429 807.68695, 15675.969 12387.617 788.0028, 15707.748 12515.414 725.12915, 15763.652 12615.041 643.8584, 15813.067 12690.548 381.3026</trace>
</ink>
</file>

<file path=ppt/ink/ink5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16444.883 11793.793 874.14984, 16355.39 11755.172 869.1906, 16277.965 11748.247 866.78986, 16186.835 11767.846 864.21796, 16103.422 11870.391 863.75323, 16092.512 11970.245 861.6937, 16179.415 12069.65 854.174, 16311.755 12110.612 844.4722, 16444.682 12094.863 836.6653, 16581.973 12009.976 830.36096, 16693.555 11886.888 829.7173, 16777.898 11734.473 831.16974, 16813.32 11652.945 832.6824, 16863.012 11504.29 835.69714, 16879.518 11381.374 844.13605, 16849.762 11292.207 852.34344, 16766.39 11303.907 857.97235, 16721.668 11382.105 857.50226, 16704.555 11470.086 852.4523, 16693.465 11584.959 843.96387, 16686.295 11687.574 835.3175, 16681.828 11784.699 826.5641, 16677.89 11900.939 819.4889, 16673.1 12020.6045 816.4193, 16669.06 12120.204 816.24524, 16664.635 12196.973 821.3436, 16657.73 12294.531 831.61066, 16698.332 12194.933 838.5877, 16742.268 12087.713 840.83075, 16789.057 11993.488 844.35736, 16872.576 11907.478 847.8802, 16938.432 11986.605 853.2465, 16966.291 12091.067 851.58466, 16990.53 12198.242 842.00165, 17006.062 12276.458 816.30884</trace>
</ink>
</file>

<file path=ppt/ink/ink5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14966 4427 874, 14872 4463 865, 14792 4513 867, 14866 4518 863, 14943 4430 860, 15015 4513 860, 15087 4508 860, 15149 4437 857, 15189 4355 849, 15219 4283 843, 15251 4381 844, 15247 4455 842, 15238 4571 840, 15230 4642 840, 15218 4717 842, 15204 4785 843, 15172 4892 845, 15104 4983 850, 15022 5005 855, 14958 5012 853</trace>
</ink>
</file>

<file path=ppt/ink/ink5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17318.07 12045.563 874.14984, 17238.09 11994.824 868.2551, 17162.46 11984.962 865.53436, 17085.55 12023.9 864.26404, 17030.611 12130.326 860.7712, 17035.33 12209.487 859.8546, 17133.621 12256.72 860.6534, 17233.715 12156.11 858.3774, 17270.697 12062.013 858.2452, 17278.285 11958.541 860.4677, 17273.203 12059.539 854.2274, 17295.957 12170.754 850.47144, 17322.08 12253.238 852.71234, 17402.445 12270.049 858.77966, 17457.865 12137.549 860.1278, 17486.205 12046.615 859.7052, 17566.92 12083.039 855.8111, 17605.049 12180.468 846.1287, 17669.654 12258.257 820.56824</trace>
</ink>
</file>

<file path=ppt/ink/ink5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17870.135 12009.685 874.14984, 17895.764 11923.722 869.00653, 17897.62 11835.909 865.6181, 17813.969 11772.36 865.98474, 17737.111 11870.663 862.1082, 17744.19 11972.709 855.8953, 17774.086 12047.881 849.2624, 17823.0 12134.289 841.87445, 17909.184 12271.503 829.709, 17987.861 12404.549 833.80884, 17994.957 12533.489 840.62103, 17937.969 12613.381 844.81506, 17829.145 12643.838 848.9435, 17733.059 12639.326 853.4945, 17635.922 12579.911 853.791, 17588.055 12500.177 853.9075, 17605.607 12397.587 854.14935, 17662.059 12316.094 853.83014, 17821.514 12224.38 845.5889, 17914.04 12183.535 839.975, 18072.012 12117.694 830.5664, 18196.67 12056.547 836.1699, 18279.68 11962.083 843.13135, 18302.932 11871.721 848.3991, 18278.094 11784.45 854.2826, 18154.547 11735.22 860.6234, 18069.066 11771.068 858.5745, 18022.81 11899.557 853.3515, 18031.248 12033.774 843.0709, 18076.441 12128.585 834.56995, 18154.408 12216.364 826.0757, 18212.383 12291.618 804.8917, 18297.932 12370.328 777.4815</trace>
</ink>
</file>

<file path=ppt/ink/ink5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18690.535 12226.194 874.14984, 18742.71 12125.615 862.9697, 18799.834 11989.872 858.92065, 18848.996 11883.23 860.2804, 18930.541 11825.589 862.22656, 19022.277 11845.154 859.59393, 19123.686 11952.282 850.6096, 19206.668 12082.542 838.3356, 19252.24 12200.169 829.56757, 19253.41 12297.073 835.879, 19114.527 12351.911 842.4758, 19013.36 12347.425 855.3357</trace>
</ink>
</file>

<file path=ppt/ink/ink5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19278.89 11233.961 874.14984, 19302.969 11345.12 862.83307, 19319.56 11431.165 853.25073, 19336.703 11527.619 843.1725, 19364.777 11693.083 827.693, 19393.139 11864.591 819.7672, 19413.236 11986.454 813.151, 19428.195 12079.892 798.4099, 19441.781 12169.867 776.3087, 19457.922 12258.364 746.8408, 19494.9 12366.1 680.0192, 19517.264 12443.798 492.37057</trace>
</ink>
</file>

<file path=ppt/ink/ink5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19242.6 11847.612 874.14984, 19389.402 11827.812 854.45764, 19485.422 11835.162 843.8327, 19596.242 11853.223 833.91693, 19693.463 11865.983 809.97614, 19778.17 11882.872 787.6999</trace>
</ink>
</file>

<file path=ppt/ink/ink5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19937.633 12081.442 874.14984, 19815.357 12118.994 862.9454, 19731.984 12156.152 861.9032, 19683.746 12259.315 863.67725, 19772.879 12272.007 862.14026, 19874.477 12164.581 862.3237, 19916.734 12081.896 863.0252, 19971.605 12188.835 860.5628, 19989.057 12276.742 855.8647, 20019.693 12357.548 854.4962, 20109.463 12312.992 849.3, 20164.482 12179.719 834.5325, 20187.076 12076.405 825.46387, 20205.62 11946.049 816.3794, 20217.238 11803.836 808.28503, 20214.098 11662.836 780.90546, 20212.027 11571.19 755.08185, 20214.914 11473.903 701.09247, 20204.514 11396.971 562.9191</trace>
</ink>
</file>

<file path=ppt/ink/ink5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20102.59 11332.318 874.14984, 20119.648 11442.683 857.88196, 20135.34 11534.817 846.06635, 20156.773 11647.153 835.62146, 20180.39 11774.32 827.4136, 20205.184 11907.615 822.7042, 20223.568 12006.414 819.9283, 20241.646 12099.776 818.0143, 20257.807 12180.795 819.2708, 20286.25 12325.721 823.6785, 20298.922 12407.702 836.13574, 20300.309 12485.557 762.20416</trace>
</ink>
</file>

<file path=ppt/ink/ink5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20276.348 11847.612 874.14984, 20359.479 11902.301 863.9322, 20449.367 12022.239 855.55566, 20507.246 12139.272 848.14374, 20541.7 12258.087 842.7327, 20556.72 12364.797 841.69165</trace>
</ink>
</file>

<file path=ppt/ink/ink5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20455.604 11540.168 874.14984, 20464.812 11658.735 863.24725, 20517.3 11786.342 854.894, 20578.342 11893.968 848.6208, 20641.896 12000.148 845.54083, 20702.004 12115.386 844.6204, 20752.84 12229.924 848.7665, 20798.283 12334.419 854.7517, 20880.965 12391.926 859.98914, 20966.504 12383.304 862.0564, 21041.703 12289.391 857.34296, 21070.732 12187.012 850.7401, 21042.27 12061.53 849.9308, 20997.482 11979.423 851.1057, 20903.654 11944.198 856.1463, 20821.945 12058.677 857.71136, 20808.344 12154.336 851.5916, 20806.35 12279.547 841.0319, 20810.21 12390.671 830.61444, 20818.357 12494.568 820.0282, 20835.506 12616.758 789.93555, 20855.898 12731.752 752.5448, 20870.81 12811.766 708.1921, 20895.174 12895.051 600.2316</trace>
</ink>
</file>

<file path=ppt/ink/ink5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21079.152 11902.049 874.14984, 21081.195 12016.254 845.5555, 21088.832 12108.599 847.49695, 21105.225 12210.474 848.6549, 21132.062 12309.324 852.36835, 21176.18 12389.763 855.99414, 21273.13 12347.018 859.8607, 21326.812 12248.74 855.9349, 21362.312 12138.826 857.39996, 21408.39 12232.911 850.4446, 21448.068 12343.987 847.9235, 21516.06 12435.335 852.26135, 21604.928 12446.797 853.9617, 21684.658 12390.132 854.5121, 21751.63 12250.303 850.06726, 21777.314 12132.147 849.2358, 21770.633 12028.121 848.31757, 21669.49 12006.227 850.31036, 21625.178 12096.066 846.13226, 21612.83 12178.192 841.41425, 21614.621 12279.609 835.1029, 21632.61 12377.699 823.8177, 21678.316 12500.478 777.4744, 21766.045 12523.755 710.5844, 21842.219 12525.773 506.10147</trace>
</ink>
</file>

<file path=ppt/ink/ink5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15293 3959 874, 15260 4026 867, 15227 4089 836</trace>
</ink>
</file>

<file path=ppt/ink/ink5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21813.773 11444.285 874.14984, 21896.633 11565.139 846.3819, 21956.443 11666.247 830.1807, 22020.568 11788.266 819.84326, 22077.168 11920.559 813.7724, 22113.793 12053.078 811.97437, 22137.287 12151.684 811.907, 22136.434 12239.778 813.0401, 22128.475 12316.817 816.5477, 22038.215 12444.002 816.56305, 21938.729 12485.986 813.7513, 21862.828 12525.203 813.32666, 21756.588 12551.578 788.01385</trace>
</ink>
</file>

<file path=ppt/ink/ink5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19817.76 12776.748 874.14984, 19712.451 12774.124 838.6621, 19577.545 12772.105 815.7333, 19418.908 12774.346 801.05835, 19239.81 12782.646 787.0595, 19041.04 12794.932 773.25854, 18825.828 12810.094 763.24585, 18671.184 12821.221 756.8747, 18499.266 12834.289 750.3473, 18349.723 12845.869 746.49554, 18190.898 12857.234 734.95184, 17998.764 12869.902 725.48376, 17807.898 12881.172 691.24536, 17669.195 12889.173 649.9172, 17507.215 12896.92 602.4995, 17339.924 12903.838 549.5321, 17176.629 12909.769 490.71918, 17046.814 12914.261 426.84473, 16942.51 12915.563 360.35974, 16849.104 12908.464 292.27866, 16762.664 12903.961 153.18323</trace>
</ink>
</file>

<file path=ppt/ink/ink5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21952.34 2766.5745 874.14984, 22061.986 2766.5735 866.5719, 22140.492 2764.8591 860.77606, 22224.334 2761.5903 853.9578, 22367.83 2756.026 843.27563, 22504.783 2753.663 835.4924, 22607.95 2754.012 833.17334, 22690.936 2754.0154 831.5003, 22775.723 2753.5828 829.93146, 22880.312 2753.96 829.27704, 23000.004 2755.9805 828.7295, 23128.086 2758.8274 828.4162, 23212.348 2760.717 828.23474, 23318.387 2762.843 828.1551, 23435.676 2764.445 828.4946, 23525.594 2765.6223 830.3698, 23611.994 2766.6692 831.4941, 23705.785 2767.3533 834.54224, 23796.426 2767.1768 839.4553, 23920.059 2760.0945 848.28796, 24010.918 2725.5151 855.39307, 24042.596 2640.7432 859.0086, 24037.973 2553.182 860.9209, 24000.537 2421.738 860.76685, 23961.01 2299.4465 859.172, 23921.42 2179.0718 856.9785, 23882.705 2066.9395 860.29126, 23839.865 1972.8944 854.8126, 23724.268 1880.7515 856.0257, 23598.656 1853.1141 853.91724, 23500.48 1845.506 849.7013, 23391.984 1839.7113 843.7173, 23315.645 1836.1002 838.2907, 23214.691 1833.1322 833.9058, 23096.016 1830.9957 830.74744, 23006.59 1829.7963 827.81165, 22909.074 1829.1224 825.1644, 22792.775 1830.4568 823.3624, 22686.354 1833.3533 822.66754, 22597.408 1836.5446 822.66144, 22493.043 1842.5753 824.0288, 22385.625 1849.1443 827.12524, 22295.793 1854.7334 831.62897, 22157.865 1868.6415 843.91144, 22068.916 1896.9244 853.78125, 22010.121 2013.5698 860.18146, 22010.13 2183.6294 855.34814, 22009.363 2278.9783 849.85223, 22007.79 2362.6355 843.5565, 21999.646 2473.768 836.1517, 21981.906 2579.131 824.2072, 21922.66 2661.717 788.48663, 21846.93 2701.697 199.42737</trace>
</ink>
</file>

<file path=ppt/ink/ink5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15989.593 3802.1094 874.14984, 15827.2705 3797.7666 847.9964, 15720.257 3796.4536 839.53357, 15602.217 3795.7532 834.2156, 15477.011 3796.9885 831.0772, 15347.531 3802.0608 830.1695, 15246.783 3806.8467 829.81854, 15152.232 3815.545 831.3072, 15067.446 3825.8325 832.99414, 14985.215 3837.062 831.90894, 14892.914 3849.8677 829.31824, 14807.074 3856.2258 825.9389, 14712.678 3865.3257 820.8194, 14636.179 3861.5986 633.357</trace>
</ink>
</file>

<file path=ppt/ink/ink5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15125.203 3523.7397 874.14984, 15023.0625 3601.8333 860.3552, 14872.154 3692.7495 848.4078, 14761.519 3755.516 841.09424, 14672.724 3806.759 847.55707, 14615.193 3888.7454 853.0908, 14726.752 3985.6797 855.5382, 14824.745 4026.9277 846.754, 14954.402 4070.1953 836.11395, 15105.086 4108.1543 820.58276, 15203.237 4132.6846 790.90967, 15297.698 4160.118 730.0886, 15374.844 4173.8877 690.61475</trace>
</ink>
</file>

<file path=ppt/ink/ink5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11507.085 3470.54 874.14984, 11490.21 3385.6372 871.4621, 11473.709 3272.97 860.78455, 11450.607 3155.9536 861.5501, 11418.836 3053.319 862.1375, 11365.563 2974.6416 862.78595, 11244.421 2906.419 861.17993, 11165.503 2889.7417 859.2728, 11029.702 2881.7842 852.7906, 10944.352 2896.0952 848.91003, 10815.687 2931.2207 846.04315, 10675.655 3007.3318 835.71606, 10577.555 3097.256 818.204, 10517.288 3181.016 756.3952</trace>
</ink>
</file>

<file path=ppt/ink/ink5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12023.96 3379.606 874.14984, 12147.36 3259.9004 860.69806, 12230.521 3192.19 856.33594, 12313.41 3132.2173 855.3401, 12427.8 3066.063 854.3067, 12538.635 3017.1309 853.63934, 12689.466 2974.653 855.0693, 12814.843 2943.6086 856.1301, 12895.504 2927.3923 856.16504, 13028.8545 2906.3293 855.9754, 13177.051 2892.0244 856.04236, 13255.853 2889.468 856.4024, 13373.637 2889.8296 857.304, 13525.075 2910.9224 857.66394, 13650.118 2938.9182 858.64355, 13752.489 2972.4734 862.0684, 13869.39 3037.6562 864.027, 13979.157 3130.031 866.14935, 14063.593 3217.5771 867.21674, 14130.128 3293.0461 863.70197</trace>
</ink>
</file>

<file path=ppt/ink/ink5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13075.304 4120.0693 874.14984, 13080.742 4198.793 874.14984, 13077.732 4307.4604 874.14984, 13059.882 4406.603 873.58984, 13040.511 4484.359 867.4797</trace>
</ink>
</file>

<file path=ppt/ink/ink5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12986.226 4120.0693 874.14984, 13064.934 4151.6846 871.492, 13140.726 4180.926 870.61896, 13043.065 4237.3447 869.2397, 12960.212 4296.3745 867.5079, 12884.0205 4347.1465 858.63873</trace>
</ink>
</file>

<file path=ppt/ink/ink5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5714.797 5419.7466 874.14984, 5616.3467 5421.8545 867.5439, 5474.266 5438.5337 864.5515, 5351.4985 5455.5327 861.8504, 5202.0234 5473.604 859.4176, 5075.3394 5485.539 856.1867, 4990.9326 5491.0415 855.3354, 4854.9175 5499.2744 854.5641, 4771.365 5504.4087 854.16516, 4674.7744 5512.7495 853.5618, 4571.7466 5523.64 852.7731, 4410.708 5540.949 850.4509, 4303.0005 5549.984 848.08093, 4218.509 5556.1514 846.0118, 4127.182 5560.917 843.27936, 4014.5496 5562.249 840.1388, 3887.4348 5560.243 836.5062, 3759.425 5555.9536 833.17126, 3668.0898 5552.5376 830.305, 3556.2053 5548.269 827.79034, 3432.0225 5545.707 821.3676, 3341.632 5544.1987 813.10345, 3243.4954 5544.0557 799.3858, 3131.1394 5544.397 777.5024, 3031.7563 5544.7407 747.93665, 2950.2458 5545.0747 710.9422, 2857.0288 5545.3306 666.89087, 2762.6255 5546.9785 615.95026, 2626.5886 5551.355 495.81866, 2511.3826 5558.251 361.85577, 2401.7798 5572.34 231.71378, 2325.718 5570.8936 77.99886</trace>
</ink>
</file>

<file path=ppt/ink/ink5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15382 4503 874, 15472 4472 862, 15553 4436 860, 15617 4376 863, 15603 4291 863, 15495 4261 861, 15418 4287 861, 15369 4359 859, 15363 4450 857, 15393 4528 855, 15475 4580 847, 15547 4610 826</trace>
</ink>
</file>

<file path=ppt/ink/ink5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19225.004 4462.7734 874.14984, 19190.06 4560.4316 869.8269, 19301.045 4584.1313 864.462, 19390.79 4549.476 862.8836, 19476.904 4465.8833 863.1175, 19511.477 4380.8467 863.91547, 19428.951 4345.9673 866.1759, 19373.29 4434.287 867.2894, 19476.068 4428.636 861.4341, 19393.434 4420.556 858.24176, 19317.666 4496.3457 860.68207, 19415.047 4490.1445 859.8086, 19459.97 4396.095 861.7117, 19357.67 4377.816 859.23236, 19273.678 4425.8174 861.4487, 19260.79 4509.9785 867.6409</trace>
</ink>
</file>

<file path=ppt/ink/ink5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18957.77 5113.5396 874.14984, 18838.184 5168.2993 857.5738, 18735.709 5225.323 846.4709, 18643.35 5293.674 844.0392, 18537.08 5414.2266 847.885, 18531.363 5508.055 851.0027, 18631.129 5538.4014 856.95953, 18724.982 5491.519 854.83246, 18818.258 5393.893 850.81616, 18890.387 5296.953 852.49084, 18929.732 5384.4956 849.7791, 18911.7 5502.3813 843.753, 18895.182 5630.2314 836.0611, 18887.787 5724.468 832.2222, 18882.773 5806.2974 830.568, 18879.395 5882.9976 829.76184, 18876.494 5978.792 826.15173, 18874.346 6076.9956 820.5013, 18868.93 6240.636 800.87866, 18856.248 6323.85 780.7828, 18845.012 6418.899 725.99506, 18817.332 6496.421 188.42317</trace>
</ink>
</file>

<file path=ppt/ink/ink5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19207.408 4462.7734 874.14984, 19287.191 4455.5347 862.8013, 19365.646 4446.2305 852.3941, 19468.895 4433.6777 841.34576, 19594.715 4419.1665 830.84735, 19731.545 4405.2876 821.5187, 19825.928 4395.8794 814.5026, 19945.148 4387.776 808.9392, 20034.56 4382.122 806.3456, 20171.498 4375.455 798.5485, 20334.05 4369.161 791.2523, 20470.535 4364.6343 784.7639, 20598.373 4361.156 778.97754, 20747.053 4358.546 751.3958, 20900.994 4356.9404 716.7898, 21047.086 4353.3306 675.1624, 21144.986 4350.822 626.41095, 21233.63 4339.298 571.15424, 21316.258 4330.784 457.8528, 21391.865 4316.1826 251.73772</trace>
</ink>
</file>

<file path=ppt/ink/ink5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20811.92 4191.8267 874.14984, 20893.291 4199.154 863.3564, 20973.88 4205.5205 851.55334, 21075.65 4214.304 840.32886, 21155.64 4221.322 831.90656, 21237.984 4229.5903 825.24615, 21383.793 4248.702 817.7411, 21464.92 4266.213 823.9565, 21577.568 4303.58 830.5738, 21608.918 4408.0024 844.44824, 21500.764 4491.765 844.71356, 21359.041 4547.403 836.6637, 21279.58 4574.581 810.6212, 21203.424 4588.349 781.0941</trace>
</ink>
</file>

<file path=ppt/ink/ink5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21185.828 3686.4312 874.14984, 21303.87 3602.7651 867.8461, 21399.508 3618.562 864.58624, 21446.598 3706.2878 861.64386, 21466.816 3812.4268 855.3573, 21470.178 3948.2402 850.58, 21475.203 4048.6794 851.63275, 21526.06 4130.6045 855.42554, 21604.938 4143.2754 856.75006, 21703.412 4077.9634 855.2687, 21773.902 3994.0803 851.9301, 21819.793 3871.3135 850.8051, 21828.133 3753.9702 849.8287, 21781.703 3632.5347 853.2759, 21692.098 3582.8147 858.0733, 21647.5 3688.818 861.33417, 21738.977 3778.1787 858.5152, 21843.51 3801.0793 849.9681, 21984.893 3787.3972 835.4444, 22093.62 3750.0215 815.0517, 22169.576 3720.5522 774.44275</trace>
</ink>
</file>

<file path=ppt/ink/ink5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22041.42 3289.2903 874.14984, 21898.629 3303.5928 853.1869, 21796.232 3309.4417 843.4539, 21708.994 3313.6387 836.72437, 21567.84 3314.5344 812.7008, 21480.049 3310.258 776.71533, 21404.785 3304.594 620.0168</trace>
</ink>
</file>

<file path=ppt/ink/ink5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21917.148 3145.157 874.14984, 22011.379 3161.1672 864.5862, 22093.547 3211.9348 865.41895, 22106.877 3300.7231 864.80554, 22053.977 3377.379 862.1388, 21974.805 3440.3682 837.7365</trace>
</ink>
</file>

<file path=ppt/ink/ink5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17264.182 2983.084 874.14984, 17285.748 3108.8342 865.4369, 17292.016 3193.7551 858.14734, 17294.8 3288.4624 851.3225, 17291.87 3383.2039 845.64075, 17279.934 3524.31 839.9365, 17259.102 3650.5588 842.25946, 17230.521 3766.145 843.20294, 17189.246 3904.9792 850.4431, 17187.568 4019.068 858.52704, 17299.832 4088.1255 861.997, 17412.916 4077.5378 856.6261, 17498.11 4054.562 851.2706, 17593.041 4027.6023 847.7444, 17739.113 3989.9377 842.28613, 17814.55 3977.209 844.042, 17933.68 3964.3604 849.08124, 18041.56 3964.69 855.6958, 18120.805 3969.9363 764.59576</trace>
</ink>
</file>

<file path=ppt/ink/ink5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17977.908 3794.686 874.14984, 18071.408 3860.8 864.36615, 18161.207 3973.6533 863.4451, 18157.375 4050.643 863.2231, 18058.56 4139.461 857.00586, 17965.156 4205.4546 837.8813</trace>
</ink>
</file>

<file path=ppt/ink/ink5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17318.07 3957.9966 874.14984, 17275.217 4045.117 864.8949, 17194.469 4159.5645 856.5351, 17131.494 4238.878 850.44196, 17034.574 4334.1206 856.64343, 16959.977 4409.956 862.74335</trace>
</ink>
</file>

<file path=ppt/ink/ink5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15785 4366 874, 15717 4428 865, 15670 4504 866, 15672 4576 866, 15740 4620 862, 15824 4582 858, 15910 4473 849, 15961 4370 842, 15968 4303 836, 15983 4229 819, 15978 4163 633</trace>
</ink>
</file>

<file path=ppt/ink/ink5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16872.678 4173.8877 874.14984, 16853.902 4264.6523 865.351, 16817.592 4377.254 865.34937, 16818.229 4482.968 799.09875, 16937.816 4509.16 814.09546, 17024.828 4494.5845 831.4027</trace>
</ink>
</file>

<file path=ppt/ink/ink5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17192.701 2983.084 874.14984, 17145.82 3114.8342 860.9871, 17092.613 3231.4465 860.5951, 17064.775 3309.249 566.24713</trace>
</ink>
</file>

<file path=ppt/ink/ink5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17211.395 3000.4048 874.14984, 17287.451 3074.9895 864.20844, 17397.521 3174.001 849.2972, 17481.172 3242.9001 816.4191</trace>
</ink>
</file>

<file path=ppt/ink/ink5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17709.574 2874.2104 874.14984, 17711.29 3008.3555 858.4237, 17700.164 3094.1167 852.06793, 17679.58 3190.4802 846.5199, 17650.547 3290.8218 837.79724, 17603.34 3431.656 817.02124, 17554.2 3547.956 769.6753, 17498.38 3644.1685 701.2567, 17445.094 3719.312 374.52112</trace>
</ink>
</file>

<file path=ppt/ink/ink5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17585.305 3036.2834 874.14984, 17654.0 2945.1655 862.47546, 17794.66 2852.127 850.2227, 17886.389 2815.176 845.3151, 18023.107 2776.0461 839.40607, 18135.76 2768.5176 838.447, 18217.371 2791.8887 842.23694, 18234.21 2905.0269 849.5136, 18126.088 3036.6013 844.12897, 17997.758 3138.4072 833.88245, 17916.266 3180.7224 830.822, 17834.996 3215.0774 828.87573, 17714.041 3251.0056 826.3113, 17651.316 3172.936 843.4198, 17745.951 3133.143 855.44214, 17842.5 3174.328 858.4081, 17940.754 3285.7268 858.7191, 17978.184 3362.68 860.38513, 18027.736 3453.9475 860.6843, 18081.822 3532.2122 849.29846</trace>
</ink>
</file>

<file path=ppt/ink/ink5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7468.869 5343.659 874.14984, 7563.3467 5336.644 865.21246, 7719.7744 5332.25 853.1646, 7813.796 5331.183 848.1035, 7960.887 5330.137 841.0036, 8099.04 5328.6265 840.99286, 8197.631 5327.083 837.9536, 8314.492 5325.0527 834.4158, 8391.945 5323.715 831.7445, 8497.173 5321.321 828.7496, 8621.984 5318.6724 826.1705, 8764.181 5316.513 823.3714, 8889.402 5314.889 820.793, 9003.351 5313.6147 818.27155, 9146.187 5314.3228 814.35095, 9299.369 5317.059 809.62494, 9408.185 5319.2183 805.3654, 9551.551 5322.1724 800.48047, 9721.573 5324.7524 796.4249, 9910.154 5326.887 793.08167, 10057.111 5328.43 790.4387, 10206.639 5329.7383 788.34296, 10383.371 5331.688 786.0496, 10555.559 5335.4224 783.2014, 10691.119 5338.877 780.3716, 10861.131 5345.263 776.7511, 11053.045 5354.8936 775.5426, 11255.225 5368.8154 774.38513, 11409.13 5380.1597 773.59424, 11555.985 5391.806 773.72845, 11711.1875 5404.4233 776.22546, 11838.539 5415.6553 782.1191, 11938.291 5424.9536 789.1793, 12034.733 5436.67 799.9634, 12159.137 5454.424 824.53046, 12243.191 5468.1855 863.054</trace>
</ink>
</file>

<file path=ppt/ink/ink5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17496.227 10077.799 874.14984, 17444.545 10158.712 865.2122, 17366.422 10281.718 857.70123, 17321.244 10358.11 852.83875, 17254.854 10473.677 836.8194, 17197.125 10575.344 810.272, 17140.287 10663.488 763.75653, 17086.666 10738.747 6.888835</trace>
</ink>
</file>

<file path=ppt/ink/ink5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17139.914 10186.672 874.14984, 17225.307 10268.483 862.4049, 17336.043 10376.805 853.7807, 17443.459 10485.04 830.93054</trace>
</ink>
</file>

<file path=ppt/ink/ink5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1704.0739 5798.948 874.14984, 1564.6125 5808.3457 855.9148, 1469.6083 5806.3384 846.17236, 1358.9558 5801.667 837.9875, 1241.5061 5795.6577 833.0361, 1127.2509 5790.3623 830.4736, 977.04584 5785.7617 831.1358, 857.4279 5787.709 836.20996, 758.8844 5803.0454 845.62915, 675.149 5865.732 860.153, 679.7381 5957.908 864.1783, 708.7996 6053.5464 863.0416, 746.7281 6180.2715 859.8332, 760.83307 6262.025 858.4483, 775.1447 6393.9165 856.10144, 775.7269 6508.141 854.85364, 765.9799 6628.194 855.0461, 751.7836 6732.278 858.3533, 761.089 6828.637 860.58746, 855.493 6893.4766 856.7568, 974.2583 6915.6665 847.40955, 1065.256 6912.3335 841.03644, 1168.5194 6904.9307 834.91266, 1265.476 6898.1934 823.74664, 1421.5245 6888.1665 781.4755, 1549.3033 6884.2026 708.9148, 1644.3699 6893.0776 622.19806, 1720.2523 6906.8394 300.72</trace>
</ink>
</file>

<file path=ppt/ink/ink5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13521.794 8958.135 874.14984, 13480.511 9045.253 864.37695, 13414.898 9189.825 855.1634, 13356.815 9338.722 844.6588, 13325.643 9432.621 838.3278, 13301.203 9507.889 832.65656, 13268.386 9623.823 823.26746, 13234.605 9765.571 813.99536, 13211.639 9865.83 806.6623, 13189.052 9988.336 799.81006, 13172.249 10132.684 776.6799, 13164.673 10289.347 746.6624, 13166.053 10433.972 709.2543, 13169.076 10541.537 665.0369, 13184.097 10662.637 614.60675, 13211.4795 10786.137 558.019, 13251.733 10898.02 496.64258, 13280.3125 10985.682 393.08176, 13312.162 11069.926 259.68872</trace>
</ink>
</file>

<file path=ppt/ink/ink5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15979 3959 874, 15984 4026 865, 15991 4162 849, 15996 4271 840, 16000 4375 822, 16003 4473 784, 16007 4579 712, 16008 4643 627</trace>
</ink>
</file>

<file path=ppt/ink/ink5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13450.312 10294.309 874.14984, 13524.997 10201.36 862.5419, 13603.807 10066.944 849.25806, 13668.885 9941.093 839.7665, 13727.413 9814.373 835.3046, 13763.083 9727.992 832.8148, 13811.487 9602.494 834.21545, 13845.302 9515.227 839.8652, 13859.537 9660.843 846.3593, 13851.32 9806.265 838.5462, 13846.011 9902.977 829.8516, 13838.821 10044.655 799.95306, 13837.393 10121.28 772.77155, 13838.416 10232.366 696.2316, 13840.674 10307.617 528.5125</trace>
</ink>
</file>

<file path=ppt/ink/ink5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13503.099 10041.301 874.14984, 13651.777 10053.149 852.7405, 13754.889 10056.542 837.9262, 13874.803 10057.33 826.3275, 14046.659 10052.265 812.53467, 14193.12 10036.365 811.25464, 14326.488 10006.713 815.5635, 14410.006 9989.059 828.36896, 14424.086 10075.271 834.39294, 14394.199 10197.404 837.26544, 14372.109 10274.354 835.45, 14330.8955 10416.991 829.3395, 14307.711 10506.3545 827.2262, 14289.202 10593.533 827.6702, 14270.971 10723.378 836.3145, 14346.947 10756.352 855.44904</trace>
</ink>
</file>

<file path=ppt/ink/ink5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14608.33 9771.593 874.14984, 14617.32 9915.795 856.93365, 14617.244 10006.147 848.8822, 14614.286 10109.845 841.7038, 14605.807 10266.33 831.9794, 14593.455 10407.207 831.5815, 14586.563 10491.333 830.1343, 14577.053 10618.501 836.5622</trace>
</ink>
</file>

<file path=ppt/ink/ink5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14216.825 10132.235 874.14984, 14314.805 10182.886 864.17285, 14449.499 10213.685 857.0445, 14560.326 10222.182 852.4889, 14655.215 10214.103 852.2556, 14745.331 10192.299 851.1916, 14841.222 10139.75 852.9342, 14918.025 10078.8125 856.4267, 14996.839 10031.494 860.6389, 15062.6045 10122.727 859.50415, 15072.27 10216.335 857.1359, 15070.127 10319.616 858.03156, 15096.03 10400.474 859.64954, 15179.746 10359.36 860.36847, 15260.987 10250.504 862.71454, 15344.107 10307.641 863.58026, 15398.085 10415.777 862.221, 15475.229 10476.61 862.81177, 15557.893 10481.548 862.4075, 15615.964 10390.394 861.7098, 15600.468 10291.679 859.4877, 15497.425 10207.327 853.42816, 15395.645 10176.252 837.7245, 15314.668 10160.983 807.3843</trace>
</ink>
</file>

<file path=ppt/ink/ink5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16088.569 10113.677 874.14984, 15978.734 10218.117 863.1817, 15894.531 10296.48 859.8949, 15807.021 10398.223 852.6179, 15748.194 10475.242 551.6258</trace>
</ink>
</file>

<file path=ppt/ink/ink5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15785.043 10041.301 874.14984, 15833.031 10140.009 863.9411, 15887.421 10251.619 858.54565, 15943.63 10341.947 854.83234, 16022.024 10441.275 854.7399, 16137.338 10470.332 858.78436, 16222.928 10426.174 859.4379, 16307.763 10315.817 855.95575, 16362.426 10208.519 854.54803, 16394.203 10296.509 852.682, 16399.072 10380.729 852.7043, 16425.26 10456.626 858.04095, 16536.893 10418.929 858.31506, 16600.72 10300.468 851.5285, 16650.99 10194.153 854.62866, 16731.455 10197.103 854.4629, 16763.54 10279.924 852.8388, 16770.12 10392.548 853.59186, 16749.201 10496.238 856.3006, 16723.605 10389.253 855.88495, 16747.234 10260.16 857.8401, 16845.355 10212.341 857.9815, 16915.05 10333.597 852.18726, 16925.598 10427.493 850.5673, 16891.22 10338.874 848.6337, 16915.2 10230.818 841.9225, 16955.8 10133.453 840.75885, 17064.027 10076.5 848.3582, 17153.557 10182.167 851.441, 17189.525 10282.577 851.00183, 17194.162 10411.25 839.2093, 17169.828 10490.082 815.9813, 17116.426 10566.817 376.98334</trace>
</ink>
</file>

<file path=ppt/ink/ink5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16551.557 9734.477 874.14984, 16589.941 9810.414 753.5839</trace>
</ink>
</file>

<file path=ppt/ink/ink5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17620.496 10203.993 874.14984, 17518.664 10190.368 867.92145, 17428.947 10189.381 866.4814, 17337.777 10248.047 866.54205, 17358.76 10343.755 863.993, 17482.0 10380.857 859.6324, 17570.375 10329.373 858.8031, 17626.809 10227.867 859.2751, 17645.002 10310.996 855.13025, 17680.135 10407.075 856.7429, 17763.104 10425.726 857.3634, 17855.635 10330.476 851.47925, 17900.623 10199.29 838.92426, 17917.557 10124.185 831.80414, 17933.398 10033.135 824.55493, 17945.496 9956.367 817.16724, 17959.31 9849.474 809.8568, 17972.318 9731.613 806.19836, 17981.203 9649.589 803.89197, 17986.727 9569.097 802.0869, 17948.418 9664.055 819.07654, 17937.846 9741.72 814.10785, 17927.209 9825.34 807.9529, 17917.393 9922.931 801.4097, 17910.008 10001.7295 795.82245, 17906.416 10103.069 792.70154, 17910.783 10207.86 793.0977, 17926.75 10350.93 806.7904, 17983.602 10436.261 824.80817, 18081.541 10371.447 844.9016, 18114.71 10294.058 843.9549, 18161.785 10154.509 844.1605, 18194.729 10068.997 848.27655, 18210.086 10177.868 845.2672, 18214.705 10298.487 846.76245, 18238.463 10379.001 857.2078, 18313.936 10338.992 857.9062, 18373.797 10253.688 852.7126, 18435.018 10347.205 853.8956, 18451.842 10435.486 857.4486, 18499.082 10512.324 861.7299, 18536.973 10410.752 862.86115, 18516.473 10293.078 858.5146, 18498.404 10177.628 859.41455, 18542.824 10086.909 860.6486, 18621.305 10059.074 859.3827, 18729.275 10098.329 856.67017, 18812.463 10164.238 857.5457, 18852.035 10278.071 857.2177, 18877.523 10177.945 851.60376, 18954.22 10070.706 850.391, 19036.557 10013.371 852.64496, 19111.635 10007.497 855.55664, 19177.66 10091.904 857.2971, 19205.984 10207.483 858.69415, 19204.67 10310.364 861.0918, 19125.492 10354.215 862.60443</trace>
</ink>
</file>

<file path=ppt/ink/ink5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18055.99 9901.498 874.14984, 17950.45 9902.274 862.12274, 17788.883 9891.676 853.1803, 17704.604 9884.952 843.2359, 17625.816 9870.367 552.19385</trace>
</ink>
</file>

<file path=ppt/ink/ink5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19741.88 9608.282 874.14984, 19790.81 9716.247 860.3162, 19838.96 9841.501 843.84204, 19862.912 9925.24 836.9464, 19894.83 10083.588 825.5559, 19901.041 10206.849 820.212, 19902.889 10302.37 813.33154, 19894.094 10409.181 806.4981, 19865.205 10530.084 789.3243, 19811.883 10646.786 765.34503, 19723.617 10736.91 734.3247, 19649.6 10829.798 670.7114, 19563.72 10890.639 583.3759</trace>
</ink>
</file>

<file path=ppt/ink/ink5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15874 4381 874, 15964 4345 866, 16070 4360 865, 16139 4439 865, 16169 4538 866, 16241 4594 865, 16316 4578 864, 16325 4478 861, 16273 4402 857, 16179 4342 850, 16092 4306 848, 16195 4282 841, 16282 4275 834, 16365 4283 836, 16395 4348 847, 16398 4426 854, 16478 4332 866, 16552 4295 866, 16600 4380 865, 16640 4453 865, 16728 4504 862, 16796 4483 861, 16845 4413 862, 16854 4320 864, 16777 4293 865, 16765 4378 864, 16810 4467 861, 16896 4518 848, 16962 4532 650</trace>
</ink>
</file>

<file path=ppt/ink/ink5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15143.9 11143.6455 874.14984, 14995.446 11197.421 851.9039, 14904.0 11234.667 842.8086, 14805.396 11282.171 837.40985, 14709.394 11335.005 835.027, 14582.455 11414.736 839.8263, 14539.151 11508.868 846.50726, 14642.671 11510.209 852.9206, 14748.173 11464.937 848.2446, 14901.126 11363.57 834.1576, 15005.363 11284.788 824.77075, 15092.088 11210.021 832.74023, 15052.756 11290.749 837.4431, 14995.632 11413.702 835.31244, 14963.451 11523.413 820.5319, 15019.087 11611.523 726.5715</trace>
</ink>
</file>

<file path=ppt/ink/ink5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14679.812 10907.959 874.14984, 14797.298 10941.822 858.48065, 14889.246 10954.376 847.64386, 15005.627 10957.646 837.39636, 15104.962 10963.112 814.1104, 15196.6875 10963.016 790.3523</trace>
</ink>
</file>

<file path=ppt/ink/ink5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15463.921 10763.825 874.14984, 15449.364 10909.293 856.8009, 15439.015 11001.592 847.2956, 15423.854 11104.6455 838.5408, 15399.39 11261.387 826.9979, 15378.753 11398.751 798.1555, 15365.143 11518.258 732.735, 15356.925 11603.597 587.90283</trace>
</ink>
</file>

<file path=ppt/ink/ink5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15624.481 10763.825 874.14984, 15599.462 10849.103 861.89014, 15564.672 10935.85 852.1308, 15530.587 11023.455 833.30066</trace>
</ink>
</file>

<file path=ppt/ink/ink5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15891.718 11269.221 874.14984, 15799.518 11367.773 866.2975, 15752.804 11465.257 867.0327, 15786.355 11540.44 866.6767, 15873.272 11550.646 862.828, 15960.454 11452.763 857.1887, 15983.511 11325.468 850.4326, 15966.513 11219.956 845.9981, 15918.386 11139.842 848.0868, 15840.453 11103.562 852.6797, 15750.343 11145.558 857.9102, 15740.328 11226.069 860.8833, 15763.346 11307.174 861.89703, 15847.865 11384.312 860.68524, 15965.043 11392.586 860.7217, 16080.824 11339.593 860.28754, 16194.976 11266.382 859.1735, 16278.175 11249.274 859.8886, 16309.98 11330.804 856.5251, 16304.251 11424.581 850.2866, 16273.866 11561.639 835.42834, 16264.242 11663.199 809.99677, 16257.952 11741.059 738.2989</trace>
</ink>
</file>

<file path=ppt/ink/ink5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16729.713 11395.416 874.14984, 16633.334 11406.376 869.1312, 16534.318 11489.732 867.22614, 16517.365 11599.934 866.88763, 16614.479 11579.932 861.69696, 16674.352 11469.666 846.75964, 16700.307 11392.1045 836.82446, 16723.975 11288.604 826.7292, 16742.037 11196.065 821.51215, 16755.861 11114.551 817.13983, 16767.264 11025.305 820.80505, 16778.408 10910.677 828.6715, 16746.273 11021.584 835.37134, 16737.549 11101.925 830.12085, 16730.281 11206.665 826.167, 16728.256 11321.543 820.77106, 16728.3 11419.381 816.70667, 16733.22 11497.59 820.6066, 16768.836 11621.109 828.333, 16849.416 11595.44 837.80145, 16904.775 11490.439 833.9086, 16935.604 11407.181 831.0049, 16984.86 11278.075 824.01227, 17077.234 11224.167 831.5758, 17104.629 11302.894 837.66455, 17110.05 11378.199 837.9799, 17114.32 11495.497 842.68665, 17119.33 11610.803 854.6477, 17137.328 11693.234 858.19836, 17234.893 11698.613 861.39386, 17311.105 11637.99 861.67706, 17385.035 11523.576 855.7685, 17425.049 11426.936 854.4082, 17419.307 11334.57 857.06335, 17323.516 11375.378 860.6227, 17307.074 11450.856 860.6767, 17300.535 11580.312 852.4721, 17341.232 11680.671 836.4795, 17379.838 11758.671 780.9932</trace>
</ink>
</file>

<file path=ppt/ink/ink5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17602.9 11593.985 874.14984, 17685.832 11489.614 861.4356, 17786.086 11359.811 854.2063, 17867.13 11254.843 855.2433, 17959.953 11189.233 859.7028, 17979.098 11332.72 851.8941, 17975.957 11472.301 838.1353, 17975.723 11612.1045 823.3374, 17975.525 11702.276 791.07574, 17976.375 11778.106 684.04895</trace>
</ink>
</file>

<file path=ppt/ink/ink5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21898.453 7188.9404 874.14984, 21783.926 7226.2114 863.04407, 21692.107 7262.6567 862.2248, 21621.436 7340.0635 861.85986, 21669.754 7425.6104 859.42413, 21750.008 7501.12 857.4384, 21833.51 7618.0923 861.7467, 21780.201 7716.744 861.4339, 21675.566 7761.757 857.9326, 21596.936 7789.9463 847.5977, 21518.064 7791.888 234.40106</trace>
</ink>
</file>

<file path=ppt/ink/ink5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22023.824 7550.821 874.14984, 21936.535 7662.111 867.42224, 21972.44 7752.4688 866.4385, 22056.732 7753.5312 865.2026, 22128.043 7669.414 863.566, 22008.191 7619.3574 863.6952, 22131.53 7523.4614 845.5253, 22260.771 7462.1577 829.7057, 22387.086 7389.1836 818.3313, 22498.71 7301.4116 818.9793, 22553.088 7210.331 829.60986, 22553.78 7132.0664 841.2555, 22459.436 7059.525 856.401, 22362.902 7091.0103 860.24036, 22291.205 7228.6562 856.9146, 22287.111 7336.0605 852.4754, 22302.365 7413.8735 849.3863, 22336.125 7538.4297 846.72363, 22393.64 7673.1694 849.12634, 22440.688 7754.7812 854.401, 22536.438 7728.8057 862.204, 22594.504 7624.2354 861.22107, 22679.604 7638.4253 863.1455, 22710.955 7714.626 755.31256</trace>
</ink>
</file>

<file path=ppt/ink/ink5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22647.371 7352.251 874.14984, 22627.979 7432.4673 867.9385, 22606.973 7509.6216 838.4956</trace>
</ink>
</file>

<file path=ppt/ink/ink5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14935 4804 874, 15041 4818 858, 15119 4825 847, 15221 4835 836, 15382 4847 818, 15456 4852 811, 15556 4858 803, 15693 4866 787, 15782 4871 757, 15858 4875 712, 15934 4879 670</trace>
</ink>
</file>

<file path=ppt/ink/ink5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23111.459 7586.081 874.14984, 23019.129 7649.664 868.119, 22955.26 7738.72 867.99475, 23038.006 7737.229 864.2458, 23095.195 7626.1357 854.87646, 23120.74 7473.8203 843.4773, 23129.904 7393.2544 839.2688, 23140.646 7248.2705 837.95465, 23135.867 7147.818 843.8402, 23112.484 7233.064 846.42865, 23117.52 7385.1904 840.14166, 23141.125 7527.5913 832.8755, 23167.68 7603.19 833.1752, 23265.035 7723.572 838.3814, 23362.61 7764.7363 844.9805, 23456.775 7738.52 851.6144, 23524.959 7637.767 857.63477, 23521.99 7549.4136 862.2166, 23468.328 7649.87 858.06, 23507.748 7753.136 845.08795, 23586.383 7812.269 712.8491</trace>
</ink>
</file>

<file path=ppt/ink/ink5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23747.102 7219.8706 874.14984, 23829.219 7292.0576 862.476, 23931.562 7444.93 847.40674, 23971.64 7537.4697 843.6163, 23993.553 7631.804 841.943, 24000.604 7764.522 842.6859, 23969.791 7872.406 844.00433, 23866.984 7980.742 840.7491, 23741.775 8031.9946 838.40173, 23649.057 8058.776 827.1197, 23570.455 8044.435 228.8863</trace>
</ink>
</file>

<file path=ppt/ink/ink5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21311.197 7225.4375 874.14984, 21267.094 7341.6855 862.24725, 21241.014 7418.1235 856.67615, 21211.797 7513.55 849.65753, 21181.598 7626.075 842.42957, 21158.902 7713.1875 836.7203, 21139.44 7805.72 831.3926, 21126.46 7889.512 827.9447, 21116.596 7973.1143 822.4305, 21121.172 8070.105 812.73956, 21121.785 8153.6104 796.3475, 21131.941 8236.848 775.2385</trace>
</ink>
</file>

<file path=ppt/ink/ink5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17211.395 6214.028 874.14984, 17090.629 6309.1743 869.41864, 16960.242 6397.1567 867.20184, 16863.777 6476.219 867.4464, 16860.932 6557.796 866.74347, 16913.582 6659.993 862.2644, 17005.783 6779.0244 864.8569, 17080.861 6763.1543 8.759504</trace>
</ink>
</file>

<file path=ppt/ink/ink5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15642.077 7604.021 874.14984, 15757.041 7548.7812 870.3455, 15880.231 7486.6772 868.3169, 16038.0625 7408.5264 866.2434, 16167.944 7343.563 863.6283, 16296.936 7275.9087 861.8411, 16414.434 7212.4897 860.5826, 16517.178 7159.0947 859.43274, 16603.34 7118.6904 858.4611, 16702.924 7071.8135 859.7009, 16788.26 7030.7515 860.19806, 16901.955 6969.1387 860.3107, 17010.36 6908.278 859.8024, 17132.371 6837.8945 859.13727, 17259.24 6761.417 858.0391, 17379.916 6691.2295 857.16327, 17525.742 6603.2065 856.3656, 17604.816 6554.715 856.2119, 17725.562 6481.5254 856.0385, 17801.389 6435.9336 855.6868, 17885.809 6384.591 855.0628, 17977.188 6328.926 853.65027, 18070.518 6272.471 852.28735, 18213.455 6185.873 849.50543, 18305.395 6131.045 847.78894, 18408.049 6072.1777 845.65924, 18516.062 6010.6885 843.5915, 18627.244 5945.0503 842.0524, 18735.21 5880.343 840.57666, 18812.844 5833.684 839.2178, 18908.453 5776.443 837.7548, 19017.746 5712.9565 835.5291, 19136.725 5644.0674 832.8984, 19232.732 5588.6367 830.28357, 19324.564 5535.8 827.8309, 19437.129 5472.803 825.31085, 19563.963 5403.418 822.56366, 19698.912 5329.698 819.6027, 19841.156 5251.573 816.81, 19940.682 5196.851 814.37146, 20053.768 5134.2725 811.96173, 20180.477 5062.132 810.0209, 20316.027 4983.132 809.1107, 20440.053 4910.419 808.7874, 20538.717 4852.416 808.2548, 20658.312 4782.404 808.0467, 20793.451 4705.4604 807.19366, 20883.82 4654.094 806.64526, 21001.002 4589.2817 805.2198, 21146.91 4510.1177 801.8116, 21241.094 4459.031 793.4261, 21322.287 4414.6255 781.0277, 21400.275 4373.0767 765.1068</trace>
</ink>
</file>

<file path=ppt/ink/ink5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21863.262 3867.0623 874.14984, 21875.338 3988.7993 861.983, 21867.51 4069.6758 855.2108, 21850.498 4165.326 848.3603, 21834.557 4247.6562 843.071, 21805.594 4398.5513 831.3651, 21784.846 4544.093 805.4133, 21775.186 4628.722 780.72784, 21752.543 4747.7534 720.62494, 21738.834 4823.509 603.638</trace>
</ink>
</file>

<file path=ppt/ink/ink5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21506.95 4462.7734 874.14984, 21585.348 4455.5347 862.7546, 21669.55 4446.2305 849.0914, 21788.482 4431.718 833.2709, 21873.264 4421.523 807.09564, 21969.936 4409.5737 766.3651</trace>
</ink>
</file>

<file path=ppt/ink/ink5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22362.541 4409.5737 874.14984, 22265.795 4456.122 862.7744, 22122.674 4543.3604 851.8914, 22011.805 4619.0044 851.4808, 21977.396 4706.668 856.564, 22092.908 4642.339 849.7259, 22187.857 4541.381 838.8067, 22256.305 4450.742 828.9983, 22220.904 4565.1357 852.7563, 22226.834 4668.5444 860.5469, 22310.902 4677.596 861.57874, 22390.186 4590.789 858.26764, 22487.754 4506.3774 858.8948, 22567.746 4554.884 855.8974, 22555.322 4666.1455 853.9213, 22582.072 4564.4023 850.5252, 22628.436 4481.8574 851.67456, 22729.518 4423.9863 856.67725, 22787.096 4559.863 860.22626, 22802.805 4644.768 864.19366, 22790.4 4721.9062 570.3615</trace>
</ink>
</file>

<file path=ppt/ink/ink5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22897.01 4607.526 874.14984, 22977.203 4563.1494 844.74725, 23080.62 4497.326 853.8474, 23154.312 4417.0293 859.35297, 23124.248 4315.4736 860.08685, 23021.78 4289.401 859.9107, 22929.7 4320.609 860.05414, 22873.982 4408.7183 858.0247, 22869.041 4527.4585 851.9951, 22926.025 4685.459 842.1528, 22970.23 4775.8735 839.8644, 23034.396 4911.9893 837.3463, 23057.498 5039.1836 841.38727, 23035.104 5124.3237 846.7118, 22937.732 5168.2437 852.43896, 22851.627 5102.9326 858.2217, 22839.025 5006.7456 857.2972, 22876.758 4925.6885 850.73145, 22937.68 4836.816 841.5855, 23051.969 4698.57 826.12823, 23192.03 4562.402 823.80237, 23289.705 4467.8545 827.1111, 23348.537 4367.8203 837.2085, 23242.084 4341.329 856.1534, 23175.627 4442.7026 856.9618, 23147.752 4551.631 855.44336, 23153.85 4662.0894 853.85443, 23212.383 4757.273 858.6292, 23312.621 4703.965 860.53345, 23379.498 4597.9043 857.6779, 23440.965 4494.3647 859.91907, 23501.133 4596.768 855.8448, 23483.848 4695.547 859.2586, 23532.32 4604.2925 852.0232, 23628.838 4537.305 855.3593, 23684.459 4629.358 854.6698, 23694.963 4711.777 861.83826, 23770.2 4698.4595 866.6814</trace>
</ink>
</file>

<file path=ppt/ink/ink5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23984.645 3758.8074 874.14984, 23975.766 3882.3892 860.78, 23961.43 3966.9438 852.1893, 23941.906 4065.1863 844.805, 23911.094 4215.6064 834.634, 23885.398 4347.959 814.76575, 23875.658 4426.401 792.77014, 23869.29 4549.0493 726.90314, 23884.033 4645.547 646.3553, 23900.172 4722.581 384.04477</trace>
</ink>
</file>

<file path=ppt/ink/ink5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11777 3657 874, 11713 3723 861, 11639 3800 859, 11564 3891 858, 11492 4001 856, 11433 4098 856, 11392 4170 854, 11344 4253 851, 11303 4323 847, 11265 4386 843, 11220 4456 836, 11173 4526 827, 11126 4591 815, 11062 4680 768, 10996 4772 691, 10948 4841 520</trace>
</ink>
</file>

<file path=ppt/ink/ink5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23752.604 4300.082 874.14984, 23868.406 4212.669 849.12244, 23991.936 4154.451 820.60846, 24077.55 4112.594 767.67914, 24180.398 4065.6326 681.36487</trace>
</ink>
</file>

<file path=ppt/ink/ink5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21774.184 5148.8 874.14984, 21850.46 5141.3677 864.4759, 21934.629 5132.1465 850.4784, 22053.115 5117.9214 834.4712, 22206.88 5099.6367 814.1294, 22307.514 5087.6772 799.3847, 22455.424 5072.2036 777.2161, 22577.719 5059.6553 760.1871, 22726.5 5046.949 740.9101, 22930.83 5033.2183 711.73083, 23137.066 5022.578 686.55676, 23299.676 5015.025 664.942, 23497.945 5008.2153 614.5203, 23702.012 4999.9517 559.38086, 23833.578 4994.7085 512.2056, 23928.844 4991.1035 427.07446, 24012.41 4988.378 337.07623</trace>
</ink>
</file>

<file path=ppt/ink/ink5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23859.275 4679.2827 874.14984, 23995.791 4662.9946 859.8059, 24074.11 4640.7876 853.1038, 24188.297 4599.616 844.1254, 24288.73 4549.2188 843.06964, 24368.78 4490.226 847.21466, 24360.814 4394.374 852.4413, 24226.129 4368.783 854.737, 24117.643 4393.0635 851.34515, 24022.352 4462.208 849.5233, 23985.84 4569.144 849.87286, 24040.207 4697.588 845.7524, 24146.107 4776.364 835.52454, 24223.043 4841.934 815.76886, 24340.959 4914.969 759.8154</trace>
</ink>
</file>

<file path=ppt/ink/ink5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1988.9044 797.57263 874.14984, 2051.839 710.3499 867.6188, 2146.3625 626.784 861.97095, 2243.9248 562.3568 854.7879, 2354.429 506.6998 849.1696, 2433.3428 476.9051 848.44403, 2558.544 434.82233 847.4991, 2648.1423 409.27817 847.1858, 2723.571 388.20056 846.8181, 2800.1064 367.1083 846.0051, 2898.341 342.57455 844.32697, 3013.817 316.00372 842.11975, 3140.5024 289.7946 839.2719, 3225.9568 272.3008 836.6719, 3337.9863 252.71815 832.42004, 3466.9749 231.65425 828.33795, 3567.499 215.98509 825.04926, 3670.4617 201.26099 821.99445, 3794.504 186.48763 819.8984, 3914.938 173.48616 818.8153, 4012.8591 163.41559 817.8372, 4138.235 153.06438 816.912, 4282.2383 143.16478 815.59973, 4441.337 133.44734 813.4808, 4558.5938 126.508995 811.6283, 4685.7725 121.30947 809.6422, 4833.363 117.51882 807.5647, 4968.0493 116.032906 806.32367, 5081.495 115.7594 804.90045, 5222.19 119.57939 802.98987, 5378.3154 127.82066 801.76086, 5481.1177 133.42155 800.72424, 5612.6353 143.90967 800.00604, 5761.224 157.57498 799.95844, 5919.256 173.05115 801.1241, 6051.877 188.0854 803.29584, 6167.4727 202.7754 805.1799, 6301.7734 225.26035 807.19507, 6441.648 252.32207 809.1552, 6538.4155 271.44995 810.72675, 6658.5713 298.07034 811.7215, 6791.2686 330.29507 813.3021, 6926.5776 368.26733 815.93225, 7036.262 400.60202 819.0715, 7129.3916 432.22165 822.1127, 7229.6978 472.24008 825.9457, 7323.969 514.2321 830.8045, 7467.041 584.2401 839.04517, 7544.306 630.75616 843.05133, 7669.9746 723.1658 850.4685, 7755.033 813.7587 856.3384, 7811.4517 904.25696 861.2113, 7845.769 1001.0242 863.43115, 7853.3823 1138.9972 863.43726, 7831.2246 1254.0342 862.7647, 7780.508 1351.6392 861.3051, 7693.8755 1430.1819 859.2585, 7584.9126 1494.8114 858.3368, 7470.2314 1539.8591 857.72253, 7394.354 1561.7805 857.1932, 7267.395 1594.1249 856.1004, 7177.4126 1613.0424 854.36566, 7075.548 1632.3789 851.9895, 6989.6606 1648.0919 850.0718, 6911.29 1661.4188 847.98315, 6817.9834 1676.3773 846.128, 6727.2812 1689.5385 846.09094, 6571.298 1709.515 846.9038, 6472.92 1720.5249 847.45166, 6320.85 1738.1301 848.6551, 6224.035 1750.2266 848.7725, 6115.725 1763.3113 848.49255, 6012.59 1774.6914 848.4445, 5931.958 1783.2542 848.01263, 5835.477 1791.8452 846.8629, 5730.0 1799.1674 845.75397, 5620.635 1804.3127 845.3662, 5538.849 1807.5974 845.89386, 5456.091 1809.7208 846.5521, 5360.6455 1810.6003 847.46173, 5256.287 1811.0914 848.5664, 5145.372 1811.3412 849.4606, 5029.26 1809.7083 849.7174, 4953.9624 1808.63 849.9503, 4862.6987 1805.6919 849.7869, 4762.9883 1802.2231 849.8875, 4683.418 1799.0421 850.1539, 4606.98 1795.4807 850.3316, 4515.946 1790.3123 850.6791, 4414.0337 1784.9844 850.86127, 4305.694 1779.0374 850.87897, 4141.158 1770.0212 850.2589, 4039.1436 1765.015 849.3722, 3961.072 1761.5938 849.1705, 3881.859 1758.9291 848.932, 3789.6108 1755.673 849.4076, 3689.4067 1751.1624 849.89166, 3589.5981 1746.9352 850.35547, 3437.0469 1739.5115 851.27954, 3347.2888 1734.3937 851.9513, 3253.6663 1729.563 852.8431, 3110.8818 1723.3372 854.7867, 3032.458 1719.9948 855.67896, 2902.58 1712.9135 856.58997, 2766.4705 1699.8767 857.5982, 2643.6929 1682.7115 858.93256, 2521.6777 1661.8944 862.3025, 2439.6558 1645.1136 862.9971, 2346.9976 1622.1566 863.35333, 2250.0195 1592.3347 863.65967, 2172.9165 1564.5891 864.019, 2038.7158 1494.2906 864.92896, 1947.4442 1413.6257 865.1549, 1895.743 1299.3884 862.6141, 1886.71 1200.2327 860.45416, 1922.1603 1052.6466 858.1554, 1963.5847 920.4625 855.9915, 1988.8442 836.2351 854.03357, 2008.5024 743.2937 851.3992, 2026.6003 665.9388 846.779, 2042.7916 581.06287 838.0707</trace>
</ink>
</file>

<file path=ppt/ink/ink5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7407.2837 7513.705 874.14984, 7314.397 7515.793 868.48114, 7218.2383 7523.8213 861.61505, 7125.602 7534.461 859.39954, 7004.868 7544.484 858.888, 6927.587 7547.83 858.68665, 6792.2534 7553.1436 856.54315, 6708.599 7555.5615 856.0832, 6605.8027 7556.212 854.1109, 6489.1616 7557.501 850.54, 6408.0264 7558.3833 847.01245, 6307.9917 7560.3896 842.7065, 6188.376 7564.508 838.55035, 6086.1724 7568.5513 834.75476, 5989.696 7572.8647 830.86115, 5867.5576 7579.1724 826.7213, 5725.189 7586.5576 822.0871, 5568.8516 7592.8823 817.1289, 5464.759 7597.0464 813.4998, 5333.0137 7600.578 809.9741, 5175.667 7602.8726 806.2067, 5048.0264 7604.3433 803.66943, 4918.454 7606.798 800.8361, 4791.3496 7609.3994 797.6507, 4678.23 7611.7974 794.5719, 4530.5923 7615.0674 791.48193, 4359.401 7618.0254 790.6796, 4171.3496 7621.9023 788.47723, 3970.347 7626.618 785.70746, 3812.6833 7630.8286 783.12006, 3659.8499 7635.6987 780.4099, 3481.6558 7643.4736 778.03754, 3289.9956 7653.1157 776.56647, 3098.1458 7661.41 776.9243, 2968.7524 7666.9443 777.21735, 2816.9888 7674.4688 780.2029, 2654.2085 7684.6157 782.74164, 2532.3386 7692.0312 786.94293, 2409.258 7699.0474 791.61304, 2269.9353 7706.8843 797.46045, 2122.7136 7714.5825 803.918, 1982.4744 7720.866 809.5814, 1885.6791 7725.084 814.61, 1779.1978 7728.235 820.20123, 1674.9386 7730.2817 827.4869, 1590.538 7731.56 833.6208, 1472.7269 7728.061 847.40234, 1583.731 7698.701 856.5682, 1683.6006 7700.604 851.5659, 1823.465 7705.45 848.1865, 1950.0232 7705.324 848.4664, 2036.2672 7703.0 849.03424, 2132.861 7700.8438 849.59015, 2209.8308 7699.219 849.9188, 2286.5503 7697.9307 850.45355, 2377.5703 7697.087 850.7593, 2467.9287 7695.4 851.1802, 2628.1216 7690.4434 850.6738, 2734.9438 7686.691 849.2418, 2900.9053 7681.8027 845.6537, 3010.163 7679.814 842.4748, 3131.7087 7676.988 839.39166, 3243.9817 7674.715 837.5219, 3333.49 7673.016 835.8928, 3441.5786 7672.5874 834.2725, 3560.8352 7673.1924 833.2138, 3642.7085 7673.5273 832.5107, 3738.304 7672.975 832.5707, 3849.5435 7671.0864 832.85406, 3944.1719 7669.0825 834.1338, 4033.5774 7666.8164 835.20844, 4143.289 7663.167 835.5885, 4268.381 7657.948 834.4285, 4403.3027 7653.0205 832.4062, 4493.26 7649.7295 830.97845, 4602.3657 7646.3433 829.2832, 4725.5 7644.141 828.3488, 4855.2876 7642.7217 828.1723, 4969.5884 7641.8213 828.45105, 5062.526 7641.2466 828.5329, 5173.6616 7640.8857 829.6758, 5298.587 7640.6807 830.8091, 5379.509 7640.586 831.81903, 5487.566 7640.545 832.0712, 5613.5566 7640.519 830.8555, 5748.2114 7640.519 829.3875, 5861.7583 7640.519 828.3142, 5959.663 7640.519 827.5063, 6073.6094 7640.519 827.2981, 6195.998 7640.519 828.69385, 6278.173 7640.519 829.35254, 6383.1514 7642.2744 830.0828, 6504.833 7644.294 830.4184, 6599.823 7645.8037 830.67725, 6699.5654 7647.2456 831.03, 6818.6885 7648.6216 830.75867, 6950.7734 7648.419 830.01306, 7084.7964 7647.513 829.02356, 7177.738 7646.8193 827.7103, 7293.678 7647.248 825.9477, 7422.837 7649.0615 825.22485, 7518.816 7650.961 824.90497, 7620.425 7654.512 824.9, 7738.9165 7660.11 825.25745, 7864.967 7665.9375 826.3059, 7984.3423 7670.411 828.27026, 8071.392 7673.52 830.161, 8174.1387 7675.9917 832.3433, 8288.047 7677.5967 834.89136, 8369.233 7678.8145 837.383, 8459.807 7680.5005 839.41754, 8564.545 7683.557 841.3326, 8676.956 7688.8057 842.82214, 8782.324 7694.3765 844.2065, 8863.176 7698.8384 845.2597, 8962.814 7705.4595 845.6428, 9077.382 7713.0522 845.32764, 9155.995 7718.2954 844.67395, 9252.406 7724.464 843.2096, 9365.685 7731.7603 841.12274, 9462.228 7737.9556 839.2106, 9553.604 7743.783 837.1394, 9665.843 7750.6 834.9369, 9791.028 7756.758 833.2177, 9923.333 7761.407 831.6915, 10009.751 7764.3916 830.5678, 10115.301 7767.8086 829.74677, 10236.125 7772.441 829.24304, 10334.081 7776.5103 829.56134, 10429.3125 7780.868 829.9153, 10544.35 7788.291 829.77026, 10672.57 7797.4795 829.30585, 10807.356 7806.155 829.1057, 10896.33 7811.879 828.6806, 11008.875 7816.6895 828.17456, 11136.64 7820.2534 827.347, 11236.874 7822.9087 826.9244, 11338.083 7825.3423 826.25964, 11456.271 7828.883 825.8172, 11582.599 7832.4775 826.1184, 11706.637 7835.537 827.6627, 11791.492 7837.5605 829.1799, 11891.982 7839.0576 831.50525, 11998.241 7840.029 835.1045, 12075.271 7840.2603 838.5436, 12150.622 7839.2534 841.91547, 12227.84 7833.1074 846.74744, 12368.027 7780.5405 855.3295, 12451.132 7709.2856 859.1419, 12506.682 7596.876 859.50256, 12533.7705 7485.4185 858.24036, 12542.62 7346.5654 857.8301, 12542.398 7245.2217 857.3959, 12535.281 7157.8286 860.1682, 12506.537 7059.6216 863.7524, 12423.161 6959.5674 863.5652, 12294.923 6878.372 857.4328, 12195.648 6839.692 850.0699, 12081.896 6807.0 842.5363, 12006.135 6785.6714 835.7096, 11902.276 6765.299 830.7106, 11776.717 6747.0796 825.0385, 11674.672 6733.639 820.68146, 11567.707 6721.404 816.2598, 11430.108 6707.63 811.70154, 11268.413 6694.666 806.2192, 11093.826 6681.3013 800.78253, 10973.449 6672.2173 796.70465, 10817.832 6660.494 792.342, 10638.287 6648.0493 788.29083, 10501.623 6639.0063 784.58167, 10355.846 6630.2905 781.00604, 10184.117 6623.116 778.19086, 9995.014 6616.5283 776.89667, 9809.26 6610.719 776.547, 9674.83 6606.632 776.6167, 9512.705 6602.5063 777.1863, 9331.343 6600.7114 778.6992, 9141.16 6601.5996 780.67957, 8995.055 6602.8745 782.8039, 8854.849 6604.84 784.92224, 8702.457 6605.9365 789.0757, 8565.862 6605.191 794.08484, 8465.206 6604.2363 798.6847, 8357.327 6602.1025 805.0729, 8249.56 6599.8423 814.0944, 8144.6353 6597.954 822.99316, 8068.1973 6596.6035 830.81836, 7909.746 6599.654 844.05475, 7776.163 6606.5933 852.92035, 7661.13 6619.767 860.1372, 7572.2393 6641.97 863.91437, 7484.4717 6720.5786 863.69135, 7468.652 6836.288 861.85657, 7477.189 6948.863 860.9701, 7505.267 7073.123 859.7883, 7544.7183 7218.585 857.0268, 7563.059 7301.129 855.5929, 7587.7695 7428.202 847.68427, 7604.807 7547.8906 831.7205, 7611.3096 7633.556 802.8203, 7611.807 7712.0415 686.37744</trace>
</ink>
</file>

<file path=ppt/ink/ink5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1864.6346 7983.8403 874.14984, 1781.6176 7951.6943 871.501, 1648.0736 7906.7 868.14, 1566.0299 7882.979 867.2794, 1476.793 7862.043 866.69714, 1382.4363 7846.1426 866.21075, 1287.1421 7836.1045 865.95197, 1145.9558 7827.247 865.2602, 1064.1862 7831.0312 864.954, 986.81824 7842.403 865.31995, 865.49396 7893.132 866.2219, 771.57635 8013.6333 866.8806, 738.8601 8149.3774 864.9376, 725.3354 8270.302 861.87, 721.46436 8386.433 858.7209, 721.40564 8505.311 856.5946, 722.28485 8633.982 856.3431, 722.58496 8713.023 856.3876, 722.78516 8788.372 856.4971, 723.0088 8933.546 856.2896, 723.06635 9029.941 855.07623, 723.10504 9177.999 851.68665, 723.1128 9280.149 848.9327, 723.70703 9364.392 846.6146, 725.0597 9448.342 844.1413, 728.2801 9550.732 842.12646, 733.4943 9665.243 840.0575, 741.7157 9785.485 838.5414, 747.29944 9865.359 837.22394, 755.2209 9964.983 836.5026, 764.6615 10079.117 836.0928, 771.3764 10167.709 836.29846, 777.1128 10260.346 836.51587, 781.61426 10372.984 835.9751, 784.1376 10498.036 835.2286, 785.7454 10624.07 833.838, 786.7486 10712.393 832.68445, 788.5067 10824.047 831.1005, 792.7021 11000.271 828.70856, 797.3287 11124.166 826.8103, 803.8403 11262.433 824.4523, 810.97424 11389.052 822.1587, 817.363 11493.114 820.1268, 826.20264 11618.429 818.6017, 834.2894 11756.331 817.5982, 839.57043 11846.453 816.8917, 845.30334 11959.02 816.91644, 850.19965 12087.039 817.763, 853.48566 12187.978 819.3415, 855.84125 12288.1045 820.9317, 858.4957 12404.86 823.05316, 862.52216 12532.265 824.92035, 869.1306 12662.406 827.02234, 873.64056 12749.498 828.7132, 882.39233 12854.717 830.4692, 895.10376 12971.823 832.1464, 905.2863 13060.828 834.0124, 916.56995 13150.629 835.4417, 928.9749 13250.665 837.0311, 940.9367 13353.402 839.8895, 951.43066 13449.283 842.7457, 967.5088 13587.548 848.0641, 990.7432 13716.181 853.4681, 1023.2288 13826.436 858.54553, 1081.1077 13924.363 862.9812, 1171.389 13983.924 862.96704, 1291.4333 14015.866 865.57043, 1374.4429 14018.907 864.25635, 1506.7577 14016.76 864.3714, 1582.4191 14012.039 865.10254, 1664.9785 14006.773 865.1155, 1789.425 13998.426 864.84186, 1938.8909 13978.732 864.41864, 2068.753 13952.802 863.18445, 2143.8687 13926.265 859.1085</trace>
</ink>
</file>

<file path=ppt/ink/ink5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11988.768 8073.5366 874.14984, 11909.396 8166.4316 860.2439, 11844.327 8246.139 851.71826, 11779.399 8342.251 846.8889, 11717.565 8487.153 843.4476, 11690.285 8612.405 842.86725, 11692.874 8696.852 843.2511, 11710.04 8789.401 844.06433, 11733.488 8872.217 844.47504, 11789.158 9010.912 842.7267, 11854.559 9121.771 834.3721, 11902.131 9196.946 811.08594</trace>
</ink>
</file>

<file path=ppt/ink/ink5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12041.556 8867.819 874.14984, 12126.801 8771.43 861.9655, 12210.708 8637.695 853.32623, 12273.115 8516.247 848.4485, 12312.109 8415.376 850.4581, 12337.923 8301.751 852.8768, 12322.555 8222.645 857.0548, 12239.493 8328.984 856.29663, 12219.754 8410.009 851.16656, 12199.291 8542.256 842.92725, 12198.392 8628.007 840.1693, 12204.73 8756.748 841.0152, 12232.245 8872.985 844.421, 12325.534 8939.793 854.9553, 12414.167 8885.22 858.5995, 12484.081 8798.167 857.3906, 12540.909 8696.424 854.7423, 12585.073 8596.01 856.04626, 12601.443 8675.392 859.1944, 12612.948 8785.852 858.01917, 12633.545 8876.293 858.3936, 12709.101 8974.466 861.08295, 12818.457 8953.919 863.2417, 12866.974 8875.622 862.5614, 12857.7705 8756.585 858.496, 12811.108 8661.273 853.27155, 12693.279 8585.647 854.4629, 12576.4 8576.504 857.25256, 12568.358 8660.665 861.64, 12683.385 8688.116 861.4165, 12788.538 8686.559 857.5778, 12911.908 8640.077 855.102, 12998.969 8590.672 855.3202, 13035.143 8690.61 858.449, 13010.228 8787.831 858.18915, 13027.562 8897.88 861.0142, 13131.725 8930.707 859.56525, 13239.398 8901.06 855.0431, 13364.761 8804.395 847.97186, 13463.622 8704.3 848.8647, 13544.563 8622.455 848.47266, 13622.909 8594.36 853.58954, 13660.279 8670.576 857.5742, 13669.174 8770.908 859.5797, 13612.874 8875.646 861.58484, 13555.98 8952.952 865.6382</trace>
</ink>
</file>

<file path=ppt/ink/ink5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13183.077 8272.108 874.14984, 13183.074 8352.997 869.30896</trace>
</ink>
</file>

<file path=ppt/ink/ink5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13984.781 8849.879 874.14984, 14094.373 8790.576 862.9381, 14182.27 8733.147 862.2729, 14251.271 8652.983 864.3758, 14277.7705 8576.023 864.9475, 14222.454 8497.983 864.06854, 14124.055 8513.2295 862.37085, 14022.473 8604.526 858.2001, 14012.647 8695.289 858.1333, 14055.094 8807.569 857.1446, 14119.813 8886.431 855.8801, 14207.863 8920.809 858.02576, 14329.0625 8870.152 858.85706, 14415.028 8786.803 856.4669, 14483.861 8679.99 857.1292, 14567.795 8648.891 859.26025, 14592.635 8741.378 857.9922, 14602.581 8858.956 857.5651, 14598.24 8934.185 858.80206, 14601.215 8854.798 856.07153, 14638.569 8740.972 853.42725, 14706.671 8650.48 856.87775, 14794.042 8638.047 858.0885, 14878.625 8729.487 860.1262, 14898.828 8837.691 863.2517, 14898.159 8915.955 866.3658, 14924.765 8824.781 866.1633, 14979.309 8718.571 864.8932, 15072.424 8725.468 862.01624, 15131.759 8804.999 861.0993, 15203.607 8883.564 863.03253, 15293.811 8896.96 863.725, 15375.993 8789.658 858.6788, 15413.313 8694.101 851.33484, 15442.556 8587.047 845.1137, 15464.457 8698.623 839.3533, 15460.484 8847.635 827.8048, 15455.838 8956.961 821.2544, 15447.148 9121.129 811.54456, 15443.066 9205.296 816.32367, 15439.512 9331.406 828.3843, 15440.643 9409.363 837.4406</trace>
</ink>
</file>

<file path=ppt/ink/ink5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11450 3778 874, 11537 3729 859, 11603 3700 852, 11701 3662 850, 11805 3657 854, 11854 3751 851, 11791 3859 846, 11743 3931 827</trace>
</ink>
</file>

<file path=ppt/ink/ink5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15481.517 8687.807 874.14984, 15582.155 8637.43 862.7675, 15710.981 8635.631 859.6056, 15826.425 8678.894 857.6887, 15912.856 8772.6 856.772, 15879.026 8871.392 857.567, 15765.923 8966.392 857.23444, 15659.132 8980.075 858.37164, 15649.562 8881.447 851.9734, 15758.504 8813.836 837.3855, 15840.651 8779.888 831.11426, 15915.875 8750.843 826.4401, 16044.659 8712.812 835.2981, 16121.534 8751.409 839.96094, 16132.853 8865.383 845.7993, 16120.906 8958.146 839.31464, 16105.55 9034.313 225.73589</trace>
</ink>
</file>

<file path=ppt/ink/ink5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16088.569 8434.8 874.14984, 16098.037 8513.483 772.2973</trace>
</ink>
</file>

<file path=ppt/ink/ink5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16390.994 8732.965 874.14984, 16380.091 8817.853 868.90094, 16371.976 8940.323 867.7783, 16388.525 8844.706 857.6277, 16427.709 8755.494 851.7253, 16483.977 8673.519 848.0795, 16572.053 8614.4795 850.36816, 16667.03 8570.272 864.52344</trace>
</ink>
</file>

<file path=ppt/ink/ink5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16712.117 8633.37 874.14984, 16699.434 8748.077 863.7885, 16697.512 8824.877 863.1668, 16745.059 8902.662 864.25116</trace>
</ink>
</file>

<file path=ppt/ink/ink5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16783.6 8362.424 874.14984, 16814.98 8447.896 867.1192, 16840.285 8526.414 809.3243</trace>
</ink>
</file>

<file path=ppt/ink/ink5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17033.238 8867.819 874.14984, 17150.691 8838.389 866.9829, 17234.473 8802.585 860.6676, 17317.146 8751.694 858.3368, 17391.7 8659.241 859.6034, 17415.484 8578.196 860.064, 17382.844 8492.207 859.1469, 17283.629 8433.229 861.29816, 17189.607 8477.78 860.594, 17123.395 8579.731 856.1201, 17093.7 8740.633 846.6085, 17089.191 8817.401 841.6889, 17089.83 8893.419 836.5636, 17097.818 8982.531 832.94836, 17110.61 9072.253 833.41315, 17137.629 9193.448 839.1893, 17216.125 9228.975 868.3068</trace>
</ink>
</file>

<file path=ppt/ink/ink5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17407.146 8489.235 874.14984, 17413.049 8591.454 864.79877, 17423.393 8702.837 860.5169, 17447.814 8790.504 862.3561, 17570.928 8796.899 861.637, 17667.562 8694.126 854.3716, 17705.91 8594.899 854.7357, 17730.342 8687.787 854.7226, 17764.947 8771.91 857.2256, 17866.283 8860.633 861.5753, 17976.26 8864.43 860.5511, 18097.818 8819.581 853.11646, 18181.861 8737.106 854.63586, 18212.557 8652.21 856.4641, 18160.43 8553.529 858.06323, 18048.936 8566.171 860.98224, 17997.219 8666.617 858.76917, 17998.56 8760.413 855.5853, 18071.309 8859.546 849.83777, 18188.016 8912.207 842.77106, 18306.043 8888.792 830.61346, 18387.01 8867.819 806.2195</trace>
</ink>
</file>

<file path=ppt/ink/ink5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18529.975 8204.681 874.14984, 18585.186 8289.403 862.45197, 18645.496 8438.912 855.82935, 18663.38 8529.853 852.91144, 18674.992 8606.199 850.72845, 18659.56 8744.01 847.3883, 18611.87 8871.974 843.3561, 18578.246 8951.646 837.5973, 18514.455 9027.13 8.3511505</trace>
</ink>
</file>

<file path=ppt/ink/ink5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17374.156 9208.049 874.14984, 17236.059 9200.542 851.31854, 17136.996 9194.251 841.70215, 17025.809 9185.018 835.4293, 16900.814 9174.302 830.23895, 16767.875 9165.324 825.48114, 16674.959 9159.302 821.7821, 16541.242 9157.489 816.8795, 16453.473 9156.397 813.075, 16315.325 9158.674 804.64374, 16146.383 9161.284 794.6103, 16003.492 9162.101 786.13135, 15862.691 9161.39 776.5162, 15684.868 9156.171 772.9887, 15479.926 9147.8 764.4693, 15252.648 9139.097 753.63586, 15103.114 9133.38 743.7043, 14905.468 9128.169 732.5257, 14665.449 9125.877 714.6057, 14460.438 9126.16 695.30273, 14257.339 9128.903 675.3144, 13992.343 9136.842 649.88855, 13665.857 9150.359 619.51447, 13454.811 9159.213 562.7257, 13367.408 9161.673 506.60507, 13267.677 9166.254 464.2769, 13183.002 9170.471 431.29047, 13093.998 9175.263 386.65118</trace>
</ink>
</file>

<file path=ppt/ink/ink5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18387.01 12623.953 874.14984, 18289.72 12650.905 869.7586, 18190.523 12688.435 867.724, 18112.102 12719.252 858.0616</trace>
</ink>
</file>

<file path=ppt/ink/ink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6309 6916 874, 6440 6927 866, 6565 6942 858, 6693 6962 854, 6850 7007 855, 6970 7094 858, 7010 7219 860, 7003 7320 868, 6994 7224 870, 7014 7136 870, 7091 7034 869, 7147 6947 869, 7057 6911 864, 6947 6940 858, 6860 7018 858, 6846 7154 858, 6954 7251 855, 7095 7310 852, 7237 7322 850, 7378 7287 851, 7471 7231 853, 7527 7126 858, 7507 7224 860, 7505 7352 861, 7513 7250 850, 7541 7117 845, 7605 7022 849, 7707 7050 847, 7802 7190 849, 7819 7295 856, 7733 7198 860, 7781 7068 862, 7866 7007 859, 8015 7021 853, 8184 7069 856, 8272 7084 858, 8419 7054 860, 8479 6955 863, 8383 6908 864, 8272 6927 863, 8195 7031 862, 8204 7164 859, 8304 7269 853, 8392 7304 848, 8484 7307 840, 8586 7322 818, 8670 7299 750</trace>
</ink>
</file>

<file path=ppt/ink/ink6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10418 5143 874, 10411 5214 868, 10404 5320 868, 10400 5384 868</trace>
</ink>
</file>

<file path=ppt/ink/ink6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8905.119 12100.619 874.14984, 8815.157 12144.6455 869.325, 8699.487 12167.257 865.25116, 8578.434 12180.363 863.04913, 8455.224 12187.594 862.6699, 8314.801 12188.161 861.02454, 8199.574 12180.022 859.0655, 8051.3643 12161.011 858.09796, 7972.675 12152.53 858.15137, 7848.592 12141.956 857.4366, 7772.277 12138.898 857.1294, 7655.398 12136.164 856.9069, 7505.487 12134.745 857.37366, 7428.0474 12132.064 857.6387, 7300.727 12125.375 857.5477, 7220.9453 12119.173 857.3657, 7135.189 12113.176 857.1925, 7004.165 12105.955 856.9656, 6928.0283 12105.018 856.98444, 6843.464 12106.82 856.86694, 6756.605 12108.407 856.65045, 6624.9683 12108.906 856.2225, 6545.6025 12107.461 856.1475, 6424.6177 12104.982 856.4112, 6288.09 12102.821 857.1028, 6166.865 12103.391 857.70874, 6091.003 12106.318 857.8332, 6009.35 12111.293 857.8493, 5885.7104 12120.125 857.867, 5809.4233 12126.009 857.741, 5726.987 12132.037 857.58325, 5649.818 12139.0 857.46515, 5523.3706 12153.677 857.1381, 5445.5786 12166.027 857.1357, 5362.6777 12180.827 857.1203, 5235.245 12204.358 857.1457, 5082.4575 12228.519 857.1511, 5000.659 12237.332 857.1997, 4873.643 12249.684 857.1562, 4794.5854 12254.8955 857.0756, 4709.7007 12258.641 856.92786, 4577.5635 12264.148 856.7971, 4433.6 12271.686 857.1114, 4314.0356 12276.879 857.3816, 4236.083 12277.229 857.44476, 4151.137 12275.005 857.40967, 4015.5508 12268.804 857.0248, 3935.9602 12262.924 856.72644, 3857.718 12257.61 856.4287, 3724.6108 12248.6045 855.699, 3645.3086 12242.707 855.66907, 3563.0024 12236.007 855.91205, 3437.9968 12223.413 856.68744, 3286.492 12199.809 857.40607, 3208.571 12186.811 857.55725, 3088.2996 12167.339 857.7906, 2967.4993 12150.93 858.3991, 2853.5378 12141.481 860.03925, 2703.3284 12141.447 862.56323, 2618.2324 12148.522 863.03644, 2535.4868 12162.058 863.9255, 2423.2358 12187.308 866.0253, 2332.3896 12221.054 867.5007, 2254.9497 12228.193 759.6638</trace>
</ink>
</file>

<file path=ppt/ink/ink6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20384.123 12027.624 874.14984, 20512.635 12009.029 862.7193, 20607.78 11956.121 854.36725, 20689.324 11881.382 848.39575, 20766.352 11740.426 841.57574, 20810.096 11588.546 833.464, 20813.375 11485.69 828.4879, 20798.727 11369.862 824.5501, 20765.158 11250.966 820.9003, 20742.395 11172.175 817.75, 20697.225 11079.665 815.48834, 20631.947 10982.471 814.4267, 20511.111 10840.788 815.2828, 20426.277 10768.873 815.53644, 20327.816 10700.197 817.0954, 20227.238 10643.074 819.8175, 20078.256 10571.957 826.80804, 19955.947 10529.728 836.8694, 19868.484 10489.838 839.29346, 19840.48 10398.118 866.4463</trace>
</ink>
</file>

<file path=ppt/ink/ink6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20098.191 10348.745 874.14984, 19982.46 10341.135 867.0383, 19901.043 10335.679 860.7712, 19780.799 10328.606 856.2745, 19673.621 10325.477 855.8437, 19580.855 10327.093 858.6117, 19495.459 10343.112 860.5889, 19467.137 10436.466 863.5159, 19521.297 10527.048 860.4839, 19605.035 10617.932 851.161, 19650.059 10699.707 823.63275</trace>
</ink>
</file>

<file path=ppt/ink/ink6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18084.584 9138.766 874.14984, 18186.615 9163.91 867.8605, 18268.574 9180.651 856.25806, 18403.58 9208.149 835.9028, 18529.986 9234.755 824.6265, 18614.256 9253.373 821.2148, 18706.227 9274.896 821.45886, 18862.668 9313.693 822.7172, 18967.523 9339.825 825.28107, 19044.428 9358.733 829.183, 19133.217 9379.4795 831.9627, 19240.875 9402.755 834.23785, 19362.5 9427.271 835.1097, 19479.281 9451.184 835.90826, 19568.436 9469.513 836.2962, 19676.238 9493.158 834.41095, 19790.293 9521.012 828.81055, 19867.77 9540.413 820.94855, 19949.045 9564.571 809.6146, 20024.766 9593.855 790.2588, 20112.84 9625.271 741.0468</trace>
</ink>
</file>

<file path=ppt/ink/ink6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18280.336 8995.251 874.14984, 18185.674 9017.182 869.9022, 18042.643 9076.183 867.22363, 17938.111 9176.941 865.3576, 17915.115 9273.171 863.7025, 18005.246 9389.595 853.42896, 18096.012 9475.266 826.0197</trace>
</ink>
</file>

<file path=ppt/ink/ink6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20722.84 9717.156 874.14984, 20637.53 9672.949 865.6058, 20556.518 9648.633 861.22296, 20468.871 9639.267 860.6989, 20361.44 9684.892 861.95325, 20315.857 9804.947 859.48096, 20380.666 9905.08 856.04236, 20474.814 9949.303 856.69635, 20560.94 9947.752 856.37646, 20643.867 9875.891 855.06616, 20696.63 9759.043 851.2758, 20715.117 9667.085 847.5718, 20729.293 9565.697 843.53015, 20745.697 9421.06 837.62854, 20754.678 9299.41 839.0252, 20737.389 9396.378 842.9073, 20732.006 9490.487 837.75354, 20727.016 9649.425 828.94025, 20731.627 9742.349 830.42096, 20748.494 9872.783 836.5799, 20813.693 9975.421 841.78143, 20892.527 10016.82 848.1026, 20992.871 9995.796 854.4027, 21092.86 9915.533 854.4408, 21161.312 9824.553 852.6925, 21159.816 9722.273 853.58105, 21080.89 9679.301 856.811, 20993.637 9785.983 856.0337, 20973.47 9881.599 853.00275, 21013.385 10006.561 851.5993, 21079.348 10084.684 851.0291, 21171.666 10080.958 851.4471, 21257.309 10041.3 855.73785</trace>
</ink>
</file>

<file path=ppt/ink/ink6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21144.037 9102.887 874.14984, 21050.115 9160.269 862.4197, 20941.201 9229.474 858.8221, 20862.145 9276.264 748.9009</trace>
</ink>
</file>

<file path=ppt/ink/ink6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21559.736 9156.705 874.14984, 21559.734 9273.59 863.6559, 21559.736 9429.965 854.7926, 21562.656 9513.015 850.94836, 21570.453 9640.772 849.0067, 21582.432 9764.853 848.8591, 21595.602 9880.072 848.61053, 21500.06 9836.733 856.3204, 21383.242 9762.404 858.2506, 21286.986 9804.353 858.88776, 21272.277 9889.128 857.95264, 21316.78 9999.639 855.6829, 21387.477 10088.256 856.37, 21464.283 10135.733 858.51624, 21559.26 10110.297 859.2407, 21647.943 10005.702 855.0546, 21701.848 9878.823 848.1905, 21731.959 9762.788 846.2104, 21722.428 9871.0205 847.98, 21731.562 9964.282 847.91785, 21764.668 10083.99 852.2389, 21824.564 10165.138 858.4361, 21919.113 10088.676 860.91565, 21969.041 9979.019 856.2904, 21998.494 9855.024 849.6341, 22004.434 9764.314 849.0908, 21990.36 9878.867 852.607, 21997.043 9973.185 849.17444, 22010.0 10060.989 852.47034, 22064.053 10138.65 858.9657, 22150.652 10069.611 860.4014, 22198.648 9932.373 857.0614, 22223.22 9814.634 854.5622, 22232.744 9903.914 853.7864, 22250.584 10026.748 855.1778, 22286.895 10124.3955 859.07214, 22382.76 10147.507 859.4013, 22440.16 10041.653 851.3016, 22473.857 9898.163 840.3557, 22484.521 9794.251 835.0085, 22492.535 9682.601 829.7395, 22497.64 9605.149 826.4307, 22500.951 9520.308 825.56586, 22504.996 9432.256 827.7668, 22512.205 9306.388 834.7175, 22526.227 9396.088 763.3777, 22533.064 9531.334 772.0783, 22537.885 9678.632 776.0726, 22540.8 9821.798 777.1572, 22543.21 9911.336 783.58875, 22552.338 10042.31 826.7292, 22574.053 10138.344 840.55804, 22682.871 10201.263 855.4316, 22773.494 10163.553 860.66034, 22845.406 10080.48 856.72266, 22879.484 9948.479 851.79236, 22876.828 9841.186 850.8937, 22832.092 9757.073 853.9931, 22731.732 9730.241 859.07263, 22686.318 9820.832 860.3326, 22689.424 9930.9795 855.9046, 22751.432 10063.005 849.3996, 22818.742 10151.302 848.50183, 22910.117 10171.786 851.12164, 22986.088 10150.175 863.9917</trace>
</ink>
</file>

<file path=ppt/ink/ink6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22415.328 9500.646 874.14984, 22550.604 9518.715 858.6503, 22638.557 9532.624 851.0389, 22721.064 9545.35 837.20074, 22798.852 9561.912 650.5323</trace>
</ink>
</file>

<file path=ppt/ink/ink6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21952.34 9391.771 874.14984, 22004.713 9467.416 865.1257, 22083.28 9533.377 860.3849, 22158.393 9598.203 420.84552</trace>
</ink>
</file>

<file path=ppt/ink/ink6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10361 4894 874, 10361 4973 868, 10356 5039 8</trace>
</ink>
</file>

<file path=ppt/ink/ink6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23698.715 9879.229 874.14984, 23612.281 9888.451 874.14984, 23512.678 9920.469 867.3289, 23446.826 10000.322 865.97516, 23424.287 10089.996 864.7156, 23450.473 10179.391 863.41376, 23536.84 10210.78 862.10156, 23618.475 10186.689 859.4489, 23700.676 10077.957 851.9806, 23755.732 9938.832 842.0795, 23778.223 9835.275 835.8931, 23796.344 9719.884 831.2202, 23807.928 9638.316 828.6746, 23816.064 9549.63 826.5577, 23821.87 9470.888 826.6582, 23826.117 9356.044 833.1142, 23820.646 9431.969 839.8573, 23816.553 9564.04 831.79083, 23813.709 9655.813 827.5164, 23812.629 9747.355 829.4955, 23816.742 9879.451 835.90344, 23841.309 9965.925 843.45636, 23941.576 10004.77 850.3924, 24041.973 9990.891 855.67395, 24144.121 9919.695 854.18634, 24200.123 9835.218 855.57135, 24176.67 9750.433 857.21075, 24069.258 9794.866 856.0033, 24016.75 9897.744 854.1378, 24011.43 10039.427 846.859, 24034.553 10129.168 841.9451, 24073.035 10215.412 833.1439, 24110.018 10312.538 811.9824, 24159.268 10388.812 624.0521</trace>
</ink>
</file>

<file path=ppt/ink/ink6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21702.701 10728.566 874.14984, 21702.701 10841.978 862.0997, 21702.701 10922.967 854.8033, 21704.367 11022.194 847.2446, 21707.8 11130.868 841.21295, 21711.127 11222.26 831.5533, 21714.404 11297.41 821.10565, 21718.094 11394.355 788.1305, 21717.588 11470.457 213.6023</trace>
</ink>
</file>

<file path=ppt/ink/ink6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21917.148 10529.995 874.14984, 21898.07 10662.07 860.35767, 21885.594 10740.325 855.9637, 21877.143 10824.623 849.26086, 21868.766 10900.1875 837.32196, 21861.033 10976.447 802.5164</trace>
</ink>
</file>

<file path=ppt/ink/ink6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22006.229 11305.1 874.14984, 22021.643 11400.229 868.36206, 22088.105 11501.422 865.8694, 22171.633 11531.601 865.3636, 22265.71 11494.401 863.13776, 22299.537 11379.408 862.6034, 22261.824 11294.64 863.35815, 22174.336 11252.939 863.706, 22069.875 11276.066 864.58, 21993.326 11298.244 864.93854</trace>
</ink>
</file>

<file path=ppt/ink/ink6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22326.25 10656.19 874.14984, 22334.865 10794.946 855.9539, 22340.162 10892.352 847.14996, 22345.1 10979.38 840.93243, 22349.494 11055.09 836.11224, 22354.85 11136.281 833.8841, 22363.488 11279.0205 833.6674, 22367.705 11412.251 836.10046, 22477.271 11328.748 860.4321, 22583.387 11284.828 862.20856, 22668.857 11347.681 859.7305, 22679.871 11443.59 857.7312, 22653.979 11526.361 856.49786, 22564.377 11593.481 858.281, 22476.205 11559.086 859.4975, 22452.973 11481.193 859.4858</trace>
</ink>
</file>

<file path=ppt/ink/ink6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22879.414 10998.275 874.14984, 22782.867 11026.055 867.2977, 22707.81 11104.526 866.3515, 22694.264 11196.08 864.4371, 22721.168 11286.98 861.02014, 22778.174 11386.158 853.64417, 22818.955 11467.335 857.1202, 22824.09 11551.146 861.33746, 22739.408 11521.043 866.83093</trace>
</ink>
</file>

<file path=ppt/ink/ink6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22879.414 11305.1 874.14984, 22976.12 11280.326 871.2857, 23071.697 11209.133 869.2958, 23073.178 11129.237 868.39935, 22995.016 11126.47 865.75366, 22907.625 11217.767 860.48755, 22885.195 11327.388 857.58154, 22907.613 11411.755 856.7222, 22978.855 11507.671 859.68933, 23093.139 11504.111 862.2998, 23197.229 11377.62 856.9121, 23232.025 11260.329 849.42676, 23253.322 11178.905 832.205</trace>
</ink>
</file>

<file path=ppt/ink/ink6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23235.727 11070.651 874.14984, 23252.027 11195.879 862.8063, 23265.795 11341.606 855.4911, 23274.178 11434.902 852.2173, 23277.658 11520.608 856.2047, 23256.91 11404.975 857.4988, 23272.512 11303.6455 855.4439, 23313.635 11197.031 843.49554, 23405.361 11094.656 808.64874, 23485.367 11044.052 735.20844</trace>
</ink>
</file>

<file path=ppt/ink/ink6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23502.963 11161.585 874.14984, 23506.709 11268.069 864.3198, 23524.186 11377.866 860.167, 23551.38 11474.479 860.0671, 23640.887 11422.388 852.46686, 23654.994 11344.755 847.1869, 23673.52 11226.084 827.3757, 23689.086 11111.984 794.4515, 23698.715 11035.391 725.8408</trace>
</ink>
</file>

<file path=ppt/ink/ink6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23984.645 11233.961 874.14984, 23888.06 11277.828 869.5567, 23791.836 11362.642 868.1779, 23876.46 11386.183 862.86584, 23913.12 11309.683 859.37726, 23932.053 11216.728 858.4825, 23913.51 11317.227 848.62305, 23920.865 11424.684 842.30096, 23944.254 11523.133 843.09937, 24019.742 11606.318 850.20593, 24100.38 11465.388 851.15845, 24129.98 11330.174 844.14124, 24142.15 11224.981 839.4361, 24150.336 11136.825 833.65625, 24156.172 11048.81 827.71375, 24161.807 10947.541 823.91956, 24166.34 10859.709 823.21045, 24166.945 10743.348 828.68756, 24141.033 10873.427 830.28485, 24138.896 10972.068 825.5028, 24141.01 11082.026 821.1558, 24144.09 11176.433 820.87946, 24150.973 11253.939 821.094, 24162.635 11333.731 827.01013, 24186.465 11439.559 834.54926, 24275.955 11405.607 848.05396, 24314.5 11294.865 850.2595, 24340.639 11194.557 760.71234, 24367.52 11304.423 790.91223, 24375.076 11403.377 802.63245, 24397.082 11493.987 818.21265, 24476.479 11441.149 856.7714, 24507.088 11357.121 859.56866, 24523.852 11275.094 862.9836, 24513.883 11357.99 857.6174, 24526.29 11460.089 857.8275, 24554.389 11541.833 857.48267, 24622.63 11457.075 852.68176, 24597.412 11339.872 853.66833, 24597.727 11228.313 856.762, 24679.973 11205.312 855.12683, 24756.867 11265.278 849.4849, 24825.682 11354.777 847.5313, 24863.39 11464.698 850.6313, 24954.52 11363.512 858.7814, 25047.15 11400.115 859.1608, 25089.236 11475.825 855.6044, 25083.389 11562.702 845.2207</trace>
</ink>
</file>

<file path=ppt/ink/ink6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10589 5297 874, 10601 5373 864, 10609 5465 866, 10620 5375 858, 10663 5272 854, 10739 5193 857, 10811 5204 857, 10844 5316 853, 10860 5423 859, 10927 5447 860, 11011 5395 855, 11072 5327 851, 11092 5243 856, 11017 5235 855, 10966 5300 854, 10950 5386 858, 10983 5456 860, 11077 5475 859, 11168 5442 855, 11254 5356 856, 11320 5305 858, 11383 5391 859, 11405 5479 863, 11472 5447 862, 11494 5362 847</trace>
</ink>
</file>

<file path=ppt/ink/ink6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24608.191 10854.141 874.14984, 24582.068 10946.786 853.53467</trace>
</ink>
</file>

<file path=ppt/ink/ink6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24215.588 10980.335 874.14984, 24127.395 11006.846 867.38, 24026.557 11013.469 865.23785, 23947.22 11014.363 807.4749</trace>
</ink>
</file>

<file path=ppt/ink/ink6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24573.004 12226.194 874.14984, 24468.32 12240.869 867.5709, 24392.201 12248.04 864.14233, 24255.404 12256.914 854.7726, 24180.318 12259.549 848.20807, 24029.861 12262.478 838.1562, 23919.928 12264.921 833.2661, 23835.336 12266.898 828.97656, 23744.736 12271.238 825.2376, 23635.182 12279.501 823.01776, 23530.738 12288.74 822.36975, 23442.014 12297.183 822.07697, 23324.492 12309.906 821.28424, 23183.812 12323.662 820.4344, 23092.533 12332.601 819.1978, 22969.133 12342.801 816.52655, 22826.0 12354.016 813.257, 22712.53 12363.312 811.01855, 22601.344 12373.007 809.00586, 22480.209 12385.161 809.6876, 22371.877 12397.35 812.6856, 22289.271 12407.046 816.17053, 22200.102 12418.514 821.9154, 22112.582 12429.847 828.1277, 22029.162 12438.97 834.3818, 21913.277 12448.892 847.81964, 21799.488 12452.65 859.261, 21694.01 12432.407 867.84595, 21579.064 12315.118 868.32404, 21518.295 12220.91 867.2164, 21484.654 12144.2 865.8482, 21436.422 12011.637 861.647, 21412.719 11931.67 858.1571, 21388.865 11841.641 854.0565, 21364.965 11746.901 850.5518, 21328.955 11608.637 848.53406, 21304.254 11525.482 848.7669, 21262.283 11392.345 849.5664, 21234.047 11316.112 850.17426, 21200.543 11231.514 850.74445, 21163.031 11142.644 851.73083, 21104.938 11012.6455 853.9507, 21063.148 10928.937 854.53625, 20988.361 10797.276 853.71844, 20878.795 10660.614 852.3376, 20780.012 10562.049 853.5145, 20667.398 10467.888 857.0412, 20562.375 10378.825 859.09, 20477.764 10300.922 859.6533, 20393.707 10201.487 864.0813, 20333.43 10111.173 856.71576, 20288.768 10033.887 783.4501</trace>
</ink>
</file>

<file path=ppt/ink/ink6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22504.406 2332.3176 874.14984, 22521.48 2432.6045 864.6929, 22528.236 2586.3264 856.47797, 22521.893 2683.4001 851.0032, 22512.21 2777.107 847.15656, 22493.557 2940.4336 840.6355, 22482.92 3047.7917 837.4665, 22469.65 3211.374 835.1999, 22466.465 3318.347 834.6149, 22467.105 3438.0698 834.01855, 22470.025 3551.5674 833.06024, 22473.053 3640.0735 832.63983, 22475.879 3745.661 831.8626, 22478.137 3838.3757 827.4383, 22474.984 3916.1301 821.0076, 22473.438 4008.073 802.0665, 22457.934 4084.8496 218.15077</trace>
</ink>
</file>

<file path=ppt/ink/ink6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22184.385 3722.31 874.14984, 22248.367 3833.049 861.73035, 22323.695 3979.1543 850.6974, 22375.238 4089.734 845.4685, 22412.492 4174.7515 848.4192, 22504.424 4127.737 851.5554, 22556.088 4008.4644 842.20703, 22598.44 3921.2888 835.83167, 22648.14 3830.2815 824.85675, 22687.785 3754.8726 802.19196, 22736.45 3669.1104 771.2368</trace>
</ink>
</file>

<file path=ppt/ink/ink6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23307.21 3199.5935 874.14984, 23245.275 3281.6125 859.808, 23179.633 3372.3782 860.4808, 23132.137 3485.8362 862.67596, 23164.314 3565.7288 863.88257, 23261.117 3497.1404 861.79254, 23309.99 3372.0747 860.30994, 23337.168 3267.5503 859.5746, 23354.121 3185.9048 861.4404, 23376.383 3306.6536 857.21497, 23379.24 3457.4343 845.6415, 23380.584 3539.891 842.69617, 23385.168 3716.5364 835.1518, 23387.229 3837.7722 831.1225, 23384.264 3968.5474 827.1587, 23372.951 4093.9343 825.35614, 23362.832 4186.97 826.3499, 23320.752 4306.6133 837.81445, 23237.402 4311.407 851.85455, 23203.35 4199.0366 852.0511, 23200.021 4056.474 845.504, 23221.898 3962.062 839.8809, 23270.629 3856.1165 830.6897, 23305.6 3768.2668 813.3708, 23359.996 3669.1104 788.3206</trace>
</ink>
</file>

<file path=ppt/ink/ink6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22968.492 2946.5867 874.14984, 23082.03 2940.9062 862.606, 23165.963 2933.6028 855.67633, 23264.393 2921.6575 848.7156, 23348.148 2910.6836 842.77606, 23423.596 2897.4976 833.33417, 23513.188 2883.5964 807.9927, 23591.412 2870.697 389.07217</trace>
</ink>
</file>

<file path=ppt/ink/ink6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23431.479 2621.2036 874.14984, 23524.504 2691.4023 863.3531, 23629.277 2812.8328 854.3188, 23700.004 2935.4282 830.7218, 23730.969 3013.4575 790.37463</trace>
</ink>
</file>

<file path=ppt/ink/ink6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10972.616 1826.922 874.14984, 10893.581 1792.0194 868.53534, 10778.174 1767.665 867.0378, 10674.717 1763.1919 867.00757, 10557.862 1792.133 865.8006, 10462.764 1841.4796 864.6362, 10377.659 1928.0302 863.9049, 10316.266 2031.2775 862.6217, 10281.673 2130.048 863.15326, 10272.009 2241.6277 864.019, 10291.893 2367.337 864.15186, 10341.398 2480.317 865.1241, 10444.596 2573.0676 865.50287, 10523.933 2608.424 865.4104, 10617.662 2630.3525 864.768, 10719.512 2637.3884 863.7072, 10813.656 2633.5837 862.9475, 10958.645 2609.15 862.8979, 11100.22 2527.803 863.22766, 11190.036 2440.2554 862.387, 11247.517 2309.0696 863.6666, 11267.6455 2195.2964 864.26276, 11245.689 2069.29 862.2749, 11196.358 1966.1538 859.6291, 11073.656 1851.6547 855.9821, 10949.513 1775.5342 850.55536, 10872.706 1732.3297 841.40466, 10795.172 1705.8385 411.99344</trace>
</ink>
</file>

<file path=ppt/ink/ink6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4894.3965 3523.7397 874.14984, 5001.299 3529.9429 866.54834, 5077.8438 3533.6104 858.0334, 5165.3457 3537.1328 851.5093, 5258.6895 3539.7166 847.2528, 5397.6167 3542.6477 842.16095, 5517.203 3543.9807 844.3633, 5592.9263 3544.347 844.58417, 5675.153 3544.5693 845.208, 5817.7827 3542.9917 848.3923, 5918.2817 3539.2346 848.86694, 5994.5645 3536.0574 848.1393, 6080.873 3531.647 846.7615, 6186.2104 3525.048 844.58246, 6284.9297 3519.6077 841.59283, 6370.6606 3515.2473 838.56647, 6479.3394 3510.2183 835.88556, 6601.4043 3504.4834 833.3043, 6684.184 3500.5886 830.9026, 6793.9653 3495.008 827.8693, 6873.449 3490.9497 825.5451, 6973.9424 3485.715 823.19196, 7098.847 3479.2722 820.5245, 7211.501 3473.4395 818.72784, 7314.611 3468.0664 816.87756, 7444.5435 3462.61 814.8923, 7583.6167 3458.5237 813.26654, 7681.9673 3455.8115 811.67804, 7809.8325 3454.0503 809.89307, 7955.7793 3453.3867 808.3772, 8068.802 3453.0874 807.0306, 8186.5386 3452.802 805.9852, 8327.021 3452.6575 806.1539, 8457.622 3452.5864 806.54565, 8567.934 3452.5623 806.613, 8703.553 3452.5728 806.3424, 8847.947 3452.587 806.62164, 8948.686 3452.598 807.09576, 9076.898 3452.6055 807.1141, 9170.143 3452.6038 807.2134, 9282.951 3452.6013 807.3324, 9417.317 3454.1377 807.4078, 9564.6455 3457.3306 807.93304, 9721.13 3461.1619 807.8221, 9874.169 3464.3748 809.504, 9983.918 3466.6182 811.22925, 10117.301 3468.2957 812.53235, 10268.672 3469.8262 812.20776, 10381.684 3470.8203 811.8555, 10503.896 3471.466 811.5756, 10645.446 3471.8865 810.9282, 10766.525 3472.138 811.46436, 10876.931 3472.2725 812.3423, 11009.123 3470.8008 812.19965, 11153.268 3468.9563 811.44775, 11302.604 3467.9739 810.63916, 11410.128 3467.4705 804.9251, 11522.077 3467.6582 794.15533, 11647.697 3468.2185 775.0441, 11777.462 3469.023 747.7597, 11902.32 3469.5444 712.75183, 11996.53 3470.1912 669.8429, 12072.747 3470.9626 619.6754, 12164.564 3475.8196 512.88995</trace>
</ink>
</file>

<file path=ppt/ink/ink6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11464 4789 874, 11464 4875 863, 11464 5001 857, 11464 5079 853, 11464 5144 849, 11468 5260 846, 11474 5369 845, 11483 5462 849, 11502 5527 855, 11580 5518 864, 11622 5450 861, 11665 5339 850, 11692 5264 848, 11698 5338 850, 11718 5439 857, 11760 5508 862, 11858 5526 860, 11953 5489 858, 12023 5432 857, 12057 5354 857, 11991 5338 859, 11936 5401 862, 11957 5464 864, 12031 5491 862, 12111 5472 857</trace>
</ink>
</file>

<file path=ppt/ink/ink6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8957.906 3686.4312 874.14984, 9060.113 3684.8499 863.9757, 9207.424 3676.3774 856.98517, 9298.132 3669.8323 853.4846, 9438.77 3660.9592 848.76935, 9580.025 3653.4043 844.4073, 9726.533 3647.4883 839.266, 9822.665 3646.6501 836.8724, 9933.824 3646.796 834.8033, 10051.214 3647.8083 834.058, 10127.8545 3648.5278 834.73254, 10218.071 3649.203 835.676, 10301.688 3648.8916 839.5549, 10435.308 3642.791 848.1191, 10524.841 3615.461 857.08795, 10601.184 3584.7107 765.7142</trace>
</ink>
</file>

<file path=ppt/ink/ink6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9065.681 3560.237 874.14984, 9188.952 3562.0813 862.0951, 9345.918 3569.9102 855.4917, 9441.1045 3574.5461 852.204, 9536.348 3578.6511 849.23035, 9692.399 3582.8296 845.45685, 9836.73 3583.3892 841.02496, 9933.868 3582.5276 840.8819, 10009.523 3581.753 841.5127, 10086.985 3580.9692 842.2607, 10175.434 3580.4392 840.88776, 10254.602 3581.097 837.6508, 10383.513 3589.4075 825.08466, 10482.111 3625.2358 806.43427, 10559.738 3657.592 509.53973</trace>
</ink>
</file>

<file path=ppt/ink/ink6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6712.253 5221.1763 874.14984, 6604.208 5340.211 862.57336, 6524.439 5438.87 859.2752, 6463.2437 5532.6733 857.5299, 6412.1763 5652.0664 856.02875, 6393.9604 5732.2944 855.01166, 6383.6157 5816.934 854.42303, 6378.4224 5956.4 853.5738, 6387.932 6043.1763 852.65497, 6411.1953 6172.638 852.05975, 6464.573 6313.573 855.9574, 6511.95 6435.285 859.2082, 6540.6562 6511.9365 867.9699</trace>
</ink>
</file>

<file path=ppt/ink/ink6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7585.441 5636.2563 874.14984, 7472.3354 5636.972 867.0386, 7366.676 5644.039 860.3901, 7255.951 5657.491 854.8573, 7114.493 5683.2236 854.62726, 7012.3994 5710.0854 855.7494, 6965.8647 5813.3926 857.3623, 7073.245 5874.801 857.36804, 7175.361 5923.2266 857.91656, 7262.3994 5971.997 861.55133, 7307.699 6077.275 865.3456, 7208.0923 6153.87 863.9786, 7120.348 6191.6294 861.7903, 7045.0103 6234.3604 862.1203, 7149.9756 6290.977 850.8057, 7288.5176 6303.333 839.2487, 7377.355 6304.844 828.8229, 7512.5215 6298.355 789.64404, 7611.354 6259.678 729.66614, 7688.278 6217.2207 480.0979</trace>
</ink>
</file>

<file path=ppt/ink/ink6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7050.9707 5455.625 874.14984, 7154.854 5447.319 863.5709, 7302.8867 5449.814 857.0879, 7381.9565 5451.8394 851.7263, 7484.482 5454.6255 837.27954, 7578.01 5455.716 803.1921</trace>
</ink>
</file>

<file path=ppt/ink/ink6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7443.575 5311.492 874.14984, 7538.275 5311.408 864.8, 7647.5195 5349.186 861.53265, 7724.2744 5400.791 860.932, 7754.141 5522.0356 861.8083, 7770.871 5609.8335 864.01385, 7751.445 5686.4106 570.3978</trace>
</ink>
</file>

<file path=ppt/ink/ink6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7995.641 5925.1426 874.14984, 8106.642 5947.8174 863.9728, 8215.217 5956.837 859.56146, 8294.37 5964.546 830.2908</trace>
</ink>
</file>

<file path=ppt/ink/ink6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7924.1587 6178.768 874.14984, 8006.4053 6178.7676 865.118, 8174.633 6170.71 844.2841, 8263.273 6165.4883 820.66846, 8338.889 6161.424 704.7685</trace>
</ink>
</file>

<file path=ppt/ink/ink6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8976.603 5871.9424 874.14984, 8854.102 5862.799 866.7678, 8758.589 5877.731 864.10364, 8673.137 5931.6 864.88995, 8655.642 6029.1665 864.86926, 8789.253 6049.852 861.34735, 8887.186 6006.5815 857.22614, 8957.062 5917.2725 854.95935, 8993.45 5816.432 853.58496, 9007.975 5657.11 850.81616, 9011.69 5518.6367 851.2575, 8997.312 5411.655 855.6525, 8943.126 5522.4277 852.26465, 8935.934 5642.7656 846.08105, 8941.096 5772.668 839.28186, 8957.514 5884.223 841.8736, 9044.143 5931.125 853.0724, 9124.726 5817.5195 857.5842, 9173.425 5735.128 860.233, 9250.889 5672.5156 863.40155, 9313.683 5814.208 861.2267, 9316.104 5898.962 856.6503, 9313.348 6037.5835 848.1837, 9308.121 6173.3257 850.141, 9273.66 6071.6333 847.2274, 9271.566 5931.85 843.965, 9281.9795 5806.225 847.87524, 9311.71 5713.348 852.4014, 9410.101 5640.3926 855.4159, 9532.93 5665.682 859.0546, 9577.713 5745.718 861.3201, 9479.832 5829.2656 857.2282, 9375.507 5827.066 849.21814, 9293.879 5817.0063 830.8673</trace>
</ink>
</file>

<file path=ppt/ink/ink6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9379.104 5479.132 874.14984, 9261.304 5484.847 861.2223, 9148.874 5451.146 864.16455, 9071.428 5407.4033 867.92474</trace>
</ink>
</file>

<file path=ppt/ink/ink6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12045 5060 874, 12003 5124 434</trace>
</ink>
</file>

<file path=ppt/ink/ink6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9385.702 5239.1157 874.14984, 9508.069 5284.3447 861.2645, 9625.803 5362.349 860.0838, 9681.584 5454.7065 861.3382, 9679.322 5539.414 860.7747, 9630.003 5629.8022 858.9126</trace>
</ink>
</file>

<file path=ppt/ink/ink6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8726.963 6106.3916 874.14984, 8844.223 6125.977 860.92145, 8931.908 6128.755 851.1354, 9077.628 6128.2896 836.4379, 9229.072 6123.5283 824.73267, 9308.736 6121.0703 811.5096, 9463.307 6116.084 755.9293, 9587.005 6110.785 672.978, 9671.633 6106.3916 470.85486</trace>
</ink>
</file>

<file path=ppt/ink/ink6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9083.276 6231.9673 874.14984, 9068.719 6361.482 861.7704, 9055.123 6504.313 863.46265, 9012.399 6611.483 863.9604, 8905.377 6636.361 860.912, 8809.022 6604.5776 860.85724, 8725.281 6597.4097 862.9744, 8679.351 6683.006 864.7009, 8799.3545 6771.373 861.3435, 8932.765 6765.7334 854.31116, 9046.366 6709.7456 850.24054, 9132.865 6604.9326 845.5446, 9186.475 6495.422 845.0876, 9222.781 6389.695 849.38367, 9213.458 6536.4385 841.4689, 9202.722 6620.6777 843.8957, 9196.048 6701.0186 845.30725, 9190.746 6623.2383 843.43555, 9220.1875 6498.2305 837.2128, 9292.255 6354.724 821.5421, 9375.941 6258.881 782.05536, 9452.027 6193.496 685.34784</trace>
</ink>
</file>

<file path=ppt/ink/ink6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9921.272 5997.5186 874.14984, 10044.543 5994.1016 862.7136, 10122.445 5995.454 857.552, 10217.528 5996.887 844.9602</trace>
</ink>
</file>

<file path=ppt/ink/ink6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9884.98 6196.089 874.14984, 10033.542 6185.743 852.36035, 10151.07 6161.1826 834.7453, 10234.287 6144.743 804.4377, 10330.372 6123.713 755.8439</trace>
</ink>
</file>

<file path=ppt/ink/ink6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10455.742 5979.5786 874.14984, 10400.973 6058.647 865.9024, 10370.237 6158.4985 866.1392, 10409.71 6259.5977 865.67535, 10528.834 6281.037 863.226, 10622.008 6220.7285 861.62103, 10670.448 6137.05 860.0731, 10666.07 6055.352 859.7391, 10560.5205 5971.023 859.10675, 10441.608 5941.7437 857.73615, 10357.864 5925.1426 855.2318</trace>
</ink>
</file>

<file path=ppt/ink/ink6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11239.851 6106.3916 874.14984, 11322.275 6001.738 862.3149, 11404.716 5891.22 853.45654, 11485.024 5799.417 854.1645, 11515.33 5889.2637 851.78534, 11498.352 5969.9927 846.0694, 11464.75 6113.7627 834.55096, 11442.481 6209.36 827.28864, 11422.509 6300.748 823.3633, 11390.087 6454.5996 820.61163, 11364.537 6578.667 826.82837, 11348.407 6490.2046 840.51715, 11371.454 6342.8813 830.05566, 11396.994 6254.042 824.3214, 11435.883 6168.4062 824.3758, 11511.426 6050.017 828.86285, 11594.172 5990.0566 836.42017, 11672.807 5977.2275 847.17365, 11723.692 6071.2593 861.3083, 11668.341 6159.456 860.4477, 11550.035 6195.433 852.4832, 11467.791 6211.4316 834.2607</trace>
</ink>
</file>

<file path=ppt/ink/ink6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11346.524 5673.372 874.14984, 11426.649 5666.3423 864.8701, 11565.28 5656.627 848.80396, 11653.145 5640.3965 829.7078, 11728.374 5622.9795 787.0808</trace>
</ink>
</file>

<file path=ppt/ink/ink6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11507.085 5510.0625 874.14984, 11649.503 5509.8076 858.02985, 11728.098 5521.421 853.87585, 11803.596 5543.0034 855.81445, 11892.544 5587.046 859.1877, 11896.532 5695.189 860.19867, 11892.052 5771.7686 863.7441</trace>
</ink>
</file>

<file path=ppt/ink/ink6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11934.882 5925.1426 874.14984, 12071.39 5915.7334 866.25073, 12152.908 5909.7246 859.4872, 12231.685 5909.7017 8.580724</trace>
</ink>
</file>

<file path=ppt/ink/ink6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11315 5046 874, 11404 5067 862, 11497 5101 853, 11560 5124 832</trace>
</ink>
</file>

<file path=ppt/ink/ink6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11952.477 6123.713 874.14984, 12085.243 6131.1123 857.2452, 12202.892 6115.6724 847.6749, 12278.163 6105.919 832.81885</trace>
</ink>
</file>

<file path=ppt/ink/ink6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12434.16 5889.882 874.14984, 12409.673 5988.6704 866.8958, 12408.086 6082.4204 865.2101, 12487.777 6159.684 865.5356, 12564.914 6162.3774 863.49994, 12647.098 6122.797 861.3507, 12708.461 6022.0444 862.13654, 12673.48 5942.8403 860.8684, 12558.055 5881.2144 858.69904, 12462.392 5874.17 850.5258</trace>
</ink>
</file>

<file path=ppt/ink/ink6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12327.486 5673.372 874.14984, 12429.494 5667.0176 864.50055, 12565.334 5660.378 858.26605, 12645.354 5656.4277 849.2794, 12720.903 5656.9116 416.64972</trace>
</ink>
</file>

<file path=ppt/ink/ink6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12488.046 5492.1226 874.14984, 12580.306 5535.482 867.9626, 12655.399 5623.845 864.8975, 12701.394 5708.6323 859.3307</trace>
</ink>
</file>

<file path=ppt/ink/ink6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12790.472 5437.686 874.14984, 12871.25 5503.375 863.87494, 12977.803 5629.039 852.92957, 13027.7705 5711.2065 847.63794, 13089.35 5845.7676 840.12335, 13120.806 5979.5454 834.1958, 13119.788 6075.573 832.01245, 13111.017 6156.226 830.818, 13094.94 6231.8477 829.55927, 13056.041 6320.303 828.4954, 13000.04 6406.089 827.76636, 12884.113 6536.169 825.77313, 12780.214 6597.4326 823.675, 12697.882 6651.96 816.4637, 12594.72 6701.484 803.06134</trace>
</ink>
</file>

<file path=ppt/ink/ink6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7817.484 5022.606 874.14984, 7905.781 5024.695 868.7144, 7983.1836 5029.9424 867.24536, 8118.5366 5041.326 864.69543, 8257.659 5050.81 859.6884, 8395.332 5056.6006 851.9351, 8490.483 5058.3086 846.84607, 8641.789 5060.1055 845.5411, 8744.23 5061.6196 843.749, 8862.938 5063.4346 841.7598, 8981.58 5063.938 838.4953, 9072.418 5064.0186 835.424, 9190.723 5063.616 831.56885, 9328.743 5062.693 826.7033, 9428.4375 5062.013 822.8219, 9545.715 5061.2065 818.9188, 9686.607 5060.68 813.9149, 9844.015 5061.8765 809.52985, 9994.703 5064.056 806.5271, 10111.181 5066.018 803.751, 10254.214 5068.839 801.6523, 10414.496 5073.307 799.99713, 10523.636 5076.443 799.2177, 10655.879 5080.9 799.0073, 10807.63 5085.772 791.5474, 10967.2 5088.506 775.7396, 11105.226 5088.751 751.70905, 11214.275 5088.006 719.60315, 11330.144 5085.748 679.5468, 11428.026 5083.395 632.3611, 11504.584 5081.1855 578.5187, 11581.141 5079.497 518.6514, 11683.217 5081.7275 385.1379</trace>
</ink>
</file>

<file path=ppt/ink/ink6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7265.419 7767.3315 874.14984, 7153.7837 7754.0835 863.05145, 6992.087 7745.662 853.9901, 6882.6226 7744.9854 847.3662, 6754.635 7747.2495 840.15204, 6661.8325 7749.215 834.703, 6550.188 7753.009 828.8287, 6451.2803 7756.505 821.15106, 6342.3105 7759.878 813.4148, 6199.6265 7763.21 806.30023, 6063.0557 7765.669 800.85297, 5944.521 7767.47 797.26373, 5790.444 7769.748 792.9308, 5609.0747 7772.085 787.6964, 5479.7095 7773.6025 780.79407, 5321.829 7774.7686 772.1027, 5129.7837 7775.4937 761.4617, 4961.294 7775.4243 752.06915, 4804.2793 7774.792 742.70026, 4613.453 7773.7075 740.52374, 4403.398 7772.122 740.1767, 4188.0674 7768.8945 739.07874, 4045.0022 7766.649 739.7801, 3888.5894 7763.1157 743.5398, 3726.6128 7758.843 751.8641, 3566.1401 7755.185 764.15686, 3430.2468 7752.8086 778.9012, 3322.2458 7751.2695 792.6984, 3205.0942 7749.1807 806.92206, 3090.2659 7745.6733 817.74274, 2935.4124 7738.609 836.8999, 2858.438 7727.395 846.3675, 2752.7634 7689.0464 859.1157, 2700.4316 7599.0137 862.34796, 2687.1975 7500.9844 861.4614, 2703.297 7359.575 857.47, 2717.045 7280.6807 856.6116, 2738.6318 7161.1475 854.8367, 2750.2998 7085.879 854.4163, 2768.5847 6971.4956 854.7059, 2791.138 6852.9023 856.3387, 2815.8323 6761.2666 860.0139, 2885.713 6665.0586 863.02356, 2980.3782 6603.068 862.4304, 3133.0342 6563.5356 856.5579, 3233.9775 6552.0845 851.6739, 3398.0876 6538.8433 845.1523, 3510.6167 6533.7666 840.1555, 3617.4802 6530.091 835.0738, 3712.7273 6527.428 829.9807, 3838.7249 6525.3354 824.45386, 3985.354 6523.604 818.35834, 4083.9124 6522.5293 813.0379, 4220.768 6521.868 807.47015, 4383.241 6521.449 801.70197, 4563.244 6521.177 795.53375, 4717.543 6521.017 791.02576, 4854.5586 6520.933 787.2012, 5019.241 6522.6436 783.9939, 5194.5645 6525.709 782.3908, 5316.279 6527.9536 781.1945, 5474.5015 6534.247 779.86066, 5657.2773 6545.7983 778.1435, 5855.0776 6561.2095 777.0487, 6017.969 6574.603 776.6936, 6165.557 6587.393 776.3851, 6333.16 6602.95 776.42206, 6507.1436 6619.8647 778.82074, 6677.343 6637.2026 783.19525, 6787.08 6648.4453 787.73175, 6908.2017 6660.3555 795.1712, 7026.04 6671.985 805.05615, 7118.027 6681.0605 814.5843, 7264.2354 6697.2207 835.2487, 7366.8335 6751.2437 850.8339, 7396.77 6850.706 857.8742, 7373.538 6996.667 855.00757, 7348.766 7087.187 850.25757, 7325.392 7167.476 846.6757, 7285.204 7308.2773 843.4114, 7268.57 7388.887 844.1691, 7249.1562 7502.991 846.6298, 7238.1147 7602.9463 852.25494, 7229.669 7678.0415 860.0172, 7216.721 7757.328 241.96141</trace>
</ink>
</file>

<file path=ppt/ink/ink6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17799.752 9284.137 874.14984, 17819.14 9396.299 863.48773, 17822.268 9537.347 858.48175, 17820.049 9620.144 856.2335, 17812.965 9746.931 855.78705, 17801.875 9858.077 854.69226, 17791.246 9995.037 851.6027, 17790.445 10088.658 842.1891, 17806.494 10170.746 817.59784</trace>
</ink>
</file>

<file path=ppt/ink/ink6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17424.742 9211.76 874.14984, 17524.658 9211.76 867.3082, 17602.506 9213.6045 860.55164, 17734.727 9219.668 852.13416, 17811.465 9225.047 847.17096, 17976.988 9237.097 837.8113, 18090.46 9245.886 829.2021, 18205.48 9253.256 815.2218, 18301.164 9259.607 791.4324, 18383.51 9265.314 762.16266</trace>
</ink>
</file>

<file path=ppt/ink/ink6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18619.053 9644.779 874.14984, 18718.941 9643.213 868.19183, 18843.77 9644.481 862.2155, 18953.23 9648.52 864.3862, 19039.277 9652.545 869.8825</trace>
</ink>
</file>

<file path=ppt/ink/ink6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10585 5680 874, 10701 5702 856, 10780 5711 847, 10878 5718 837, 10989 5723 829, 11083 5727 822, 11167 5731 817, 11260 5735 813, 11335 5738 807, 11432 5744 792, 11544 5752 770, 11663 5763 740, 11754 5771 704, 11837 5779 661, 11914 5781 612, 11984 5784 512, 12047 5785 386</trace>
</ink>
</file>

<file path=ppt/ink/ink6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18636.648 9879.229 874.14984, 18752.033 9877.736 866.9693, 18832.658 9874.419 861.63184, 18924.432 9869.22 857.5946, 19014.092 9864.584 847.24274, 19092.258 9863.027 663.36224</trace>
</ink>
</file>

<file path=ppt/ink/ink6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19813.361 9464.767 874.14984, 19818.09 9576.1455 863.8777, 19818.543 9688.63 850.20135, 19815.326 9804.403 841.7898, 19813.117 9950.014 839.4134, 19815.979 10059.291 840.6902, 19820.676 10140.348 848.2523, 19811.75 10219.77 429.93173</trace>
</ink>
</file>

<file path=ppt/ink/ink6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19403.16 9319.3955 874.14984, 19502.285 9342.696 865.15674, 19654.887 9367.823 854.6582, 19793.984 9388.037 846.8004, 19927.701 9407.31 841.3481, 20021.516 9421.311 833.57056, 20162.98 9441.727 812.5068, 20275.266 9450.354 776.96533, 20351.682 9455.858 702.41364</trace>
</ink>
</file>

<file path=ppt/ink/ink6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19242.6 8940.813 874.14984, 19375.723 8950.831 860.6915, 19463.658 8953.722 852.429, 19568.977 8957.5 845.7178, 19686.041 8962.74 838.41724, 19784.943 8967.451 827.1959, 19868.994 8972.079 811.4275, 19963.965 8976.79 789.45636, 20059.512 8977.146 756.19995, 20144.406 8978.156 697.6828, 20223.56 8977.311 602.3813</trace>
</ink>
</file>

<file path=ppt/ink/ink6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19920.037 8724.304 874.14984, 20028.146 8755.367 863.4705, 20174.057 8809.482 853.5755, 20250.154 8848.711 850.34515, 20366.46 8924.961 851.9328, 20450.037 9028.475 853.97156, 20425.477 9118.287 856.0068, 20342.988 9208.739 859.97815, 20264.02 9258.585 567.53906</trace>
</ink>
</file>

<file path=ppt/ink/ink6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20562.28 9970.163 874.14984, 20535.38 10050.616 875.4648</trace>
</ink>
</file>

<file path=ppt/ink/ink6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21096.748 10041.301 874.14984, 21177.807 9972.245 864.3761, 21267.094 9887.498 860.77026, 21336.203 9807.568 859.3035, 21371.873 9720.899 861.76324, 21315.512 9628.83 862.5166, 21218.104 9696.175 860.9743, 21180.508 9793.684 857.5616, 21172.348 9872.384 854.2238, 21170.92 9995.925 847.6989, 21183.465 10076.902 845.4506, 21204.166 10158.726 845.27844, 21250.123 10275.137 847.20026, 21335.309 10349.272 850.3257, 21418.416 10362.79 853.734, 21506.95 10348.745 858.1299</trace>
</ink>
</file>

<file path=ppt/ink/ink6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21863.262 10168.733 874.14984, 21785.154 10242.184 859.5673, 21687.217 10333.179 853.2976, 21603.342 10416.867 857.03687, 21495.186 10507.535 859.47626, 21420.068 10547.125 758.1639</trace>
</ink>
</file>

<file path=ppt/ink/ink6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21470.656 10168.733 874.14984, 21577.648 10281.192 862.5027, 21652.98 10366.696 858.62775, 21748.936 10473.964 842.5756, 21829.814 10536.206 810.9722</trace>
</ink>
</file>

<file path=ppt/ink/ink6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20847.107 9445.591 874.14984, 20929.355 9445.591 863.3902, 21009.574 9444.009 853.25464, 21109.404 9440.717 843.1483, 21221.18 9437.176 834.8816, 21310.645 9434.372 828.67065, 21390.758 9432.389 817.8245, 21523.402 9429.835 775.7033, 21602.768 9428.325 703.37537</trace>
</ink>
</file>

<file path=ppt/ink/ink6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6458 6162 874, 6554 6195 869, 6639 6163 867, 6566 6202 866, 6576 6267 867, 6657 6203 865, 6640 6134 866, 6571 6128 863, 6508 6220 862, 6560 6288 863, 6635 6267 862, 6657 6189 860, 6645 6124 858, 6575 6062 859, 6507 6037 860, 6429 6089 862, 6436 6169 861, 6474 6238 859, 6542 6289 860, 6616 6281 861, 6658 6192 861, 6638 6126 863, 6575 6081 864, 6505 6082 864, 6461 6165 862, 6460 6237 860, 6521 6303 859, 6598 6304 859, 6656 6213 859, 6636 6142 861, 6541 6105 863, 6485 6185 862, 6506 6256 862, 6579 6299 863, 6617 6224 864, 6590 6159 865, 6518 6162 866, 6533 6231 866, 6598 6273 241</trace>
</ink>
</file>

<file path=ppt/ink/ink6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21400.275 9229.699 874.14984, 21521.602 9262.195 857.32385, 21599.838 9288.52 852.4773, 21715.324 9334.092 850.54395, 21795.865 9381.344 853.6346, 21846.822 9478.863 856.54016, 21802.172 9565.744 858.1523, 21723.756 9635.153 858.98114, 21645.258 9688.876 748.72614</trace>
</ink>
</file>

<file path=ppt/ink/ink6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17461.033 7892.9067 874.14984, 17433.236 8005.5557 862.8289, 17401.893 8140.0 859.2817, 17368.586 8287.193 858.0405, 17342.857 8400.185 857.7334, 17319.078 8492.951 856.35016, 17292.459 8568.409 854.8793, 17256.04 8644.765 825.5995</trace>
</ink>
</file>

<file path=ppt/ink/ink6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17371.957 7929.404 874.14984, 17450.236 8023.527 863.0683, 17534.285 8141.354 858.53296, 17588.463 8224.344 857.0345, 17654.215 8334.725 854.73914, 17705.732 8416.125 856.5815, 17794.604 8474.522 861.57086, 17848.006 8392.749 859.3123, 17879.31 8281.018 851.1057, 17892.076 8199.452 846.5859, 17905.031 8109.2983 838.4473, 17918.043 8022.093 827.7648, 17938.943 7896.0063 790.43256, 17951.812 7817.4746 731.3999</trace>
</ink>
</file>

<file path=ppt/ink/ink6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18387.01 8038.2773 874.14984, 18522.406 8029.6055 871.10895, 18604.361 8023.238 869.2802, 18679.723 8022.189 242.21367</trace>
</ink>
</file>

<file path=ppt/ink/ink6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18423.3 8344.484 874.14984, 18536.479 8338.092 863.0066, 18625.78 8326.662 852.44684, 18707.723 8316.995 831.9029, 18784.412 8308.679 713.28503</trace>
</ink>
</file>

<file path=ppt/ink/ink6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19403.16 7912.0825 874.14984, 19396.625 8013.7544 864.5734, 19375.771 8140.197 860.1848, 19345.984 8259.372 852.6501, 19318.885 8356.402 839.4175, 19294.81 8432.465 819.23236, 19264.783 8508.973 219.06015</trace>
</ink>
</file>

<file path=ppt/ink/ink6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19403.16 7965.2827 874.14984, 19471.914 8078.7886 864.4115, 19515.67 8158.4106 861.4577, 19579.84 8271.195 860.90894, 19661.607 8355.719 861.46216, 19746.3 8246.118 856.6514, 19774.66 8131.793 846.44775, 19795.748 8020.73 826.92334, 19806.799 7922.019 797.46967, 19815.605 7845.0244 719.7264</trace>
</ink>
</file>

<file path=ppt/ink/ink6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19956.328 7513.705 874.14984, 19813.775 7525.553 857.5055, 19728.266 7530.414 849.83167, 19633.092 7536.5 843.811, 19557.893 7541.445 839.5464, 19409.89 7539.557 822.63666, 19317.6 7537.974 795.3089, 19241.32 7524.697 512.8158</trace>
</ink>
</file>

<file path=ppt/ink/ink6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19617.61 7405.45 874.14984, 19739.668 7421.0264 859.98773, 19819.791 7441.8003 852.8958, 19899.213 7468.391 848.0351, 20012.535 7515.2256 843.96515, 20087.91 7563.511 847.7133, 20118.113 7652.137 850.32513, 20078.186 7742.7026 854.5815, 20021.584 7819.5986 680.0999</trace>
</ink>
</file>

<file path=ppt/ink/ink6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20829.512 8254.787 874.14984, 20924.906 8137.5156 869.61646, 20968.129 8020.416 865.0843, 20955.812 7936.1226 865.03, 20862.426 7888.6387 862.4838, 20786.107 7910.328 858.9936, 20714.273 8000.859 856.7169, 20687.604 8100.341 855.21796, 20702.643 8192.68 856.268, 20773.44 8278.958 857.09985, 20883.078 8333.38 856.8647, 20980.096 8323.109 858.6878, 21074.143 8255.633 858.8987, 21153.443 8164.0576 862.823, 21157.719 8266.593 865.3933, 21198.654 8357.852 865.2898, 21291.297 8355.988 862.14124, 21372.682 8310.017 856.5214, 21461.717 8250.922 856.82117, 21449.72 8331.423 854.20966, 21387.4 8464.68 843.76263, 21312.467 8595.974 828.9321, 21247.61 8686.978 791.35846, 21183.137 8762.252 654.5978</trace>
</ink>
</file>

<file path=ppt/ink/ink6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16529 1468 874, 16549 1532 871, 16625 1567 869, 16736 1529 866, 16804 1477 864, 16784 1406 864, 16706 1441 864, 16782 1448 866, 16702 1400 865, 16616 1451 864, 16585 1526 864, 16656 1518 863, 16708 1445 866, 16620 1449 867, 16611 1515 868, 16678 1529 868, 16669 1452 867, 16576 1458 866, 16573 1521 866, 16646 1510 866, 16574 1514 871</trace>
</ink>
</file>

<file path=ppt/ink/ink6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21098.95 7753.7217 874.14984, 20983.906 7767.9585 860.18304, 20902.197 7773.2256 854.6897, 20819.424 7769.9126 846.95197, 20706.676 7735.286 832.4832, 20630.834 7709.5522 806.4245</trace>
</ink>
</file>

<file path=ppt/ink/ink6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21096.748 7513.705 874.14984, 21177.807 7590.3735 862.91266, 21239.035 7707.0137 857.3081, 21235.705 7820.8623 845.9572, 21162.086 7907.863 810.3054</trace>
</ink>
</file>

<file path=ppt/ink/ink6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20312.64 8254.787 874.14984, 20285.951 8348.791 868.6978, 20258.693 8424.553 571.8837</trace>
</ink>
</file>

<file path=ppt/ink/ink6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22219.576 10095.739 874.14984, 22339.756 10101.945 862.1589, 22426.287 10106.59 855.8153, 22506.209 10110.972 843.97205, 22585.47 10118.563 657.3724</trace>
</ink>
</file>

<file path=ppt/ink/ink6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22291.059 10348.745 874.14984, 22416.203 10351.69 862.19525, 22562.424 10325.286 853.4569, 22646.799 10307.582 840.9486, 22723.326 10282.358 232.71606</trace>
</ink>
</file>

<file path=ppt/ink/ink6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22843.123 9915.727 874.14984, 22864.69 10011.889 865.0978, 22876.852 10100.05 863.547, 22888.234 10184.552 862.5408, 22907.062 10295.162 863.7659, 22881.447 10179.391 852.92035, 22861.51 10023.472 848.6673, 22856.066 9896.961 849.5326, 22880.45 9789.807 853.05774, 22935.635 9709.511 856.82513, 23013.918 9664.0205 859.3551, 23131.846 9666.912 859.76324, 23232.395 9700.227 858.8846, 23300.31 9800.602 860.8339, 23223.443 9905.597 860.62134, 23088.422 9958.018 854.0923, 22969.621 9976.919 852.98364, 22887.18 9981.531 855.4142, 22977.043 10053.5205 855.2155, 23112.576 10122.009 848.9739, 23233.861 10191.183 844.3017, 23334.371 10252.988 845.65, 23427.719 10316.9375 853.453</trace>
</ink>
</file>

<file path=ppt/ink/ink6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23359.996 9319.3955 874.14984, 23253.824 9347.144 863.4632, 23107.102 9371.988 855.7767, 22984.62 9392.076 851.18634, 22877.953 9407.398 840.5, 22775.984 9409.401 822.4793, 22697.338 9406.804 768.8933</trace>
</ink>
</file>

<file path=ppt/ink/ink6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23003.684 9138.766 874.14984, 23085.932 9156.703 862.46124, 23164.277 9180.159 850.5723, 23259.188 9214.47 839.92163, 23356.879 9257.235 832.7442, 23432.188 9291.787 827.88464, 23534.32 9379.626 839.3082, 23531.527 9519.027 844.0004, 23518.635 9615.151 862.5089</trace>
</ink>
</file>

<file path=ppt/ink/ink6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23735.008 10168.733 874.14984, 23706.967 10245.0625 772.2973</trace>
</ink>
</file>

<file path=ppt/ink/ink6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23984.645 10168.733 874.14984, 24068.51 10155.942 871.6798, 24177.73 10097.772 868.9852, 24216.527 10013.543 866.677, 24203.387 9925.599 864.5713, 24129.785 9848.354 863.13635, 24032.744 9880.7295 862.27686, 23969.398 9969.981 859.60187, 23962.676 10121.136 850.9323, 23986.424 10240.656 848.2122, 24066.756 10331.524 851.76904, 24154.004 10384.624 867.064</trace>
</ink>
</file>

<file path=ppt/ink/ink6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16709 2042 874, 16704 2123 867, 16699 2235 866, 16697 2299 866, 16695 2397 866, 16693 2462 859</trace>
</ink>
</file>

<file path=ppt/ink/ink6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24483.922 10366.685 874.14984, 24413.076 10486.137 867.5425, 24312.684 10615.408 865.76624, 24239.387 10706.033 862.8195</trace>
</ink>
</file>

<file path=ppt/ink/ink6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24234.283 10457.619 874.14984, 24347.916 10554.683 863.28204, 24476.818 10635.808 856.37885, 24573.004 10682.789 840.2543</trace>
</ink>
</file>

<file path=ppt/ink/ink6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23841.68 9771.593 874.14984, 23970.883 9763.114 858.8099, 24064.287 9765.491 850.66876, 24143.836 9768.621 844.6772, 24269.63 9755.958 852.2003, 24345.953 9695.97 856.15265, 24289.207 9606.312 858.3928, 24343.898 9706.628 859.97485, 24384.178 9831.938 860.65076, 24359.625 9912.6455 860.03076, 24281.047 9971.12 752.705</trace>
</ink>
</file>

<file path=ppt/ink/ink6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21863.262 8254.787 874.14984, 22001.896 8250.448 859.41095, 22081.117 8252.166 851.58264, 22157.021 8253.284 837.023, 22233.389 8260.229 546.40906</trace>
</ink>
</file>

<file path=ppt/ink/ink6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21774.184 8399.539 874.14984, 21891.469 8397.43 859.29504, 21982.623 8392.388 848.7406, 22099.383 8381.045 837.3995, 22198.764 8372.27 813.1551, 22291.059 8362.424 785.61865</trace>
</ink>
</file>

<file path=ppt/ink/ink6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22593.484 8055.5977 874.14984, 22626.115 8181.09 862.56573, 22645.596 8333.061 856.96906, 22649.893 8415.356 855.0168, 22652.559 8491.464 855.17725, 22655.314 8589.084 855.6113, 22646.092 8492.961 848.6705, 22631.936 8359.123 840.74005, 22621.682 8277.271 838.64594, 22608.79 8153.314 842.3869, 22641.006 8023.8877 848.13904, 22710.086 7941.0845 851.17365, 22847.516 7910.0034 850.57416, 22975.889 7926.943 850.84015, 23066.25 8006.712 853.98987, 23027.719 8113.4907 853.821, 22885.207 8161.5435 847.48456, 22768.895 8186.693 844.3314, 22691.299 8256.142 848.77454, 22768.732 8348.275 844.35333, 22853.531 8407.441 842.143, 22950.754 8468.717 839.0459, 23073.994 8544.071 823.12573, 23178.348 8591.713 793.2031, 23270.918 8624.71 702.0004</trace>
</ink>
</file>

<file path=ppt/ink/ink6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23039.975 7586.081 874.14984, 22937.637 7608.7563 863.2055, 22781.166 7619.8716 855.4835, 22688.21 7622.69 852.3117, 22610.232 7624.4385 849.769, 22499.863 7605.617 838.0138, 22414.373 7585.113 806.6423</trace>
</ink>
</file>

<file path=ppt/ink/ink6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22664.967 7405.45 874.14984, 22745.092 7409.6294 864.86536, 22912.113 7449.0386 843.98376, 23015.053 7487.0996 834.9519, 23116.102 7532.8633 829.66675, 23238.662 7601.425 832.2579, 23271.346 7699.9717 838.55725, 23200.592 7779.414 840.77136, 23119.104 7835.608 852.9357</trace>
</ink>
</file>

<file path=ppt/ink/ink6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23378.691 8309.224 874.14984, 23407.453 8426.503 867.4017, 23432.625 8503.737 861.18054</trace>
</ink>
</file>

<file path=ppt/ink/ink6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23698.715 8380.362 874.14984, 23807.732 8350.075 869.31274, 23915.762 8283.274 866.7069, 23964.943 8201.147 864.58093, 23962.676 8123.4067 863.2917, 23860.762 8057.5317 860.4545, 23765.314 8109.9414 861.1877, 23741.35 8240.627 860.28735, 23773.697 8347.841 860.66797, 23891.14 8422.948 862.46, 23995.42 8401.217 863.8383, 24080.445 8470.809 865.79315, 24156.95 8533.149 864.98834, 24234.816 8532.399 861.7357, 24340.938 8458.613 859.64166, 24319.938 8562.211 854.8613, 24274.762 8680.581 842.8309, 24236.22 8798.283 819.6959, 24203.58 8879.031 769.3969, 24155.547 8954.232 498.0738</trace>
</ink>
</file>

<file path=ppt/ink/ink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7203 7007 874, 7230 7139 865, 7263 7258 863, 7285 7345 837</trace>
</ink>
</file>

<file path=ppt/ink/ink7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16709 2027 874, 16785 2121 868, 16861 2159 866, 16949 2102 861, 16996 2040 857, 17038 1975 856, 17112 1933 858, 17136 2026 855, 17135 2123 849, 17131 2211 834, 17128 2304 807, 17121 2379 733</trace>
</ink>
</file>

<file path=ppt/ink/ink7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24162.803 7821.7676 874.14984, 24026.62 7821.766 857.6493, 23942.07 7823.482 851.14966, 23850.781 7825.1743 852.7988, 23769.314 7823.0093 856.0777, 23735.805 7745.8994 858.7286, 23819.492 7704.195 854.79706, 23924.254 7683.354 859.50085, 24041.195 7685.8955 861.1542, 24153.736 7719.5347 860.1285, 24250.012 7768.865 859.0716, 24343.145 7840.968 859.95416, 24405.248 7920.3745 861.3648, 24362.076 8017.591 861.1747, 24278.273 8101.374 860.35626</trace>
</ink>
</file>

<file path=ppt/ink/ink7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9493.476 12876.961 874.14984, 9396.67 12847.757 869.56805, 9278.673 12820.269 864.16736, 9135.896 12799.596 857.1098, 9011.12 12787.133 853.04803, 8865.187 12777.584 851.65155, 8746.935 12772.93 852.4778, 8665.448 12771.719 853.21924, 8531.9375 12772.333 854.2299, 8448.689 12776.481 854.8347, 8355.809 12783.145 854.98425, 8263.545 12789.598 855.2265, 8122.601 12799.695 854.7459, 8037.986 12806.394 854.72076, 7910.935 12817.115 854.9784, 7763.8164 12836.253 856.0204, 7651.311 12855.694 858.6649, 7536.2935 12873.297 863.4297, 7440.068 12881.947 866.8845, 7364.91 12807.2705 571.78485</trace>
</ink>
</file>

<file path=ppt/ink/ink7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6712.253 2712.1372 874.14984, 6810.0215 2712.1367 868.4957, 6927.745 2712.1367 863.0222, 7032.6484 2715.7683 865.1365, 7115.333 2719.4106 870.53503</trace>
</ink>
</file>

<file path=ppt/ink/ink7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6783.736 2983.084 874.14984, 6926.2886 2946.946 854.8102, 7025.294 2918.147 841.83514, 7117.3677 2891.9373 814.11676, 7193.5493 2871.2952 742.53064</trace>
</ink>
</file>

<file path=ppt/ink/ink7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7763.5977 2639.1428 874.14984, 7658.2676 2670.6472 868.7249, 7577.2695 2710.6606 866.1807, 7497.28 2812.9783 866.7687, 7582.727 2874.0994 862.35693, 7677.5986 2835.2268 857.14685, 7771.475 2750.3577 847.6239, 7838.0503 2625.7803 840.65686, 7874.3667 2502.977 840.2751, 7884.3423 2424.9631 840.9258, 7894.553 2296.7327 843.1796, 7898.631 2216.1711 851.54486, 7882.2217 2314.355 854.98083, 7863.5195 2429.099 848.79224, 7853.261 2508.2397 841.2338, 7842.2573 2633.2173 819.0785, 7847.8975 2725.4734 778.4585, 7855.069 2803.5356 610.43774</trace>
</ink>
</file>

<file path=ppt/ink/ink7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8089.118 2557.4875 874.14984, 8094.902 2652.5977 862.8024, 8092.436 2728.831 856.9849, 8083.72 2820.193 850.9646, 8069.1113 2916.2788 847.40906, 8055.6284 2995.3928 845.3919, 8029.9233 3100.867 847.9396, 7978.0967 2972.5723 844.0788, 7976.44 2850.049 838.5092, 7987.795 2763.9749 834.1553, 8018.451 2636.892 831.473, 8106.8237 2503.9744 835.8923, 8194.693 2426.0542 842.77924, 8289.051 2422.8267 854.8453, 8291.323 2500.288 859.04584, 8241.271 2587.237 857.2845, 8146.351 2666.2664 847.8001, 8036.4478 2705.4705 831.44073, 7960.449 2729.4583 797.2965</trace>
</ink>
</file>

<file path=ppt/ink/ink7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8405.841 2206.1233 874.14984, 8281.025 2264.9553 856.6883, 8189.367 2298.7297 847.0635, 8104.799 2330.8926 829.8017, 8027.459 2354.6038 716.1365</trace>
</ink>
</file>

<file path=ppt/ink/ink7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8262.876 2043.4315 874.14984, 8338.755 2033.6411 865.67755, 8443.694 2048.0217 865.5832, 8474.923 2131.5552 864.30426, 8444.869 2217.0994 862.00305, 8406.726 2294.8354 856.788</trace>
</ink>
</file>

<file path=ppt/ink/ink7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7532.6543 3036.2834 874.14984, 7668.5527 3001.0664 856.5929, 7763.6616 2977.781 845.3067, 7863.518 2957.1125 835.5783, 8023.472 2930.0166 823.2924, 8151.3447 2917.6384 791.7622, 8237.4 2909.8584 736.3841, 8314.01 2915.6262 190.96628</trace>
</ink>
</file>

<file path=ppt/ink/ink7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7835.08 3199.5935 874.14984, 7843.321 3326.811 862.0865, 7855.6377 3467.1543 863.80084, 7826.7754 3600.9072 865.12286, 7738.955 3636.5186 865.40125, 7632.136 3616.8525 864.8357, 7532.541 3619.9294 865.4913, 7553.495 3733.568 863.0708, 7650.67 3777.443 859.39984, 7762.608 3776.4019 850.3968, 7871.145 3735.8108 842.2822, 7966.803 3638.1748 834.98596, 8004.4727 3558.535 828.03436, 8055.9087 3460.8716 810.67426, 8077.36 3381.8386 393.8603</trace>
</ink>
</file>

<file path=ppt/ink/ink7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16723 1559 874, 16650 1536 871, 16586 1482 423</trace>
</ink>
</file>

<file path=ppt/ink/ink7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8049.5273 3248.4631 874.14984, 8040.002 3356.0195 861.6358, 8026.7227 3433.5386 856.7856, 8012.2397 3519.953 853.71094, 7998.0464 3608.2637 848.05505, 7977.17 3734.8408 833.0228, 7963.3086 3817.1638 805.8291</trace>
</ink>
</file>

<file path=ppt/ink/ink7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7924.1587 3560.237 874.14984, 8054.9653 3522.7664 856.05896, 8158.621 3502.0881 841.6956, 8253.078 3481.9146 812.7151, 8329.764 3470.2385 766.4938</trace>
</ink>
</file>

<file path=ppt/ink/ink7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8441.032 2548.8271 874.14984, 8531.8 2513.6106 868.1347, 8639.007 2470.3987 862.6789, 8745.3955 2428.8962 855.90607, 8875.219 2377.4202 849.2239, 8959.263 2345.593 847.1768, 9109.871 2290.9639 841.8372, 9214.48 2255.5327 838.48035, 9294.685 2229.2576 835.49097, 9385.936 2201.6062 832.2862, 9500.288 2170.165 828.9361, 9632.921 2135.7656 826.3499, 9766.579 2102.092 824.0566, 9868.373 2076.7114 821.4784, 10001.196 2044.5723 816.8583, 10158.807 2006.1683 810.7335, 10271.431 1978.8473 805.3734, 10406.148 1946.5271 799.80316, 10568.848 1908.4454 794.2843, 10714.449 1874.591 789.9404, 10845.607 1844.2372 785.7537, 11007.717 1807.7971 782.3229, 11190.862 1767.1471 779.0559, 11390.466 1721.4619 776.54144, 11525.38 1690.5265 774.89307, 11687.581 1651.0388 773.61145, 11878.309 1604.9958 770.72107, 12042.352 1566.1038 767.30725, 12197.186 1530.0269 762.68066, 12388.192 1486.7306 758.71356, 12584.464 1444.5023 753.9546, 12729.284 1413.7041 747.95795, 12913.269 1377.2374 740.6709, 13120.334 1338.2124 733.7321, 13340.293 1298.819 731.42694, 13510.749 1268.9625 733.77936, 13674.997 1241.1779 736.558, 13861.192 1212.2678 741.05774, 14040.781 1187.0615 747.5955, 14176.266 1168.7319 753.187, 14341.388 1150.4243 742.8479, 14522.599 1132.6473 724.0659, 14705.881 1116.9271 697.29236, 14841.717 1105.7417 662.31177, 14968.316 1097.8623 618.1429, 15099.386 1092.3627 565.47363, 15210.096 1088.904 506.73712, 15295.694 1086.804 442.44635, 15384.091 1083.991 373.95883, 15464.689 1075.1691 303.90564, 15545.067 1068.2224 148.23807</trace>
</ink>
</file>

<file path=ppt/ink/ink7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15143.9 816.74927 874.14984, 15249.299 818.5938 865.1466, 15338.977 827.8594 860.617, 15431.171 851.49963 858.4118, 15524.247 913.4993 857.98224, 15575.87 1007.0868 857.1475, 15554.208 1132.5876 858.24756, 15492.446 1247.3258 857.3152, 15390.755 1340.8486 845.62415, 15312.853 1380.2358 648.5051</trace>
</ink>
</file>

<file path=ppt/ink/ink7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16408.59 1194.0948 874.14984, 16328.545 1190.0205 868.94855, 16217.554 1227.6226 860.6982, 16137.874 1289.368 859.8364, 16078.477 1381.45 861.96497, 16166.712 1438.5354 860.94214, 16270.012 1409.1088 856.90424, 16398.053 1293.4481 845.1594, 16490.877 1173.76 832.9433, 16534.354 1088.235 828.5423, 16586.174 950.761 827.4214, 16600.408 871.8948 829.77435, 16607.416 784.6287 832.6829, 16612.941 697.0852 835.93365, 16622.602 585.62964 845.6858, 16645.105 743.78827 853.0686, 16638.957 842.3833 847.86237, 16627.307 997.3885 838.64496, 16621.842 1087.1146 829.6915, 16617.656 1164.0546 818.90796, 16644.297 1266.0172 778.9422, 16688.795 1341.4763 665.9901</trace>
</ink>
</file>

<file path=ppt/ink/ink7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17068.43 1014.701 874.14984, 17059.004 1154.9418 856.6641, 17054.46 1246.1271 848.8865, 17047.266 1349.604 842.63806, 17038.455 1456.5204 838.922, 17030.936 1543.3809 836.97125, 17007.334 1660.7157 846.1823, 16979.354 1754.5455 868.9152</trace>
</ink>
</file>

<file path=ppt/ink/ink7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17318.07 887.8881 874.14984, 17334.893 1030.5472 863.1052, 17294.389 1110.2551 855.7238, 17211.762 1229.2856 842.8153, 17107.258 1293.7832 826.23676, 17028.92 1339.719 785.2059</trace>
</ink>
</file>

<file path=ppt/ink/ink7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17513.822 581.06287 874.14984, 17390.887 646.5462 859.42804, 17289.121 678.2964 859.20526, 17202.453 701.84644 858.715</trace>
</ink>
</file>

<file path=ppt/ink/ink7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17300.475 436.9293 874.14984, 17383.41 448.33127 863.763, 17499.611 480.54855 854.7514, 17564.879 573.0856 858.8321, 17518.621 694.0057 854.70874, 17423.32 799.00146 839.0807, 17344.994 873.2051 800.74274</trace>
</ink>
</file>

<file path=ppt/ink/ink7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16284.321 1700.7275 874.14984, 16385.406 1677.0427 854.78046, 16479.623 1653.9257 839.27515, 16594.754 1627.3892 826.47675, 16722.027 1602.6975 817.8674, 16828.47 1583.2246 811.3801, 16914.426 1573.8212 789.7156, 16998.162 1577.3918 762.52563, 17089.898 1574.6937 702.8446, 17167.29 1592.6617 489.89954</trace>
</ink>
</file>

<file path=ppt/ink/ink7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16471 1574 874, 16523 1504 869, 16602 1467 868, 16687 1495 868, 16701 1563 867, 16631 1580 866, 16651 1506 867, 16718 1445 866</trace>
</ink>
</file>

<file path=ppt/ink/ink7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16605.443 1881.9772 874.14984, 16605.44 1969.3417 860.5575, 16605.44 2044.9216 853.5646, 16605.443 2129.077 850.0128, 16604.193 2213.7412 849.8217, 16599.404 2337.1394 852.64734, 16568.918 2448.8113 858.0221, 16456.588 2485.1865 859.382, 16380.964 2446.3337 860.2201, 16293.875 2450.1924 860.40216, 16321.711 2537.7937 859.4235, 16432.67 2568.3726 858.18036, 16515.848 2531.142 855.7647, 16622.943 2398.7378 842.3944, 16714.307 2247.2358 825.4034, 16756.04 2170.2432 819.83844, 16809.912 2064.3079 830.94183, 16828.104 2188.3076 827.1936, 16822.24 2295.3918 822.77826, 16816.914 2383.7163 819.3731, 16810.646 2475.4958 816.69165, 16805.418 2569.5154 822.72845, 16802.547 2697.9126 829.8402, 16814.795 2613.0208 852.24243, 16800.771 2482.487 857.98816, 16800.084 2370.3638 859.1966, 16855.307 2240.8018 857.53876, 16961.434 2133.388 851.255, 17057.055 2080.2961 845.0182, 17153.502 2020.4581 822.83887, 17228.99 1989.6132 800.9954</trace>
</ink>
</file>

<file path=ppt/ink/ink7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17478.63 1555.9753 874.14984, 17580.639 1547.933 865.0024, 17677.24 1550.064 860.6143, 17753.498 1554.4904 852.9853</trace>
</ink>
</file>

<file path=ppt/ink/ink7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17531.418 1754.5458 874.14984, 17659.314 1717.3481 857.40967, 17743.223 1683.8256 850.7952, 17867.635 1621.1139 837.7333, 17951.803 1576.1823 814.8423</trace>
</ink>
</file>

<file path=ppt/ink/ink7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18119.773 1304.2054 874.14984, 18172.537 1407.7216 863.34326, 18200.184 1520.351 858.16364, 18208.635 1613.3058 855.8139, 18178.777 1494.1376 850.46985, 18230.982 1405.2222 849.38007, 18339.139 1349.7257 852.7838, 18424.684 1366.9924 855.4332, 18471.371 1457.3423 857.7189, 18553.383 1349.6401 860.58185, 18649.018 1295.7975 862.8155, 18732.703 1352.6957 860.9101, 18761.686 1450.8329 859.34204, 18778.922 1530.086 846.8622</trace>
</ink>
</file>

<file path=ppt/ink/ink7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19404.26 1122.9558 874.14984, 19286.432 1238.9653 860.29474, 19194.107 1356.7217 863.27277, 19188.744 1440.6685 864.37714, 19281.654 1431.249 859.9884, 19390.125 1310.614 847.55347, 19463.324 1186.8151 835.9873, 19488.059 1105.1556 825.3883, 19521.182 1014.2299 796.3918, 19533.477 935.0209 612.3653</trace>
</ink>
</file>

<file path=ppt/ink/ink7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19546.129 689.3178 874.14984, 19531.81 803.429 863.25836, 19513.531 882.9164 855.89825, 19490.488 973.315 848.9948, 19455.033 1108.6954 839.63934, 19427.361 1220.2959 823.11926, 19412.941 1309.1575 781.4027, 19461.9 1385.9677 527.4967</trace>
</ink>
</file>

<file path=ppt/ink/ink7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19848.553 924.3855 874.14984, 19851.174 1032.0264 863.28076, 19832.139 1189.152 854.3558, 19809.227 1319.1925 853.0813, 19799.861 1414.4432 858.3741, 19895.035 1381.6733 860.886, 19937.78 1288.3716 860.8234, 19986.209 1154.0754 860.4547, 20037.283 1059.5818 861.792, 20117.361 1006.7638 861.61566, 20212.566 993.38025 862.01544, 20294.477 991.9815 860.7129</trace>
</ink>
</file>

<file path=ppt/ink/ink7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20223.56 689.3178 874.14984, 20115.518 708.08484 862.72766, 19963.486 720.52924 852.14514, 19874.082 726.31055 837.8, 19795.092 719.07385 408.70822</trace>
</ink>
</file>

<file path=ppt/ink/ink7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20098.191 545.80273 874.14984, 20230.19 563.22375 858.8362, 20325.482 595.66986 854.95703, 20399.943 706.48334 858.0111, 20385.041 788.45575 856.92, 20320.824 868.6001 858.3336, 20242.129 923.2339 423.86423</trace>
</ink>
</file>

<file path=ppt/ink/ink7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19242.6 1520.7153 874.14984, 19371.998 1526.8334 861.8355, 19459.23 1514.6136 853.32446, 19565.395 1495.6138 844.0335, 19724.625 1468.3064 826.9178, 19864.426 1448.7452 792.11676, 19947.21 1444.7455 760.22766, 20040.328 1437.6794 674.918, 20115.701 1444.4906 302.29233</trace>
</ink>
</file>

<file path=ppt/ink/ink7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16515 1529 874, 16446 1529 856, 16383 1531 856, 16304 1533 855, 16213 1533 854, 16090 1535 850, 16004 1538 848, 15905 1541 845, 15794 1546 841, 15720 1549 837, 15627 1552 833, 15518 1556 828, 15398 1561 824, 15287 1566 820, 15196 1570 817, 15083 1577 814, 14955 1586 810, 14817 1599 807, 14717 1609 805, 14607 1621 802, 14482 1636 791, 14348 1651 772, 14223 1664 744, 14129 1674 709, 14019 1686 666, 13902 1701 617, 13782 1719 561, 13664 1736 500, 13568 1750 434, 13489 1760 364, 13410 1770 297, 13338 1776 234, 13243 1778 134</trace>
</ink>
</file>

<file path=ppt/ink/ink7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19551.625 1799.085 874.14984, 19520.504 1889.7179 863.9425, 19479.656 2024.0497 859.8358, 19442.49 2169.9746 859.9955, 19398.406 2248.753 862.2848, 19289.104 2232.341 859.24493, 19165.52 2233.4375 860.80597, 19077.61 2344.8225 861.0415, 19112.477 2424.5127 860.2367, 19198.049 2436.0742 857.92957, 19318.195 2374.811 847.1526, 19453.498 2243.0737 828.4503, 19521.496 2155.0388 823.03564, 19613.094 2016.6671 821.5436, 19668.473 1908.0736 831.03796, 19618.662 2011.747 850.9202, 19599.75 2094.4004 849.65594, 19574.031 2230.1497 846.1343, 19564.299 2311.5115 840.5467, 19557.086 2388.6443 833.02203, 19547.725 2509.9329 812.01984, 19535.938 2595.4268 775.4013, 19520.424 2670.637 549.16473</trace>
</ink>
</file>

<file path=ppt/ink/ink7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19492.24 2224.6814 874.14984, 19600.812 2174.138 862.496, 19753.64 2079.9111 846.89996, 19847.664 2013.4371 839.8369, 19924.643 1960.6497 823.72614, 20009.113 1899.2977 802.6041</trace>
</ink>
</file>

<file path=ppt/ink/ink7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20384.123 1447.7205 874.14984, 20506.18 1426.9088 860.8542, 20598.932 1414.0853 853.33795, 20683.918 1401.7643 839.53864, 20763.275 1394.915 727.3529</trace>
</ink>
</file>

<file path=ppt/ink/ink7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20455.604 1700.7275 874.14984, 20570.99 1633.637 857.42004, 20647.662 1590.8859 848.60364, 20736.9 1543.2479 840.6013, 20815.066 1501.1125 821.23865, 20891.744 1462.0955 797.48004</trace>
</ink>
</file>

<file path=ppt/ink/ink7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21123.143 1298.6381 874.14984, 21136.834 1396.2858 863.3057, 21133.135 1531.9614 859.43317, 21125.283 1617.8164 862.88074, 21108.21 1537.4858 859.36017, 21143.555 1425.5114 857.69995, 21223.95 1332.1492 859.1781, 21309.271 1343.3284 862.1136, 21343.098 1471.764 859.53143, 21349.965 1594.5482 849.9772, 21401.678 1495.0442 844.31055, 21435.518 1408.3195 842.5971, 21525.473 1332.7384 850.8371, 21598.857 1456.8168 848.85315, 21606.662 1580.1216 824.8901, 21600.51 1658.5752 777.8225</trace>
</ink>
</file>

<file path=ppt/ink/ink7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22291.059 1231.2107 874.14984, 22181.643 1294.3544 865.4443, 22105.031 1343.6195 856.7854, 21995.846 1417.971 849.23224, 21905.586 1487.7665 852.0228, 21902.674 1566.6952 857.6294, 21987.893 1532.7395 856.54846, 22086.498 1465.3427 846.33386, 22203.605 1346.539 839.6452, 22283.447 1306.0017 845.0053, 22284.725 1390.3812 846.63965, 22309.707 1483.5978 853.10315, 22388.268 1543.1088 860.80133, 22466.71 1561.9913 569.6959</trace>
</ink>
</file>

<file path=ppt/ink/ink7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22593.484 960.2643 874.14984, 22506.83 985.5303 857.42957, 22424.27 1007.1831 846.27966, 22328.42 1026.5701 837.9204, 22226.434 1035.8932 831.5697, 22134.443 1047.089 811.1688, 22059.016 1051.1984 800.3854</trace>
</ink>
</file>

<file path=ppt/ink/ink7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22469.215 907.06476 874.14984, 22583.111 965.6458 865.24725, 22649.242 1077.4255 862.97784, 22590.832 1185.1385 860.1259, 22504.406 1249.1501 853.5779</trace>
</ink>
</file>

<file path=ppt/ink/ink7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16996.947 1033.259 874.14984, 17102.242 980.3799 863.66943, 17193.545 959.52136 862.9628, 17294.479 966.34174 864.6533, 17379.55 998.1729 865.38654, 17461.033 1041.9193 869.3915</trace>
</ink>
</file>

<file path=ppt/ink/ink7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16031.383 503.1194 874.14984, 16011.299 608.31854 862.14233, 15991.274 693.69495 852.56195, 15967.53 800.9549 842.18256, 15938.415 930.81036 831.7149, 15905.039 1081.6681 822.3931, 15880.06 1194.8602 815.37103, 15852.389 1319.5017 808.70605, 15826.781 1434.8134 803.47156, 15801.24 1550.2826 794.726, 15771.425 1695.4519 788.63007, 15746.405 1845.3329 785.01196, 15729.42 1950.6317 783.18274, 15720.491 2077.1477 783.7458, 15727.362 2213.831 787.8927, 15737.706 2315.9417 793.7089, 15759.492 2419.6433 799.3569, 15804.246 2531.7668 804.6651, 15879.871 2638.1821 808.2331, 15937.478 2730.1658 815.97375, 16017.086 2819.774 811.2719</trace>
</ink>
</file>

<file path=ppt/ink/ink7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13788 1378 874, 13720 1452 861, 13601 1534 849, 13492 1596 840, 13393 1646 836, 13268 1706 836, 13204 1736 838, 13112 1780 845, 13037 1820 855, 13010 1899 867, 13126 1978 865, 13218 2031 861, 13328 2092 856, 13409 2122 847, 13472 2144 808</trace>
</ink>
</file>

<file path=ppt/ink/ink7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22825.527 503.73798 874.14984, 22902.258 582.9545 857.37366, 22968.953 660.1336 660.6941</trace>
</ink>
</file>

<file path=ppt/ink/ink7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21470.656 2548.8271 874.14984, 21323.566 2545.4106 850.41516, 21200.668 2547.7432 832.6046, 21038.938 2554.2417 806.3364, 20866.857 2565.2551 777.2431, 20736.87 2574.2993 753.50433, 20562.557 2593.3882 731.9499, 20443.076 2606.7673 715.2628, 20260.016 2632.3572 688.9317, 20036.605 2666.7815 666.9287, 19856.562 2695.5469 651.0594, 19661.537 2728.4844 635.4287, 19403.84 2770.0579 617.3135, 19074.783 2814.3525 591.3007, 18861.867 2843.0532 543.0441, 18776.113 2856.2747 513.1001, 18674.479 2870.9753 474.56357, 18588.27 2882.187 439.2363, 18494.783 2892.1497 384.78125</trace>
</ink>
</file>

<file path=ppt/ink/ink7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9065.681 3415.4849 874.14984, 9159.3545 3424.8052 874.14984, 9254.246 3431.056 869.71643, 9390.786 3434.3132 868.9491, 9473.861 3435.1 867.31744, 9602.995 3436.023 862.31256, 9680.715 3436.2576 859.69147, 9795.685 3434.6448 856.94946, 9923.997 3426.894 857.94495, 10034.7 3417.9426 858.4991, 10164.177 3403.1345 859.1543, 10240.824 3396.6028 859.5797, 10362.166 3389.325 859.57477, 10502.996 3385.1855 858.9532, 10619.735 3383.1304 858.1556, 10739.041 3379.7192 857.98694, 10871.406 3372.7751 858.11334, 10998.566 3367.8481 857.8521, 11076.13 3366.0205 857.2903, 11162.911 3364.8364 856.589, 11254.711 3365.6045 856.08496, 11386.566 3368.7039 855.4263, 11465.196 3371.8708 855.47736, 11547.127 3374.62 855.8102, 11681.432 3378.217 856.5474, 11760.45 3379.6548 856.6547, 11851.649 3380.5952 856.4478, 11995.6 3381.583 854.9945, 12093.86 3381.8271 852.81793, 12169.594 3382.2742 851.0863, 12248.619 3383.3245 849.11694, 12340.137 3386.4124 847.83264, 12424.167 3389.3262 847.7548, 12566.063 3397.063 848.61755, 12649.895 3405.6453 849.6578, 12740.644 3416.2705 850.7584, 12881.003 3434.591 853.4558, 12970.271 3445.8362 854.2195, 13054.343 3455.526 854.43256, 13212.301 3469.9607 852.6511, 13300.832 3472.7153 854.1947, 13384.063 3469.6252 856.8252, 13506.509 3459.0847 860.9341, 13599.402 3445.403 863.5009, 13678.438 3448.9016 681.94507</trace>
</ink>
</file>

<file path=ppt/ink/ink7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7211.5317 7424.627 874.14984, 7290.516 7444.4004 868.94855, 7375.7812 7459.9204 862.82184, 7461.289 7470.576 860.6212, 7580.0957 7481.8037 859.83276, 7657.2935 7488.5137 859.40497, 7793.309 7500.1084 856.7932, 7877.4004 7506.679 856.0397, 7977.7886 7514.6367 854.0741, 8092.073 7521.324 850.8014, 8168.8013 7525.7236 847.704, 8267.699 7530.688 843.9321, 8385.407 7536.509 839.90704, 8485.347 7540.9326 835.62836, 8580.592 7544.6343 831.56726, 8698.438 7548.774 827.7275, 8833.29 7555.3965 824.36566, 8980.029 7563.823 821.461, 9074.838 7569.255 819.265, 9196.274 7575.398 817.23474, 9337.206 7582.2427 815.398, 9449.008 7587.975 814.303, 9562.91 7594.3047 812.9963, 9699.835 7603.8975 811.4628, 9834.694 7613.4746 810.45386, 9938.919 7620.9297 809.39594, 10067.912 7629.8936 808.52826, 10210.648 7640.2705 808.324, 10359.608 7652.7236 809.1419, 10473.153 7662.563 810.9205, 10580.871 7673.505 813.651, 10700.154 7685.6445 817.0317, 10806.358 7695.665 821.73584, 10889.784 7703.233 826.5151, 10982.014 7708.765 831.82007, 11072.552 7709.0522 837.2042, 11155.538 7702.379 842.5457, 11266.371 7683.962 852.26306, 11359.595 7626.6323 859.3139, 11435.049 7533.837 863.0006, 11470.32 7433.7485 862.0011, 11501.22 7308.4316 860.65674, 11519.262 7180.086 858.44446, 11528.512 7100.66 857.3598, 11542.619 6972.3506 855.7134, 11549.509 6889.382 855.1487, 11557.571 6763.9507 854.9913, 11554.662 6621.746 855.85187, 11544.481 6513.0894 858.33966, 11526.285 6430.952 862.70685, 11450.049 6323.827 865.679, 11303.719 6258.131 861.9854, 11174.354 6221.624 853.5751, 11084.681 6209.592 848.67474, 10936.407 6195.7085 844.4722, 10846.418 6189.0854 843.24, 10741.167 6180.0234 842.4339, 10620.321 6169.6187 840.61053, 10541.275 6162.927 838.9782, 10432.296 6154.2915 836.3191, 10300.622 6145.393 832.25854, 10194.535 6138.422 828.51544, 10083.948 6131.4194 824.3929, 9947.136 6123.7993 818.82214, 9792.213 6117.319 814.01605, 9632.936 6112.7534 809.7115, 9523.638 6109.8066 805.76166, 9388.928 6107.9556 802.6572, 9239.346 6108.728 801.6251, 9128.679 6110.162 802.22534, 9010.922 6113.997 803.3487, 8873.406 6120.677 805.1679, 8724.117 6129.2217 806.904, 8578.887 6139.5703 808.8784, 8475.533 6147.2715 810.5018, 8352.969 6158.2065 812.37915, 8220.325 6169.925 814.97626, 8124.7637 6178.436 818.1519, 8026.095 6187.217 821.1021, 7919.6216 6197.521 825.3985, 7829.2944 6206.406 830.5518, 7672.8047 6222.142 839.6688, 7590.691 6231.8604 845.3086, 7512.48 6244.529 850.4277, 7404.923 6276.9116 858.17725, 7354.671 6353.555 862.9425, 7345.3853 6446.2134 862.768, 7360.6743 6576.604 860.1048, 7376.5483 6695.6367 855.8858, 7384.5156 6774.2314 855.3534, 7392.051 6860.419 854.6014, 7401.621 6995.122 853.76105, 7403.551 7072.7266 853.3836, 7402.0444 7200.2285 848.00323, 7392.36 7326.2715 835.28534, 7385.0557 7405.938 807.67</trace>
</ink>
</file>

<file path=ppt/ink/ink7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7638.155 10656.19 874.14984, 7545.9077 10559.698 859.2208, 7389.0034 10462.98 845.54333, 7281.9707 10422.075 839.0976, 7173.2964 10393.054 833.2399, 7089.8525 10373.459 828.52997, 6985.746 10362.883 824.61395, 6908.2065 10354.93 818.8339, 6797.8184 10359.116 813.51355, 6667.414 10376.831 809.3984, 6529.208 10407.1 806.3183, 6415.2354 10439.042 805.00836, 6318.033 10471.572 804.26666, 6215.3623 10521.402 805.85583, 6122.774 10583.145 809.91943, 6002.7314 10689.588 819.2048, 5957.3354 10772.441 824.6144, 5914.4556 10914.737 832.8015, 5920.6196 11013.904 832.92944, 5949.5376 11128.458 830.64514, 5995.745 11243.146 827.50934, 6030.444 11323.455 823.94775, 6092.7573 11416.298 818.975, 6178.9385 11510.854 815.4965, 6327.487 11641.674 810.1759, 6432.9033 11701.342 807.4649, 6555.628 11746.703 806.2911, 6678.575 11773.912 806.71106, 6768.231 11790.549 807.725, 6879.981 11789.407 808.7751, 7002.505 11766.416 810.1288, 7124.925 11719.537 811.4135, 7216.49 11674.816 812.28094, 7297.5923 11621.93 812.4835, 7374.7607 11547.981 808.1293, 7435.0044 11471.892 800.0378, 7512.686 11335.669 757.88165, 7537.3906 11251.649 724.7341, 7557.8457 11127.592 636.1445, 7540.784 10975.385 521.2043, 7502.878 10855.935 388.3716, 7473.2305 10779.274 175.36456</trace>
</ink>
</file>

<file path=ppt/ink/ink7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7887.794 11811.114 874.14984, 7876.492 11950.032 859.1004, 7870.0825 12034.883 852.3171, 7864.2974 12130.252 846.4664, 7858.9644 12266.09 827.6396, 7862.252 12379.725 796.70056, 7865.1484 12456.491 737.6997, 7870.9004 12535.266 6.927615</trace>
</ink>
</file>

<file path=ppt/ink/ink7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7549.0757 11738.738 874.14984, 7695.8804 11753.425 853.4109, 7798.863 11765.734 841.40015, 7923.6978 11781.275 831.3447, 8030.8955 11794.761 823.55804, 8127.457 11803.804 817.3879, 8227.143 11807.56 799.3233, 8304.561 11809.259 775.3206, 8394.404 11797.306 739.381, 8485.109 11789.732 664.6003, 8563.091 11771.147 504.45538</trace>
</ink>
</file>

<file path=ppt/ink/ink7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8903.946 11793.793 874.14984, 8776.794 11874.38 855.6716, 8691.286 11913.501 847.11444, 8593.61 11956.47 840.3908, 8511.118 11992.333 835.49963, 8381.545 12051.283 831.68945, 8284.551 12119.566 839.0558, 8239.399 12214.199 844.1104, 8269.816 12311.346 848.6008, 8371.053 12423.356 843.05133, 8510.661 12540.238 826.90967, 8661.746 12649.332 804.19147, 8749.813 12699.66 769.9257, 8848.019 12758.735 688.97986, 8924.427 12796.933 397.75403</trace>
</ink>
</file>

<file path=ppt/ink/ink7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13982 880 874, 13991 995 860, 13993 1060 856, 13995 1127 851, 13995 1195 844, 13993 1293 827, 13991 1374 793, 13999 1437 737, 14008 1502 174</trace>
</ink>
</file>

<file path=ppt/ink/ink7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8939.138 12081.442 874.14984, 8916.058 12198.063 866.65607, 8911.801 12320.004 861.3914, 8933.247 12415.1455 858.619, 9010.628 12520.632 856.0969, 9101.368 12568.074 854.89923, 9200.188 12572.577 856.38715, 9289.761 12525.846 858.3213, 9331.856 12402.329 858.16754, 9323.372 12291.972 854.7361, 9248.8545 12176.717 848.6211, 9145.767 12095.418 839.73676, 9034.148 12052.617 824.54895, 8957.834 12027.624 795.3609</trace>
</ink>
</file>

<file path=ppt/ink/ink7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9813.424 12659.214 874.14984, 9746.844 12565.267 844.3836</trace>
</ink>
</file>

<file path=ppt/ink/ink7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3110.558 5925.1426 874.14984, 3217.5488 5934.3247 860.02655, 3333.2534 5943.7466 845.50977, 3464.6614 5954.016 834.80347, 3571.1814 5961.6064 830.1125, 3656.2725 5967.069 827.01135, 3750.869 5972.148 821.3985, 3872.3408 5974.56 815.7147, 3996.9219 5974.551 812.4913, 4096.6577 5973.864 810.36646, 4228.8438 5971.428 807.619, 4385.144 5967.163 804.0815, 4493.2397 5963.967 801.0567, 4627.6484 5957.6465 797.96686, 4781.012 5949.3228 780.2886, 4937.4307 5939.736 754.1969, 5067.084 5931.398 720.3745, 5164.208 5923.906 679.2051, 5250.5176 5915.3276 630.45166, 5336.1685 5904.5103 514.81366</trace>
</ink>
</file>

<file path=ppt/ink/ink7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8155.029 13653.303 874.14984, 8075.834 13610.741 856.87634, 7985.5933 13598.458 855.9646, 7887.8164 13589.435 855.43884, 7752.5874 13583.274 853.3694, 7640.455 13581.171 855.28314, 7536.731 13580.864 856.2288, 7446.032 13581.683 859.44507</trace>
</ink>
</file>

<file path=ppt/ink/ink7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8208.915 13797.437 874.14984, 8092.431 13820.699 866.9972, 8013.148 13827.165 862.752, 7893.1426 13833.727 854.4085, 7776.4546 13836.034 846.2018, 7661.8774 13837.756 828.9205, 7556.9897 13844.283 795.61395, 7454.7915 13858.697 732.722, 7377.4946 13877.994 592.8142</trace>
</ink>
</file>

<file path=ppt/ink/ink7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8404.668 4716.399 874.14984, 8350.056 4612.874 879.83673, 8307.853 4535.294 825.5231</trace>
</ink>
</file>

<file path=ppt/ink/ink7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6355.94 8200.35 874.14984, 6360.432 8317.074 863.62427, 6359.271 8449.279 859.667, 6356.877 8557.613 858.70184, 6353.302 8651.6455 858.86597, 6354.806 8739.934 857.53754, 6354.678 8815.55 804.6245</trace>
</ink>
</file>

<file path=ppt/ink/ink7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5821.4707 8145.9136 874.14984, 5935.0063 8158.644 861.2573, 6024.164 8167.5645 851.1431, 6123.325 8178.7783 840.79083, 6296.364 8201.114 825.0117, 6458.469 8223.48 780.22125, 6570.666 8234.956 743.50793, 6665.0986 8245.04 678.43585, 6766.1396 8254.787 573.8504</trace>
</ink>
</file>

<file path=ppt/ink/ink7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6944.297 8218.29 874.14984, 7078.7905 8260.614 856.04425, 7170.1 8286.963 845.5369, 7277.7886 8318.339 836.0355, 7437.341 8366.373 823.14935, 7571.5586 8412.84 828.1834, 7662.7505 8464.606 835.67084, 7643.879 8555.125 841.7837, 7559.798 8630.283 845.60455, 7479.531 8674.281 841.0366, 7342.753 8745.712 825.43445, 7222.234 8809.943 773.4268, 7136.631 8855.009 649.2543</trace>
</ink>
</file>

<file path=ppt/ink/ink7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7960.449 8380.362 874.14984, 7927.131 8474.7705 868.3634, 7928.3315 8594.393 864.18555, 7972.483 8670.771 861.54126, 8056.285 8720.751 859.5304, 8192.956 8724.014 853.22437, 8293.6 8696.8125 851.70557, 8374.587 8594.665 855.23834, 8349.052 8471.56 854.9781, 8288.744 8381.045 853.4819, 8161.147 8307.606 849.31006, 8071.9487 8262.986 835.0463, 7996.7393 8245.363 408.00284</trace>
</ink>
</file>

<file path=ppt/ink/ink7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13937 850 874, 14022 849 867, 14094 845 863, 14176 839 859, 14296 831 851, 14378 816 836, 14451 797 795</trace>
</ink>
</file>

<file path=ppt/ink/ink7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8336.558 8061.7847 874.14984, 8208.463 8037.263 855.52954, 8102.7964 8021.354 838.76245, 7969.8 8002.8267 824.03766, 7811.3945 7983.229 810.111, 7688.5977 7968.4316 798.57153, 7556.681 7954.323 785.8369, 7432.7354 7941.548 775.3028, 7312.5103 7932.1904 766.5303, 7148.5054 7921.5854 755.6229, 6973.142 7912.0464 751.9737, 6851.281 7905.603 749.6088, 6699.901 7900.209 751.0259, 6535.71 7896.822 755.71216, 6416.034 7894.7373 762.7618, 6293.2734 7894.955 770.6809, 6165.0547 7900.8657 781.93256, 6061.169 7909.556 795.8786, 5978.61 7918.765 808.946, 5899.513 7935.1196 820.7189, 5771.779 7999.3833 839.763, 5698.783 8110.9917 851.4644, 5667.1294 8232.8545 856.5097, 5658.2334 8360.226 855.1913, 5662.439 8487.081 855.994, 5676.063 8599.455 858.2897, 5710.5737 8707.932 860.7276, 5796.2314 8810.504 860.6836, 5896.936 8878.488 857.9284, 5980.524 8910.119 853.8774, 6086.7134 8937.671 848.43524, 6198.9146 8961.054 842.046, 6285.907 8977.696 835.49066, 6404.315 8996.326 828.2644, 6548.351 9017.365 820.9649, 6646.0283 9031.409 814.9516, 6777.3037 9050.824 808.5867, 6937.8325 9074.168 801.5526, 7120.557 9097.76 794.1621, 7292.0083 9117.145 787.25446, 7427.4966 9131.601 781.73425, 7588.3306 9145.088 778.10315, 7757.449 9156.464 777.38477, 7875.803 9164.125 777.78784, 7997.1904 9168.39 781.43475, 8118.5615 9165.665 789.1615, 8214.606 9161.421 799.3226, 8354.529 9121.855 821.8337, 8441.196 9048.106 839.604, 8480.414 8931.089 850.6231, 8489.318 8804.383 854.0371, 8481.564 8716.34 851.8439, 8464.575 8610.643 847.7809, 8442.542 8493.119 842.9016, 8427.467 8414.798 838.4367, 8408.174 8312.439 833.8237, 8387.82 8192.605 829.6259, 8374.548 8115.105 824.19574, 8356.4375 8014.4854 811.9261, 8351.388 7939.2676 8.098407</trace>
</ink>
</file>

<file path=ppt/ink/ink7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14451.067 11147.977 874.14984, 14573.299 11155.287 860.36755, 14655.693 11159.814 856.1088, 14746.666 11165.172 853.3568, 14840.839 11169.903 853.2133, 14923.493 11174.781 853.3228, 15038.593 11182.1875 853.8138, 15140.985 11192.775 856.18726, 15230.314 11203.185 633.5164</trace>
</ink>
</file>

<file path=ppt/ink/ink7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12060.25 12839.845 874.14984, 11973.289 12883.323 875.09766, 11897.127 12917.786 579.86725</trace>
</ink>
</file>

<file path=ppt/ink/ink7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2434.296 636.1182 874.14984, 2409.6746 734.73615 868.21533, 2388.7922 821.1665 867.0698, 2365.3662 961.01746 865.76483, 2357.287 1046.174 863.7441, 2353.3665 1138.3951 861.17456, 2351.8486 1282.6814 851.8942, 2355.8196 1362.1946 851.0659, 2362.9294 1440.0146 853.28906, 2377.356 1547.3945 857.0804, 2399.3171 1626.6367 860.6871, 2452.4478 1717.1826 862.62134, 2518.5662 1798.698 864.2724, 2611.614 1887.4412 862.12463, 2714.882 1967.3352 859.6997, 2804.0762 2015.1816 858.1599, 2897.169 2043.1035 858.1967, 3031.2463 2049.0376 858.573, 3142.88 2044.478 858.56744, 3220.2217 2038.7792 858.1559, 3308.227 2032.1501 857.473, 3389.4355 2026.138 856.7449, 3539.0925 2015.0859 854.8215, 3630.072 2006.7493 854.22516, 3765.4448 1991.8951 853.42035, 3855.941 1981.1707 853.20215, 3958.4229 1969.6396 852.8441, 4049.5146 1960.3093 852.1614, 4130.0615 1952.6445 851.1105, 4231.251 1946.1475 849.1617, 4346.376 1942.8165 846.53406, 4469.4565 1942.8835 843.5255, 4554.4624 1943.2351 840.8958, 4652.187 1945.19 838.69714, 4727.8203 1946.5409 837.4624, 4810.233 1947.4814 836.561, 4906.516 1944.6433 836.9919, 5010.1196 1937.3365 838.51434, 5112.224 1927.1818 840.45734, 5276.3877 1910.2363 844.64844, 5379.739 1904.0005 846.7424, 5490.153 1900.602 848.35815, 5576.9863 1898.6077 849.3258, 5658.198 1897.952 850.0975, 5746.813 1895.1111 851.29004, 5826.8213 1888.9476 852.36096, 5951.727 1869.6412 853.92194, 6084.12 1812.3004 856.002, 6175.192 1756.3009 857.62756, 6259.4863 1674.0181 859.3961, 6316.066 1598.5836 861.4054, 6349.0947 1505.5356 863.14996, 6354.589 1383.5725 862.4655, 6339.664 1264.8208 859.18463, 6288.7075 1125.6879 856.31354, 6213.8955 1000.8049 854.9712, 6103.654 885.286 853.32715, 6025.3135 824.2514 851.34894, 5947.294 770.0504 849.2669, 5797.1943 679.91705 844.80133, 5694.2466 629.9764 842.12823, 5578.0166 580.3541 838.5794, 5491.7715 544.563 835.6058, 5394.477 510.3132 832.532, 5279.3135 476.51334 830.3095, 5175.141 450.21625 828.6647, 5084.238 429.73062 827.2938, 4968.9434 408.716 825.95135, 4835.189 387.44968 823.88116, 4747.3657 373.70728 821.88983, 4628.102 357.3536 819.22253, 4488.8203 340.1566 816.2639, 4335.2305 324.20276 813.2686, 4203.0576 313.52444 811.36926, 4087.5386 306.32233 809.3894, 3952.3774 304.77585 807.8665, 3813.5852 309.04474 807.9968, 3717.2546 312.6272 808.2143, 3596.91 323.83755 808.73505, 3462.9138 344.0758 810.5632, 3324.77 374.4519 813.3555, 3214.4058 401.8504 816.168, 3114.6003 429.9391 818.65063, 3002.5713 465.97882 816.84204, 2887.2422 507.6266 812.56287, 2775.8528 553.22797 805.1752, 2621.896 623.13794 764.22504, 2540.3564 670.7706 731.74744, 2426.3713 747.4985 643.3364, 2327.4368 829.36755 528.3302, 2254.6123 915.8039 328.60025, 2337.932 952.0066 81.522156</trace>
</ink>
</file>

<file path=ppt/ink/ink7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5376.0796 6178.768 874.14984, 5294.1226 6182.9316 871.7301, 5151.614 6190.413 868.8229, 5074.9834 6194.15 866.4292, 4999.0176 6193.3096 680.41125</trace>
</ink>
</file>

<file path=ppt/ink/ink7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5107.744 6069.8945 874.14984, 5185.6274 6169.2773 870.66583, 5255.003 6248.933 870.6404, 5334.1826 6334.7993 869.1637</trace>
</ink>
</file>

<file path=ppt/ink/ink7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16855.082 5510.0625 874.14984, 16854.578 5430.2334 871.86084, 16863.574 5301.5796 867.31274, 16871.18 5221.7324 865.8154, 16879.83 5133.8745 865.36176, 16889.967 5038.411 864.8618, 16901.867 4940.7886 863.741, 16916.242 4852.5474 861.7157, 16944.902 4717.1143 857.8097, 16974.416 4619.1826 856.362, 17005.645 4540.782 857.9237, 17056.604 4453.699 860.6982, 17133.963 4345.0034 864.1677, 17262.635 4228.7983 866.5515, 17368.436 4168.105 866.35175, 17503.115 4136.1196 865.97546, 17618.926 4134.832 865.5769, 17747.129 4172.346 864.1421, 17857.387 4234.424 862.4629, 17948.387 4310.5938 862.3011, 18038.8 4415.8003 861.30774, 18104.23 4503.004 859.24835, 18173.021 4617.2334 858.88324, 18226.223 4720.304 859.4148, 18264.592 4813.1074 859.30963, 18301.596 4936.015 858.8253, 18320.652 5013.9043 858.5836, 18351.037 5142.9556 858.05945, 18367.492 5220.7783 857.2952, 18383.541 5307.3306 856.4951, 18398.738 5398.885 855.8725, 18420.732 5537.5713 854.8841, 18434.256 5627.5503 854.57733, 18447.627 5728.409 854.2416, 18458.06 5814.295 853.89734, 18466.865 5893.2397 853.1589, 18476.031 5991.2334 851.6651, 18483.46 6102.056 849.60986, 18487.428 6222.544 846.8546, 18489.932 6300.694 844.4711, 18489.232 6400.9746 841.6425, 18485.19 6516.7817 839.06775, 18480.809 6608.4697 837.1323, 18474.502 6701.8945 835.1636, 18464.523 6813.914 833.24457, 18451.377 6938.2065 831.8295, 18435.217 7067.231 830.55084, 18424.064 7154.478 829.58167, 18405.906 7265.6177 828.46783, 18382.006 7393.1606 827.1725, 18351.676 7530.92 825.84174, 18316.793 7673.104 824.3253, 18283.543 7798.0884 823.37213, 18256.191 7896.7695 822.6204, 18219.76 8007.1836 823.18427, 18174.71 8122.1465 824.7898, 18124.459 8237.914 827.1229, 18086.99 8321.331 829.9049, 18044.578 8405.873 833.02405, 17992.596 8496.7295 836.1791, 17934.816 8587.5205 839.6365, 17878.465 8666.342 843.04297, 17785.723 8780.049 849.0157, 17694.543 8866.404 854.02686, 17593.438 8919.499 859.01404, 17489.002 8938.634 861.5568, 17363.285 8908.038 860.83435, 17265.303 8857.408 858.553, 17143.443 8740.86 855.40265, 17048.336 8618.175 850.5335, 17001.725 8542.097 847.93994, 16953.857 8452.835 845.77893, 16884.15 8310.68 842.29095, 16842.47 8209.878 840.0952, 16800.889 8095.7246 838.14655, 16768.242 7996.203 835.99426, 16741.588 7907.182 834.1367, 16715.459 7798.0547 832.08026, 16692.348 7677.494 830.5771, 16673.291 7549.178 829.689, 16660.717 7461.2446 829.1869, 16650.25 7355.1816 828.59033, 16642.52 7230.66 828.21, 16638.223 7125.803 827.95654, 16636.303 7025.3555 827.09564, 16637.473 6902.2524 825.45123, 16642.07 6776.0264 823.75867, 16646.102 6683.2773 822.3358, 16655.053 6566.82 820.9664, 16667.95 6438.033 820.17584, 16682.969 6302.1577 820.2009, 16695.305 6195.506 821.34393, 16707.43 6096.332 822.7431, 16720.377 5985.672 824.8485, 16731.516 5869.1963 828.49695, 16740.514 5754.943 832.9001, 16746.475 5677.836 836.945, 16755.795 5587.489 838.92505, 16770.742 5492.2207 838.5348, 16794.414 5398.9775 835.634, 16812.568 5318.7964 832.35065, 16836.387 5239.1157 812.5286</trace>
</ink>
</file>

<file path=ppt/ink/ink7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13949.59 3325.1694 874.14984, 13874.292 3287.0383 871.68225, 13760.862 3278.6948 868.4231, 13647.232 3301.2256 865.997, 13505.652 3371.4543 861.68945, 13399.21 3439.291 857.04285, 13313.045 3524.4785 858.60187, 13257.28 3625.38 860.1693, 13233.414 3752.8806 859.36005, 13235.876 3850.6199 859.4205, 13265.724 3951.5615 860.7564, 13318.279 4041.2703 859.7684, 13444.347 4140.9185 861.042, 13562.229 4172.237 860.5717, 13696.602 4164.948 857.8542, 13774.635 4141.7993 855.76013, 13895.727 4088.3696 854.82153, 14005.678 4006.7197 854.1668, 14115.764 3885.3582 855.5035, 14177.64 3771.7786 857.4552, 14217.026 3663.52 858.7768, 14234.3 3566.8064 860.3412, 14218.766 3470.1606 863.15375, 14165.025 3393.446 863.9149, 14083.227 3347.8926 862.65356, 14005.636 3319.3306 851.5276</trace>
</ink>
</file>

<file path=ppt/ink/ink7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14038.669 3596.1157 874.14984, 14147.817 3596.1155 863.61755, 14267.471 3594.2678 855.16144, 14383.948 3589.1536 852.46954, 14549.1045 3583.8794 848.2306, 14631.657 3581.6067 844.6113, 14714.684 3579.2236 840.6182, 14821.3955 3575.2607 837.262, 14946.049 3570.9285 833.9303, 15085.8125 3565.9626 830.2609, 15177.456 3562.7046 827.00885, 15298.898 3557.7683 823.4756, 15443.363 3553.0242 818.8602, 15559.419 3549.7373 814.85236, 15678.21 3547.1765 810.88055, 15822.262 3545.5188 806.63306, 15985.722 3544.4543 802.92267, 16155.142 3545.1692 799.8627, 16272.027 3545.8196 797.3199, 16421.336 3548.6853 794.76874, 16595.629 3552.0854 792.40015, 16787.281 3556.5276 789.09735, 16945.473 3560.698 786.38464, 17091.525 3565.0024 783.8774, 17231.309 3568.7427 782.38885, 17350.338 3571.775 781.4075, 17499.723 3576.1587 781.7702, 17667.752 3583.3792 782.53723, 17847.49 3592.0208 784.1333, 17975.479 3598.297 785.99097, 18114.924 3605.6138 787.7987, 18272.387 3613.8528 789.75073, 18440.984 3624.4575 791.93976, 18599.096 3635.3923 794.738, 18718.48 3643.9111 797.03186, 18858.889 3654.2695 799.78357, 19007.307 3664.6985 802.5481, 19108.736 3671.665 805.4179, 19220.857 3678.0896 808.6498, 19344.283 3684.2305 813.41907, 19473.686 3691.6902 819.0578, 19588.428 3700.1287 824.8658, 19678.162 3707.3926 830.1427, 19783.434 3716.6672 834.34784, 19896.883 3727.2864 837.6602, 19972.314 3734.3833 837.8621, 20057.041 3739.3442 835.4503, 20138.559 3733.568 830.5468, 20231.467 3730.849 813.71545, 20310.785 3715.532 393.03406</trace>
</ink>
</file>

<file path=ppt/ink/ink7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20722.84 3686.4312 874.14984, 20793.332 3591.6711 866.65295, 20844.479 3471.5356 862.8996, 20857.105 3392.3943 862.8164, 20781.555 3317.9976 861.60516, 20704.484 3317.3499 858.7863, 20617.795 3378.4565 856.79645, 20556.63 3465.4265 853.5028, 20531.684 3612.4365 851.6655, 20536.781 3739.786 850.63635, 20552.932 3827.8728 848.97485, 20573.055 3927.0815 847.0637, 20591.758 4019.0576 845.3948, 20607.25 4095.4033 843.79175, 20624.432 4184.8057 843.40533, 20640.258 4274.6855 844.82684, 20658.154 4398.015 847.2919, 20658.178 4496.3975 853.7707, 20580.74 4499.835 862.6623, 20563.613 4325.919 848.7029, 20577.783 4231.56 839.688, 20594.473 4154.4775 831.185, 20650.133 4025.4 822.1053, 20738.525 3930.4497 816.05707, 20814.932 3936.1355 824.35175, 20842.379 4021.534 834.124, 20842.53 4125.7114 847.7807, 20881.658 4206.4062 857.35846, 20992.303 4193.915 862.5761, 21067.25 4082.133 864.54535, 21052.215 3990.1814 864.5649, 20998.426 3873.684 862.83044, 21016.686 3783.3071 862.15454, 21135.506 3743.9573 858.3728, 21230.629 3761.696 856.46045, 21329.78 3855.6624 859.78754, 21353.195 3939.9683 860.53674, 21352.197 4049.6436 863.2276, 21450.156 4099.074 865.0563, 21529.086 4092.386 755.063</trace>
</ink>
</file>

<file path=ppt/ink/ink7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13953 1182 874, 14038 1174 864, 14154 1165 858, 14231 1158 858, 14296 1137 860, 14359 1116 760</trace>
</ink>
</file>

<file path=ppt/ink/ink7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21716.998 3686.4312 874.14984, 21607.275 3792.7788 865.1388, 21547.03 3898.6802 863.12585, 21547.41 3993.7168 863.68475, 21615.113 4078.7136 861.71576, 21703.441 4123.259 857.96545, 21806.615 4127.1006 856.295, 21899.979 4104.839 855.4207, 21988.834 4053.1013 856.66516, 22069.102 3976.4192 858.2042, 22131.01 3893.4802 860.3047, 22104.064 3817.2202 862.58356, 22006.857 3839.14 860.1285, 21929.582 3900.6797 861.0225, 21889.623 4005.499 862.0718, 21908.973 4085.5417 861.65155, 22035.031 4139.36 857.3723, 22126.57 4144.566 842.2611</trace>
</ink>
</file>

<file path=ppt/ink/ink7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20990.076 3867.0623 874.14984, 20911.303 3919.9973 871.43256, 20834.924 3967.0618 870.6711, 20759.256 4005.9746 241.8294</trace>
</ink>
</file>

<file path=ppt/ink/ink7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20598.568 4895.793 874.14984, 20531.682 5014.3447 862.7647, 20481.896 5140.969 859.9497, 20457.852 5238.885 860.23755, 20480.906 5316.7153 862.4902, 20575.326 5325.4575 861.5038, 20668.281 5238.3926 855.4157, 20743.166 5132.4253 851.80115, 20787.322 5038.2393 853.98956, 20791.986 4960.34 856.99396, 20713.854 4896.253 857.5853, 20618.41 4880.886 858.1731, 20521.732 4909.9453 854.664, 20442.94 4938.6006 818.5244</trace>
</ink>
</file>

<file path=ppt/ink/ink7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21274.904 4860.5327 874.14984, 21173.426 4899.3833 863.5141, 21066.377 4963.318 860.7559, 20982.332 5033.5415 859.99414, 20918.07 5137.06 860.2648, 20959.283 5219.4575 860.9397, 21043.266 5252.04 860.1646, 21122.24 5240.658 855.2121, 21215.158 5202.7197 847.1213, 21299.799 5175.8447 827.0761, 21381.58 5131.479 794.9347</trace>
</ink>
</file>

<file path=ppt/ink/ink7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21596.027 4877.8535 874.14984, 21507.521 4912.46 866.32263, 21417.344 4963.978 861.77936, 21319.297 5052.9707 860.84265, 21305.252 5149.9443 860.99146, 21346.295 5225.638 859.3967, 21424.258 5260.8467 858.3095, 21522.951 5260.3467 854.76886, 21609.488 5228.5967 846.78296, 21687.799 5193.3794 727.0157</trace>
</ink>
</file>

<file path=ppt/ink/ink7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22059.016 4950.2295 874.14984, 21954.19 4993.3745 866.5794, 21853.3 5040.9136 860.9849, 21769.61 5091.113 859.782, 21688.938 5167.1514 862.3245, 21766.727 5218.412 862.6469, 21885.95 5129.0728 853.9916, 21978.574 5035.7827 845.4802, 22064.527 4949.339 842.80365, 22050.53 5068.267 850.6078, 22058.863 5160.402 856.1506, 22154.85 5151.459 856.9368, 22244.271 5048.1978 851.9148, 22295.309 4969.8467 853.1352, 22276.38 5057.122 854.23303, 22251.666 5168.028 853.3974, 22349.303 5181.79 854.6608, 22419.225 5105.591 854.89044, 22489.305 5021.7295 851.55994, 22568.926 4932.4233 828.96027</trace>
</ink>
</file>

<file path=ppt/ink/ink7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22469.215 4733.72 874.14984, 22389.102 4796.13 869.38, 22301.2 4891.3516 867.82837, 22260.38 4988.867 866.5039, 22266.104 5070.624 864.3861, 22316.682 5177.3257 863.6224, 22226.092 5256.392 862.2618, 22146.78 5274.0596 805.4463</trace>
</ink>
</file>

<file path=ppt/ink/ink7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22575.889 4932.9087 874.14984, 22542.592 5014.8716 869.95215, 22496.945 5114.484 865.46094, 22460.037 5192.035 848.77356</trace>
</ink>
</file>

<file path=ppt/ink/ink7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22772.74 4644.023 874.14984, 22703.053 4719.2563 241.68086</trace>
</ink>
</file>

<file path=ppt/ink/ink7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22843.123 4914.969 874.14984, 22784.77 5010.9736 868.6845, 22744.992 5131.952 867.7909, 22776.572 5217.134 867.7845, 22852.898 5186.3613 865.9877, 22861.615 5074.136 863.5482, 22863.87 4954.3374 862.5409, 22919.95 4857.2515 860.3273, 22999.697 4838.096 857.91254, 23094.148 4862.5107 855.293, 23186.62 4957.4775 856.0075, 23206.787 5049.714 857.474, 23198.021 5138.206 859.4989, 23233.045 5020.731 849.9999, 23282.896 4926.6636 841.9069, 23362.312 4844.781 844.4996, 23411.055 4953.672 849.601, 23397.418 5073.3496 849.30115, 23375.908 5151.645 843.1349, 23341.004 5229.1 541.5466</trace>
</ink>
</file>

<file path=ppt/ink/ink7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13953 563 874, 14024 558 862, 14088 555 852, 14164 552 844, 14236 550 839, 14343 546 820, 14432 540 782, 14506 534 681</trace>
</ink>
</file>

<file path=ppt/ink/ink7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23574.445 4877.8535 874.14984, 23552.012 5000.462 859.62933, 23531.72 5080.0137 855.3485, 23500.188 5191.462 850.77704, 23513.768 5080.479 840.98755, 23573.203 4963.0864 844.70105, 23641.607 4887.015 849.3594, 23706.775 4987.777 849.67, 23695.453 5081.6055 849.1852, 23665.379 5176.07 852.1243, 23741.502 5099.6304 848.43365, 23816.39 5001.347 844.6061, 23914.629 4887.143 842.4764, 23990.328 4797.5566 845.1947, 23884.998 4884.835 854.0124, 23811.596 4986.852 859.421, 23791.55 5062.4795 863.8477, 23879.055 5137.757 863.75824, 24009.123 5123.555 862.33746, 24131.693 5070.8506 861.41125, 24215.588 5031.8843 858.0502</trace>
</ink>
</file>

<file path=ppt/ink/ink7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24376.15 4373.0767 874.14984, 24341.543 4476.421 863.20984, 24288.143 4626.5938 855.64124, 24256.582 4722.484 850.7027, 24230.168 4804.1733 846.49805, 24187.543 4947.883 836.3654, 24151.85 5071.951 812.78094, 24136.111 5161.856 749.621</trace>
</ink>
</file>

<file path=ppt/ink/ink7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24501.52 4373.0767 874.14984, 24468.012 4516.567 856.40076, 24449.057 4599.8525 849.0033, 24427.29 4690.806 843.6209, 24394.176 4825.896 837.248, 24367.51 4937.7744 843.37213, 24366.516 5065.7153 848.46344, 24397.322 5144.938 853.98694, 24515.701 5165.3125 859.67633, 24624.18 5113.965 854.8527, 24729.934 5026.1924 848.4207, 24796.875 4938.9463 850.7257, 24782.734 4856.128 853.9343, 24675.773 4843.0176 857.2974, 24588.053 4892.989 860.7018, 24522.652 4994.5303 860.1843, 24507.139 5081.1074 858.14496, 24574.959 5163.6304 858.11755, 24662.08 5221.1763 859.7924</trace>
</ink>
</file>

<file path=ppt/ink/ink7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23752.604 4897.0303 874.14984, 23829.35 4903.8955 870.54004, 23929.127 4848.734 868.92957, 23940.367 4757.2637 867.3916, 23864.967 4704.9043 863.74146, 23782.746 4786.78 860.1987, 23760.781 4871.934 854.7712</trace>
</ink>
</file>

<file path=ppt/ink/ink7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23717.41 5545.941 874.14984, 23607.371 5570.086 859.7851, 23511.168 5580.61 849.1414, 23380.254 5589.0303 835.6005, 23217.375 5595.028 818.7572, 23027.04 5599.823 796.46454, 22903.137 5602.896 778.81305, 22725.389 5606.8306 756.78754, 22587.37 5610.0327 732.1287, 22407.504 5613.456 704.0221, 22290.883 5615.609 657.5081, 22212.576 5617.002 591.7715, 22095.305 5618.9355 522.3791</trace>
</ink>
</file>

<file path=ppt/ink/ink7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5517.9443 9500.646 874.14984, 5528.341 9637.93 859.50604, 5532.9326 9722.203 853.22675, 5538.916 9825.2 846.2773, 5544.1484 9947.536 839.4842, 5549.783 10089.003 831.9143, 5554.079 10198.606 825.9539, 5558.8174 10319.247 819.79004, 5563.629 10476.713 809.8025, 5567.1826 10625.778 801.0853, 5569.795 10757.453 793.726, 5573.032 10929.672 783.3693, 5575.8853 11131.443 768.2923, 5576.918 11354.524 751.7223, 5577.3525 11524.988 736.4542, 5577.0386 11703.93 721.87683, 5577.605 11917.853 710.245, 5580.826 12118.33 706.0921, 5584.701 12286.464 701.971, 5596.187 12500.241 696.05396, 5616.134 12742.527 686.021, 5644.684 12995.628 677.4112, 5663.232 13158.924 652.85016, 5672.748 13267.537 636.56146, 5687.133 13379.941 606.62573, 5696.7163 13458.09 386.4166</trace>
</ink>
</file>

<file path=ppt/ink/ink7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5357.3833 9284.137 874.14984, 5368.248 9395.704 863.4172, 5368.5806 9553.783 853.30505, 5364.162 9633.4795 849.3866, 5355.213 9750.467 840.6587, 5335.8716 9838.568 825.26385, 5315.1826 9916.525 527.71216</trace>
</ink>
</file>

<file path=ppt/ink/ink7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5446.462 9284.137 874.14984, 5494.647 9382.144 864.06964, 5553.723 9514.387 857.2887, 5598.309 9621.519 852.7994, 5624.416 9712.623 854.89825, 5608.5693 9798.253 856.5851, 5496.2783 9844.293 855.1666, 5411.574 9865.353 851.7316, 5335.3203 9854.195 737.898</trace>
</ink>
</file>

<file path=ppt/ink/ink7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5714.797 9138.766 874.14984, 5811.716 9156.703 867.9198, 5920.428 9197.834 862.1776, 6008.5054 9286.675 860.2821, 6005.7065 9391.201 858.9028, 5945.927 9495.248 852.70953, 5851.985 9563.778 844.31244, 5776.319 9610.286 818.66846</trace>
</ink>
</file>

<file path=ppt/ink/ink7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6195.3794 9156.705 874.14984, 6118.729 9201.938 868.9797, 6016.057 9303.278 862.5562, 5972.265 9429.961 863.0007, 6015.3457 9530.183 861.63257, 6129.3394 9570.123 857.2105, 6210.2793 9546.804 851.48376, 6312.9526 9528.417 829.6455, 6390.294 9479.481 226.6843</trace>
</ink>
</file>

<file path=ppt/ink/ink7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14385 443 874, 14495 439 861, 14607 452 858, 14682 473 859, 14724 555 860, 14664 646 858, 14568 725 850, 14503 774 821</trace>
</ink>
</file>

<file path=ppt/ink/ink7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6427.4233 9013.189 874.14984, 6419.0117 9116.534 864.3979, 6398.684 9258.687 857.3983, 6390.643 9373.314 852.3833, 6394.527 9472.181 853.19275, 6428.4414 9582.442 852.8429, 6530.2534 9652.459 856.5399, 6605.912 9662.761 863.8039</trace>
</ink>
</file>

<file path=ppt/ink/ink7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6677.0625 9085.565 874.14984, 6677.061 9186.765 868.1077, 6675.1006 9284.291 862.586, 6672.9814 9373.188 860.93207, 6677.2144 9467.167 860.6969, 6701.302 9546.14 862.4912, 6787.454 9602.608 868.4289, 6866.6274 9601.436 8.672309</trace>
</ink>
</file>

<file path=ppt/ink/ink7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6569.288 9337.336 874.14984, 6681.9204 9359.637 863.0619, 6802.2876 9361.562 853.989, 6903.669 9336.815 844.2363, 6988.5522 9279.199 818.3342</trace>
</ink>
</file>

<file path=ppt/ink/ink7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6997.0845 9013.189 874.14984, 7059.2227 9124.494 861.19275, 7084.258 9203.378 853.6462, 7114.515 9342.873 841.3375, 7117.391 9421.714 835.812, 7100.223 9574.699 822.85596, 7090.307 9652.567 801.77014, 7068.5664 9734.476 775.90936</trace>
</ink>
</file>

<file path=ppt/ink/ink7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5732.3926 13111.409 874.14984, 5832.309 13129.126 868.1474, 5908.749 13140.289 860.7893, 6033.0693 13154.628 850.05646, 6175.3276 13164.029 839.2536, 6288.6167 13166.228 832.1288, 6421.6797 13167.256 824.8024, 6522.209 13168.119 815.5996, 6668.3784 13166.649 804.9428, 6852.6763 13162.76 788.4392, 7065.158 13158.187 770.0337, 7244.1357 13155.382 752.352, 7413.3657 13153.778 735.761, 7613.964 13153.585 721.7424, 7811.6865 13155.439 715.9485, 7954.651 13157.087 712.92114, 8125.5693 13164.085 716.1692, 8313.376 13174.127 723.0554, 8448.122 13181.505 731.01776, 8597.205 13190.121 741.3697, 8770.885 13199.4795 752.37213, 8961.259 13207.534 761.8156, 9143.525 13213.258 770.02606, 9280.733 13217.134 776.9148, 9446.257 13219.627 780.468, 9621.918 13219.482 765.8151, 9784.199 13213.167 740.6044, 9888.645 13208.986 716.57654, 9965.178 13207.998 673.50385, 10063.137 13201.105 599.2371</trace>
</ink>
</file>

<file path=ppt/ink/ink7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9849.789 12967.276 874.14984, 9938.516 13024.083 861.5356, 10056.181 13124.519 852.9435, 10122.899 13212.874 852.1686, 10139.535 13294.396 853.32904, 10073.081 13397.1045 849.25574, 9966.544 13476.657 838.3036, 9877.309 13518.991 818.0479, 9795.902 13545.047 757.5826</trace>
</ink>
</file>

<file path=ppt/ink/ink7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10473.337 12839.845 874.14984, 10468.206 12945.58 864.2043, 10456.403 13100.348 854.8484, 10447.692 13225.202 848.4217, 10444.844 13337.644 849.4791, 10472.366 13478.047 848.77625, 10517.091 13580.687 850.395, 10594.097 13650.48 853.62805, 10679.422 13648.783 856.50476, 10758.168 13616.187 857.34094</trace>
</ink>
</file>

<file path=ppt/ink/ink7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10758.168 13219.047 874.14984, 10614.433 13256.752 855.7482, 10523.297 13284.685 845.74023, 10437.43 13310.419 823.43396, 10358.008 13332.114 635.3311</trace>
</ink>
</file>

<file path=ppt/ink/ink7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7799.889 13039.034 874.14984, 7809.912 13146.018 862.55066, 7822.52 13269.056 851.45544, 7830.743 13346.421 834.90607, 7834.81 13423.328 230.18228</trace>
</ink>
</file>

<file path=ppt/ink/ink7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7693.2144 13996.007 874.14984, 7773.8853 13886.307 865.56885, 7826.6865 13800.764 859.7986, 7869.741 13718.217 857.2625, 7906.9854 13634.311 856.9649, 7874.9014 13746.224 855.1497, 7859.744 13871.764 851.00464, 7863.397 13996.032 848.97, 7899.219 14114.057 850.844, 7996.129 14189.964 856.3225, 8077.4746 14141.25 861.0374, 8121.4673 14065.752 238.51587</trace>
</ink>
</file>

<file path=ppt/ink/ink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6360 6338 874, 6312 6451 861, 6222 6630 849, 6175 6739 844, 6131 6860 841, 6079 7042 838, 6063 7166 837, 6058 7312 833, 6068 7467 828, 6097 7614 823, 6121 7717 820, 6177 7833 817, 6293 7995 813, 6373 8091 803, 6458 8155 628</trace>
</ink>
</file>

<file path=ppt/ink/ink8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15115 427 874, 15053 534 857, 15007 599 846, 14952 672 837, 14869 786 825, 14812 886 828, 14777 1017 830, 14781 1090 833, 14810 1187 838, 14840 1256 848</trace>
</ink>
</file>

<file path=ppt/ink/ink80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7674.519 13887.134 874.14984, 7803.893 13896.549 861.1294, 7956.0264 13877.318 852.6551, 8044.79 13863.792 840.3228, 8120.638 13843.676 412.59677</trace>
</ink>
</file>

<file path=ppt/ink/ink80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8227.685 14013.946 874.14984, 8222.552 14125.342 862.7064, 8217.619 14210.069 857.48474, 8213.146 14287.729 847.7039, 8204.86 14366.617 661.41455</trace>
</ink>
</file>

<file path=ppt/ink/ink80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3646.2007 4264.2026 874.14984, 3646.2007 4165.555 871.2668, 3650.7026 4026.3662 851.93713, 3656.934 3895.5088 847.1147, 3661.4033 3816.7927 846.27576, 3666.975 3737.2583 846.8596, 3676.4016 3620.339 849.2489, 3689.2375 3490.9355 851.0988, 3698.8489 3387.8804 857.6071, 3709.0623 3299.4512 863.3489, 3734.0486 3188.1348 866.4713, 3768.9622 3100.5742 867.5808, 3875.138 3001.9167 866.9422, 3990.5205 2960.3494 864.7301, 4095.8596 2936.9604 861.86194, 4225.1855 2918.5847 858.73804, 4352.3906 2904.418 856.8273, 4430.492 2898.0056 856.5264, 4512.152 2891.5154 856.28, 4641.134 2881.671 856.0616, 4727.667 2875.2878 855.7318, 4824.0474 2869.4248 855.34796, 4903.306 2864.927 855.0387, 4978.995 2861.6597 854.466, 5069.661 2859.5696 853.5717, 5162.729 2857.001 852.569, 5319.251 2851.4187 850.4221, 5417.8394 2847.5178 849.95355, 5520.8413 2844.3596 850.02216, 5601.46 2842.195 850.2923, 5680.473 2840.5225 850.57153, 5775.2983 2839.4456 850.81104, 5869.013 2839.8506 850.94366, 6034.208 2843.8748 850.331, 6140.7056 2847.7947 849.1183, 6256.1567 2851.4734 847.74255, 6343.9277 2854.3281 846.3556, 6433.202 2857.2854 844.85175, 6535.9053 2861.4043 843.5872, 6648.337 2865.6218 843.0148, 6759.605 2870.3801 842.8269, 6839.1465 2873.8547 842.6273, 6936.7134 2878.961 842.5834, 7042.835 2885.315 842.7821, 7119.2046 2890.027 843.54663, 7200.772 2895.5417 844.6137, 7291.0645 2902.411 846.2935, 7377.4434 2909.757 849.5157, 7502.5483 2924.5854 856.1231, 7634.0576 2972.463 860.4297, 7722.536 3031.1467 862.46497, 7771.506 3137.3506 863.93207, 7787.445 3227.3 863.05, 7778.1978 3335.6401 860.59283, 7755.0874 3448.0752 859.036, 7723.1147 3563.9233 858.219, 7679.018 3706.0364 856.8547, 7638.843 3832.4458 857.0286, 7599.969 3951.462 860.6233, 7557.194 4092.5789 862.8278, 7489.9805 4211.5386 863.7978, 7410.4087 4270.56 863.5623, 7307.1865 4287.7554 858.99457, 7226.7036 4285.063 853.1617, 7119.3994 4277.316 845.1635, 6942.254 4263.618 830.94037, 6811.6523 4256.5303 823.0288, 6699.513 4251.163 816.4559, 6588.365 4246.7227 809.6799, 6446.5537 4242.117 803.52814, 6279.8237 4237.839 798.1324, 6095.4287 4235.894 792.84796, 5970.8843 4234.769 788.89966, 5807.1763 4237.6304 785.0361, 5619.6616 4243.4443 780.3271, 5475.576 4248.5527 776.20917, 5326.9214 4255.0054 772.4299, 5155.755 4263.158 745.20807, 4975.9565 4271.982 710.33527, 4810.2817 4280.269 668.0547, 4692.873 4286.218 618.75183, 4564.1313 4293.3647 563.1892, 4432.1426 4301.082 501.9731, 4338.5127 4306.147 436.55548, 4246.349 4309.729 368.29608, 4152.808 4310.5044 298.8031, 4023.117 4308.3364 176.9278, 3917.2185 4298.102 95.90607, 3838.1978 4302.225 10.23</trace>
</ink>
</file>

<file path=ppt/ink/ink80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8797.345 4065.6326 874.14984, 8836.114 3961.7637 868.5728, 8857.963 3876.6533 864.8313, 8875.18 3756.9155 863.74854, 8891.818 3639.9822 861.0548, 8913.786 3497.4207 857.79504, 8923.877 3421.185 857.8311, 8936.208 3307.8892 859.20667, 8939.528 3207.1045 861.43665, 8938.418 3108.581 863.346, 8935.462 2993.777 865.2094, 8966.934 2902.2695 867.22876, 9087.52 2864.5007 866.4444, 9179.175 2860.1528 864.8218, 9326.341 2860.9626 859.3691, 9406.647 2864.365 858.9644, 9543.999 2869.2695 858.6721, 9631.882 2868.9558 858.273, 9762.0625 2866.6848 857.2722, 9841.821 2864.1917 856.4772, 9966.8545 2860.0703 855.61896, 10120.718 2863.0703 856.86176, 10201.653 2866.1624 856.8304, 10322.254 2870.4148 856.8509, 10450.363 2873.7976 857.3932, 10580.863 2878.2947 858.2075, 10703.897 2882.0002 858.28406, 10852.41 2887.3196 857.669, 10935.691 2889.5432 857.4884, 11058.514 2892.4036 857.5788, 11184.842 2896.9246 858.1725, 11292.144 2904.332 859.9114, 11438.598 2923.6926 863.22266, 11516.934 2944.0364 864.66614, 11623.289 2995.0603 865.12836, 11687.021 3118.0752 866.08075, 11675.964 3247.3008 863.982, 11646.483 3383.5742 859.9345, 11617.242 3504.3481 857.1461, 11588.417 3632.412 856.4919, 11570.644 3728.8015 858.0724, 11557.009 3826.292 861.9584, 11545.569 3913.0981 865.20435, 11523.85 4024.454 867.7813, 11462.139 4107.876 867.306, 11375.845 4143.951 863.0364, 11271.035 4153.4473 854.74817, 11156.394 4151.3247 845.1075, 11072.672 4146.366 840.4953, 10928.125 4136.3833 839.9126, 10838.671 4130.8936 839.79614, 10731.857 4128.192 839.15967, 10609.053 4127.117 837.7708, 10528.438 4126.432 836.52155, 10419.287 4127.3403 834.58057, 10288.341 4129.4746 831.16473, 10178.447 4132.099 827.85156, 10073.106 4135.493 824.73846, 9946.381 4140.7915 815.37115, 9810.073 4146.451 799.51776, 9677.068 4152.2188 775.76416, 9588.281 4156.0923 744.40594, 9489.938 4159.6973 705.9269, 9389.352 4161.3823 660.22925, 9246.869 4162.096 550.78033, 9133.121 4158.5454 420.73605, 9035.23 4148.6978 285.6844, 8957.906 4138.009 46.92974</trace>
</ink>
</file>

<file path=ppt/ink/ink80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13235.864 1628.3514 874.14984, 13135.597 1768.703 845.2262, 13070.357 1861.804 832.67633, 12998.96 1970.1339 823.08704, 12930.697 2083.8162 817.2116, 12844.859 2240.5417 811.8846, 12790.778 2371.2583 815.1981, 12779.296 2449.7058 819.0608, 12787.731 2531.6777 824.0239, 12835.164 2657.6772 835.36694, 12946.163 2751.1606 842.09955, 13024.218 2758.8748 844.0146, 13122.938 2779.941 839.10486, 13199.183 2754.5498 412.3426</trace>
</ink>
</file>

<file path=ppt/ink/ink80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13235.864 2170.2444 874.14984, 13250.618 2307.3171 865.97345, 13262.426 2422.5623 863.4566, 13284.239 2499.0154 864.1272, 13324.32 2389.66 855.82135, 13333.407 2293.6672 857.6477, 13350.672 2209.0085 861.0646, 13430.194 2199.4097 863.396, 13508.957 2309.2024 866.42993, 13602.563 2341.64 866.05927, 13697.926 2280.3958 863.5364, 13710.731 2199.6138 864.0929, 13590.3 2182.3403 861.9295, 13517.938 2274.302 854.8432, 13482.224 2393.0483 854.65814, 13489.212 2491.9116 857.3027, 13574.306 2550.7266 858.7368, 13667.575 2517.7927 858.97784, 13750.119 2441.9028 855.59985, 13812.91 2359.6326 852.3806, 13882.153 2439.7354 848.31836, 13882.178 2534.672 843.47894, 13871.48 2610.744 844.68756, 13827.451 2496.8564 855.0358, 13831.289 2399.5874 859.7449, 13902.903 2317.5293 860.2688, 13999.259 2285.432 856.6939, 14091.456 2279.118 846.2723</trace>
</ink>
</file>

<file path=ppt/ink/ink80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14252.017 1737.2249 874.14984, 14246.616 1852.8151 862.5856, 14243.968 1929.0226 857.3849, 14241.182 2023.1473 851.1195, 14238.898 2104.3777 845.943, 14234.496 2182.5334 841.1038, 14227.351 2265.1602 837.13403, 14213.446 2402.5051 830.7634, 14200.077 2499.635 838.8631, 14185.7705 2577.7666 847.6694</trace>
</ink>
</file>

<file path=ppt/ink/ink80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14466.464 2188.1838 874.14984, 14438.862 2285.2158 864.3235, 14410.935 2386.1045 861.51776, 14385.122 2471.728 856.8345</trace>
</ink>
</file>

<file path=ppt/ink/ink80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14466.464 1917.2374 874.14984, 14466.462 1998.1271 875.751, 14460.079 2073.3943 8.779748</trace>
</ink>
</file>

<file path=ppt/ink/ink80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14073.86 2061.3708 874.14984, 14173.995 2038.7145 864.352, 14278.366 2008.0455 858.83386, 14354.934 1987.1975 828.0035</trace>
</ink>
</file>

<file path=ppt/ink/ink8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15278 895 874, 15344 819 858, 15413 740 845, 15487 655 837, 15572 556 841, 15630 483 846, 15554 489 857, 15475 565 851, 15386 694 827, 15350 772 807, 15326 855 779, 15302 975 701, 15303 1044 652, 15318 1145 537, 15358 1208 291</trace>
</ink>
</file>

<file path=ppt/ink/ink81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14608.33 2080.5476 874.14984, 14568.763 2185.1868 863.89716, 14531.467 2287.8926 860.1594, 14513.427 2375.1206 862.3456, 14601.864 2419.4104 862.8031, 14677.679 2403.9045 862.41986</trace>
</ink>
</file>

<file path=ppt/ink/ink81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14875.565 2170.2444 874.14984, 14787.46 2260.2002 862.8541, 14724.764 2339.223 858.9273, 14661.055 2445.6343 856.9098, 14751.79 2410.672 860.699, 14792.445 2317.997 861.4113, 14800.116 2397.1836 863.9026, 14877.913 2440.635 865.55927, 14959.321 2335.3733 857.491, 15020.224 2207.7258 840.76514, 15049.594 2112.7126 832.8133, 15073.176 2028.3293 830.11127, 15090.09 1906.4653 837.8471, 15016.443 2024.3916 833.2436, 14999.739 2103.3606 830.97833, 14984.472 2199.4058 836.59906, 14976.044 2293.5195 842.51166, 14983.462 2369.1091 845.20526, 15065.872 2447.8872 851.3898, 15152.21 2407.901 856.9427, 15212.27 2321.1975 857.2933</trace>
</ink>
</file>

<file path=ppt/ink/ink81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14875.565 2170.2444 874.14984, 14821.1 2254.7297 867.3282, 14779.934 2367.6467 867.4668, 14753.312 2451.3845 869.01984</trace>
</ink>
</file>

<file path=ppt/ink/ink81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15143.9 2369.4333 874.14984, 15194.605 2293.384 870.0385, 15216.825 2196.952 868.12537, 15121.679 2208.8938 862.1636, 15094.603 2306.362 861.58185, 15130.449 2388.063 860.92883, 15250.557 2396.558 856.31055, 15335.676 2393.04 846.4349, 15410.767 2348.589 233.32411</trace>
</ink>
</file>

<file path=ppt/ink/ink81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15303.36 1952.4976 874.14984, 15395.254 2066.831 858.1513, 15422.442 2151.1287 850.1785, 15425.656 2262.103 840.9863, 15398.535 2440.5217 825.98157, 15374.567 2521.0261 818.46106, 15326.287 2616.0415 810.4557, 15242.569 2723.5322 796.20593, 15178.423 2815.7927 751.7379, 15090.011 2910.089 690.1775</trace>
</ink>
</file>

<file path=ppt/ink/ink81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866.07794 978.2037 874.14984, 811.31104 1065.3247 864.0039, 759.5729 1180.4949 860.48755, 734.12244 1272.6018 859.6398, 753.1738 1386.417 860.8665, 834.59265 1503.2286 859.7608, 899.5659 1611.188 857.3725, 913.9489 1754.9502 855.93616, 890.49536 1841.0509 854.71436, 839.85333 1966.0604 848.4319, 776.5219 2066.2468 842.9026, 734.6465 2144.9163 848.43134, 837.3703 2190.0945 852.54584, 929.05615 2287.3901 855.9709, 936.3655 2455.0286 850.9536, 914.1024 2567.143 842.0742, 883.2942 2683.1619 833.3141, 860.7385 2764.326 826.08356, 830.88165 2862.8013 820.1118, 802.4977 2965.4343 819.0778, 782.9946 3061.2566 822.42554, 771.4981 3191.1274 831.31195, 854.542 3226.1335 844.8883, 931.4822 3194.237 423.06052</trace>
</ink>
</file>

<file path=ppt/ink/ink81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1178.4019 1115.5327 874.14984, 1211.8317 1035.8087 868.93713, 1283.631 950.941 868.46216, 1372.0781 1016.8286 863.87714, 1387.7688 1128.5087 851.33923, 1373.3853 1282.1713 833.3727, 1360.0853 1363.158 827.5619, 1344.5127 1484.7087 833.8239, 1356.4362 1562.345 841.2785, 1449.7845 1543.9133 850.5166, 1532.4506 1427.3423 850.6938, 1576.3394 1337.6295 847.0343, 1638.597 1192.2024 835.7101, 1678.6216 1065.3683 839.9498, 1680.3745 964.47473 845.7718, 1777.7844 986.6009 861.1209, 1853.0367 964.57477 856.0594, 1944.987 941.194 836.46423, 2024.0781 915.3711 406.6378</trace>
</ink>
</file>

<file path=ppt/ink/ink81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1667.7826 1411.8418 874.14984, 1745.42 1382.5112 869.1771, 1833.1824 1374.3302 863.81305, 1881.946 1500.9612 863.2303, 1807.5488 1626.3726 850.1048, 1693.8936 1690.5122 828.4889, 1609.132 1730.0632 785.3892, 1532.8982 1717.872 214.58827</trace>
</ink>
</file>

<file path=ppt/ink/ink81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2077.9827 1339.4657 874.14984, 1985.9033 1390.8208 861.1603, 1883.5009 1461.1138 856.244, 1802.6771 1525.8396 855.5901, 1770.1843 1618.2904 859.0395, 1877.6781 1645.9536 858.87726, 1955.1775 1627.9274 854.324, 2051.9277 1609.7717 836.27484, 2130.2566 1582.8407 404.97662</trace>
</ink>
</file>

<file path=ppt/ink/ink81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2416.7002 1213.2714 874.14984, 2538.5068 1218.5247 879.2094, 2621.2502 1222.5504 881.3664</trace>
</ink>
</file>

<file path=ppt/ink/ink8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15144 955 874, 15233 954 868, 15315 949 862, 15392 939 860, 15488 931 863, 15564 965 864, 15596 1037 863, 15687 1062 859, 15758 1028 852, 15772 952 854, 15660 924 846, 15569 917 843, 15644 837 845, 15749 812 842, 15844 810 850, 15910 837 853, 15975 921 856, 16049 978 860, 16114 1026 754</trace>
</ink>
</file>

<file path=ppt/ink/ink82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2362.8132 1502.1572 874.14984, 2465.0215 1482.9417 864.369, 2592.9937 1438.3682 858.8773, 2685.1648 1403.3484 849.72</trace>
</ink>
</file>

<file path=ppt/ink/ink82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3396.5613 834.6886 874.14984, 3300.5857 885.17957 862.80255, 3193.1282 960.7196 856.50433, 3102.3447 1042.9762 852.0627, 3027.6226 1137.3527 852.69037, 2985.1907 1236.6647 854.2484, 3017.0156 1319.2744 856.4226, 3154.3071 1376.5424 855.8452, 3235.3923 1375.1896 852.9456, 3368.2156 1357.2123 837.90234, 3482.0159 1315.747 816.9758, 3557.1223 1285.6473 775.79376</trace>
</ink>
</file>

<file path=ppt/ink/ink82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3504.3352 1593.0913 874.14984, 3544.9675 1513.4816 864.1768, 3586.1458 1435.3328 856.6903, 3643.9636 1332.6416 857.61993, 3697.9106 1427.4788 850.8705, 3668.3264 1534.8726 838.23065, 3646.2007 1610.4119 805.74316</trace>
</ink>
</file>

<file path=ppt/ink/ink82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1400.5477 2386.7542 874.14984, 1446.3146 2308.4177 871.4592, 1532.5623 2262.3435 868.4996, 1618.9261 2305.613 863.65204, 1653.5055 2401.026 856.0082, 1660.931 2532.6216 848.7196, 1657.4303 2648.0454 850.83417, 1662.9083 2729.3574 856.0475, 1748.932 2634.0776 857.571, 1778.263 2545.9634 852.721, 1815.7373 2405.9238 844.1901, 1825.2179 2328.5903 846.8603, 1830.0579 2216.2625 850.9077, 1852.5511 2134.7874 853.5912, 1967.1119 2080.6829 857.09143, 2062.6494 2067.6614 853.66034, 2167.061 2061.3706 827.2285</trace>
</ink>
</file>

<file path=ppt/ink/ink82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2024.0957 2404.6936 874.14984, 2019.4668 2485.9678 869.3337, 2038.0824 2574.8628 867.7643, 2136.5227 2526.6687 863.8752, 2194.7515 2447.3635 858.51917, 2240.5054 2354.4424 852.65955, 2231.4504 2479.6724 852.2004, 2209.0203 2588.417 849.2749, 2189.3381 2701.2852 847.6859, 2179.028 2778.3403 847.56616, 2161.7456 2894.2886 848.9788, 2132.1755 3016.6836 851.5292, 2040.3846 3085.213 858.83386, 1961.502 3024.9282 860.0907, 1949.2716 2943.7136 858.95825, 2005.8345 2832.056 855.5485, 2098.8667 2737.6482 850.3237, 2191.9802 2677.2544 845.04254, 2269.549 2635.856 813.8191</trace>
</ink>
</file>

<file path=ppt/ink/ink82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2683.9348 2386.7542 874.14984, 2777.124 2367.8252 865.3138, 2900.5203 2345.528 851.34393, 2987.461 2332.3174 825.57324</trace>
</ink>
</file>

<file path=ppt/ink/ink82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2666.3394 2639.1428 874.14984, 2784.6504 2632.3164 862.85974, 2864.9507 2620.8132 855.44763, 2962.3516 2607.8037 836.08167</trace>
</ink>
</file>

<file path=ppt/ink/ink82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3611.009 2133.747 874.14984, 3508.3054 2147.3574 867.82446, 3422.0845 2177.9395 861.87524, 3339.9534 2229.6313 861.2109, 3283.8992 2341.4353 862.17395, 3292.2874 2440.0732 860.341, 3403.0796 2521.6843 853.86426, 3489.2864 2526.6335 848.78235, 3564.9246 2540.1606 835.2688, 3646.2007 2530.888 816.6204</trace>
</ink>
</file>

<file path=ppt/ink/ink82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3860.6482 2548.8271 874.14984, 3844.7288 2446.458 864.98425, 3879.9194 2355.749 864.6117, 3982.1638 2320.1406 864.1378, 4043.3047 2416.1426 862.5405, 4013.6477 2499.4326 859.78424, 3940.7644 2582.1348 851.1, 3853.609 2656.5408 846.97156, 3789.5088 2745.579 853.92175, 3902.4536 2769.2393 854.6775, 4038.269 2752.5474 841.8255, 4134.083 2737.7092 808.1102</trace>
</ink>
</file>

<file path=ppt/ink/ink82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1578.7043 3578.1763 874.14984, 1574.0596 3452.39 859.9506, 1591.6484 3353.8804 857.3671, 1635.1982 3257.4768 860.77277, 1731.254 3239.5515 861.88684, 1767.4069 3356.4246 857.6779, 1762.7605 3467.418 849.30927, 1750.9702 3566.399 842.1451, 1753.826 3643.6262 847.29205, 1871.9152 3620.764 854.2475, 1938.5764 3505.28 856.722, 1963.6226 3388.3616 861.7205, 1932.6752 3295.6592 863.22107, 2018.0562 3336.0042 865.1004</trace>
</ink>
</file>

<file path=ppt/ink/ink8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16187 624 874, 16170 708 868, 16157 774 867, 16149 849 868, 16181 921 867, 16275 938 864, 16368 909 856, 16463 844 853, 16522 774 856, 16456 724 860, 16385 765 863, 16359 857 863, 16408 954 859, 16479 991 856, 16570 963 847, 16634 940 829</trace>
</ink>
</file>

<file path=ppt/ink/ink83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2024.0957 3614.0552 874.14984, 2129.58 3510.0793 868.5674, 2215.4824 3491.4214 868.1875, 2248.0366 3580.291 864.1275, 2192.8738 3692.3164 856.46265, 2135.0461 3782.262 856.883, 2212.6965 3832.5977 857.766, 2265.037 3931.2075 860.31934, 2170.4639 3953.0361 851.0194, 2094.7043 3920.1335 646.73413</trace>
</ink>
</file>

<file path=ppt/ink/ink83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2523.374 3452.601 874.14984, 2621.5527 3442.6946 865.0847, 2719.0703 3437.6719 860.6573, 2809.3044 3434.0427 853.2139</trace>
</ink>
</file>

<file path=ppt/ink/ink83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2540.9697 3669.1104 874.14984, 2659.1497 3645.644 862.0057, 2771.5012 3620.927 852.01324, 2858.6458 3601.268 832.5237</trace>
</ink>
</file>

<file path=ppt/ink/ink83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3272.2917 3434.0427 874.14984, 3370.0603 3426.1177 868.00934, 3453.5046 3413.8618 866.932, 3543.8096 3387.8 867.26, 3620.9 3366.973 812.84705</trace>
</ink>
</file>

<file path=ppt/ink/ink83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3932.1309 3216.9143 874.14984, 3813.4285 3259.7905 866.43164, 3722.8079 3305.322 864.9779, 3660.1062 3401.6372 866.6885, 3750.0825 3400.5168 863.96625, 3832.298 3349.2793 861.6847, 3934.3574 3256.9802 860.29285, 3974.41 3334.206 858.66797, 3975.8108 3461.7356 853.5544, 3971.741 3596.9062 850.73254, 3961.5532 3683.2742 850.0545, 3934.0933 3817.7495 847.5285, 3881.6414 3935.374 849.8303, 3787.6387 3995.6633 853.6414, 3705.7974 3975.0723 855.9971, 3679.2764 3854.0752 852.09296, 3710.7705 3749.8733 843.2311, 3729.6143 3658.561 820.8138, 3771.57 3560.237 781.9669</trace>
</ink>
</file>

<file path=ppt/ink/ink83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4323.6357 2928.0286 874.14984, 4312.36 3038.2717 866.8818, 4297.953 3122.026 858.11646, 4273.7515 3241.4487 849.2594, 4246.8135 3357.5916 834.13495, 4222.628 3460.5847 812.2901, 4204.243 3545.15 739.2888</trace>
</ink>
</file>

<file path=ppt/ink/ink83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4163.0747 3271.351 874.14984, 4249.01 3256.4866 859.76855, 4324.379 3244.8975 851.8747, 4415.9604 3233.8176 843.66473, 4503.626 3222.471 822.6859, 4582.484 3217.9202 638.5555</trace>
</ink>
</file>

<file path=ppt/ink/ink83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4787.7227 3254.0303 874.14984, 4921.3916 3252.1848 861.1185, 5032.0127 3244.4805 850.4537, 5111.979 3237.439 831.82135</trace>
</ink>
</file>

<file path=ppt/ink/ink83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4911.992 3090.72 874.14984, 4908.712 3200.6138 862.95447, 4892.5684 3345.3145 855.0655, 4882.788 3430.3306 843.75726, 4866.271 3505.8535 412.68008</trace>
</ink>
</file>

<file path=ppt/ink/ink83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5696.101 2837.7131 874.14984, 5606.5205 2883.7231 864.63196, 5522.499 2938.8599 857.5512, 5446.987 3002.185 853.9821, 5387.5625 3080.5974 856.4706, 5391.3716 3175.0278 856.3868, 5521.4766 3262.0093 852.77527, 5609.1885 3260.4324 848.2834, 5686.9834 3265.9495 835.88214, 5767.583 3254.0303 815.48236</trace>
</ink>
</file>

<file path=ppt/ink/ink8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17304 639 874, 17210 689 861, 17120 757 860, 17061 848 863, 17153 860 857, 17221 797 845, 17286 720 833, 17331 792 852, 17408 835 859, 17494 769 853, 17554 684 848, 17588 610 845, 17563 673 845, 17542 788 836, 17532 871 830, 17526 959 816, 17527 1037 795, 17543 1119 725</trace>
</ink>
</file>

<file path=ppt/ink/ink84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5874.258 3216.9143 874.14984, 5951.6494 3200.7363 871.93445, 6033.5034 3230.814 869.20465, 6020.6514 3324.0193 864.573, 5994.029 3409.5537 862.7742, 6107.1562 3461.1594 864.55707, 6108.5806 3551.1968 864.5444, 6032.98 3593.099 859.9839, 5951.889 3601.3174 852.28845, 5855.3315 3616.0662 823.6221, 5777.9316 3608.6675 630.75867</trace>
</ink>
</file>

<file path=ppt/ink/ink84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4634.8594 761.69385 874.14984, 4729.338 766.171 864.65704, 4880.539 791.0702 852.64435, 4958.6387 813.6703 850.3486, 5062.4077 858.1821 852.125, 5122.456 954.448 855.3051, 5133.1094 1050.4045 854.30695, 5107.5117 1139.455 854.0007, 5048.3184 1250.496 853.7779, 5001.502 1353.7031 854.1175, 4969.1113 1450.6978 855.3749, 4962.403 1561.6993 858.8427, 5029.772 1649.9681 860.7575, 5125.8965 1688.2336 861.4235, 5229.9614 1706.8304 863.20404, 5171.887 1811.453 855.7773, 5096.2056 1870.193 850.0272, 5014.8833 1931.6084 846.0116, 4926.482 2018.76 847.54803, 4866.633 2126.733 855.37695, 4888.906 2219.6016 859.1986, 4953.174 2322.1365 859.9135, 5009.9775 2406.9321 863.42523, 5011.5845 2514.4153 863.8799, 4948.372 2600.144 860.7089, 4824.433 2664.5012 854.2114, 4747.444 2676.215 848.00885, 4647.1484 2697.2092 825.4456, 4571.548 2680.1135 226.58278</trace>
</ink>
</file>

<file path=ppt/ink/ink84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5749.9883 1646.291 874.14984, 5893.7773 1634.6512 858.28174, 5984.891 1626.5236 849.54034, 6083.4556 1617.6945 841.28076, 6228.3286 1606.0244 814.6155, 6353.458 1598.8816 766.53217, 6436.411 1594.3054 679.99414, 6514.067 1596.8751 6.1894455</trace>
</ink>
</file>

<file path=ppt/ink/ink84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5714.797 1844.8612 874.14984, 5822.429 1838.2058 862.96906, 5905.2163 1829.3298 855.0046, 6009.2305 1815.3044 845.8129, 6125.5 1797.0405 837.26, 6222.9463 1780.7977 823.9365, 6303.888 1766.7727 803.88196, 6385.5605 1749.7053 778.2616, 6464.0747 1734.5338 724.4793, 6541.048 1717.7477 631.96533</trace>
</ink>
</file>

<file path=ppt/ink/ink84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6284.458 1447.7205 874.14984, 6413.527 1457.6167 860.6223, 6489.1333 1474.0272 856.0249, 6564.4365 1500.8335 857.19617, 6654.2397 1579.4514 859.3269, 6663.286 1668.9774 859.2259, 6588.899 1791.4237 851.78, 6531.251 1872.4227 838.0972</trace>
</ink>
</file>

<file path=ppt/ink/ink84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7350.098 1472.4645 874.14984, 7397.0586 1389.8751 864.4923, 7469.183 1283.2069 861.2117, 7539.04 1199.4889 863.0824, 7616.7065 1155.0354 865.07574, 7702.861 1224.5945 863.35803, 7712.4673 1304.0778 859.6181, 7713.688 1431.7982 848.72205, 7702.363 1516.9437 842.7454, 7690.519 1597.9929 843.9326, 7674.091 1729.2418 848.05005, 7689.553 1834.3608 850.9831, 7782.0703 1813.5524 852.36115, 7865.618 1698.9849 846.78357, 7952.2476 1534.8208 834.6205, 8019.108 1391.5505 825.79877, 8071.2217 1258.1636 834.78723, 8086.552 1164.8164 844.29, 7991.056 1136.2595 860.2244, 7900.8174 1238.2716 863.08136, 7921.71 1346.1571 862.6595, 8055.8457 1386.801 858.09607, 8185.67 1382.6232 846.2202, 8284.264 1372.0042 820.2388</trace>
</ink>
</file>

<file path=ppt/ink/ink84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7550.249 924.3855 874.14984, 7664.9976 898.10364 862.66315, 7824.1445 873.1183 851.67535, 7949.608 854.4632 844.2181, 8066.4473 835.16113 828.7192, 8185.36 801.9888 803.3414, 8262.876 779.63324 757.09454</trace>
</ink>
</file>

<file path=ppt/ink/ink84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8049.5273 671.3784 874.14984, 8145.3687 653.58307 864.1397, 8276.652 658.97296 859.96826, 8375.818 680.19366 859.44574, 8412.824 756.99255 860.5454, 8389.357 845.2867 857.5014, 8327.267 924.6489 853.94946, 8248.793 997.7534 416.90158</trace>
</ink>
</file>

<file path=ppt/ink/ink84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7906.563 1899.2979 874.14984, 8006.6973 1851.3214 863.1785, 8124.176 1832.6757 861.9508, 8205.503 1854.8739 863.9229, 8185.1626 1935.7556 861.3031, 8099.7603 2019.6765 856.2252, 8004.565 2086.34 846.8462, 7904.814 2124.8945 819.0886, 7828.6865 2136.7952 7.8691998</trace>
</ink>
</file>

<file path=ppt/ink/ink84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8369.55 1754.5458 874.14984, 8270.912 1855.319 868.91437, 8226.024 1955.8777 868.63025, 8325.492 2015.3502 863.7923, 8401.972 2022.2308 831.55176</trace>
</ink>
</file>

<file path=ppt/ink/ink8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17752 608 874, 17751 719 859, 17748 789 854, 17743 867 849, 17739 931 846, 17729 1017 835, 17720 1079 809</trace>
</ink>
</file>

<file path=ppt/ink/ink85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8566.401 1844.8612 874.14984, 8529.146 1922.9554 866.1471, 8475.223 2021.5397 865.55054, 8577.851 1994.7515 864.5945, 8590.043 1901.3131 865.6582, 8580.705 1798.2789 865.96857, 8678.333 1726.3577 863.6982, 8754.7295 1762.3301 864.15186, 8780.737 1864.8973 864.3251, 8865.384 1910.3901 861.292, 8937.315 1829.1764 852.8081, 9000.015 1724.9188 845.51794, 8948.498 1822.4515 843.7746, 8927.029 1917.0675 843.20795, 8905.78 2052.2954 845.15326, 8885.638 2173.0728 846.2522, 8868.753 2248.9236 847.44086, 8842.65 2328.9548 848.871, 8790.753 2445.2378 853.0534, 8708.2295 2492.662 857.98694, 8624.179 2416.573 857.79895, 8626.322 2336.1877 853.3679, 8648.86 2249.208 845.8177, 8711.897 2123.2922 832.6632, 8757.83 2042.3862 803.1058, 8835.355 1986.8634 7.916517</trace>
</ink>
</file>

<file path=ppt/ink/ink85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9315.319 1483.5992 874.14984, 9403.431 1476.4803 868.8596, 9482.699 1474.1201 867.83954, 9575.393 1485.8866 867.65875, 9653.402 1499.6986 812.3882</trace>
</ink>
</file>

<file path=ppt/ink/ink85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9296.624 1718.667 874.14984, 9420.446 1702.6083 866.3745, 9519.499 1678.614 848.54395, 9621.103 1655.2443 813.57324, 9696.351 1640.1012 7.9669437</trace>
</ink>
</file>

<file path=ppt/ink/ink85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10508.528 1122.9558 874.14984, 10386.136 1081.0645 864.25354, 10286.177 1107.1375 860.70953, 10200.101 1153.2529 858.2371, 10128.382 1230.7892 855.9447, 10087.796 1343.9451 855.22736, 10086.81 1440.8835 855.5096, 10149.007 1538.0765 855.985, 10227.928 1584.6455 856.39276, 10364.967 1569.7152 854.02765, 10442.729 1540.0295 851.118, 10544.378 1504.8392 839.41486, 10621.199 1463.4456 8.330663</trace>
</ink>
</file>

<file path=ppt/ink/ink85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10740.572 1394.521 874.14984, 10718.235 1501.0051 863.4667, 10682.771 1627.5442 859.8158, 10656.65 1719.8215 854.13214</trace>
</ink>
</file>

<file path=ppt/ink/ink85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11168.368 1483.5992 874.14984, 11276.798 1378.2335 863.18207, 11342.449 1296.3994 860.56335, 11394.142 1199.757 864.6686, 11300.991 1157.8119 864.64417, 11220.295 1209.5845 862.3731, 11129.339 1324.991 857.5685, 11123.685 1411.659 856.6794, 11181.117 1490.448 855.84436, 11312.776 1544.576 851.57764, 11444.766 1551.9272 845.6612, 11542.308 1550.0226 829.8922, 11618.68 1530.4579 229.32826</trace>
</ink>
</file>

<file path=ppt/ink/ink85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11828.208 1411.8418 874.14984, 11739.24 1490.9108 861.56366, 11634.471 1578.3145 853.219, 11558.482 1640.6335 842.76166, 11480.025 1699.2329 542.78925</trace>
</ink>
</file>

<file path=ppt/ink/ink85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11543.376 1411.8418 874.14984, 11585.985 1495.0337 865.9765, 11669.52 1583.4005 860.01215, 11763.67 1613.0698 858.6555, 11863.398 1628.3512 855.9099</trace>
</ink>
</file>

<file path=ppt/ink/ink85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11044.099 924.3855 874.14984, 11172.501 913.1811 861.0501, 11247.936 908.30994 855.70886, 11330.634 904.326 851.67816, 11457.28 896.50305 837.09125, 11541.668 890.5647 811.82666</trace>
</ink>
</file>

<file path=ppt/ink/ink85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11507.085 743.7545 874.14984, 11588.525 799.44965 867.90356, 11628.468 878.00916 864.49133, 11604.047 985.63995 862.0503, 11527.151 1045.8129 860.5413, 11448.935 1092.0992 752.78485</trace>
</ink>
</file>

<file path=ppt/ink/ink8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17453 834 874, 17520 831 864, 17660 801 847, 17744 771 840, 17861 723 834, 17954 673 835, 18060 580 837, 18147 476 841, 18215 368 850, 18226 301 858, 18124 304 858, 18028 388 849, 17973 474 845, 17966 591 845, 17983 690 846, 18022 776 852, 18106 802 857, 18204 752 855, 18275 692 854, 18321 762 857, 18323 825 852</trace>
</ink>
</file>

<file path=ppt/ink/ink86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12041.556 1465.0414 874.14984, 12119.557 1453.4601 865.241, 12256.769 1433.9739 852.12573, 12369.836 1415.274 838.227, 12447.43 1402.9219 813.15656</trace>
</ink>
</file>

<file path=ppt/ink/ink86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12256.002 1285.0289 874.14984, 12248.601 1363.38 863.73114, 12233.219 1495.0625 856.037, 12239.424 1572.4642 842.78436, 12260.948 1650.099 790.6459</trace>
</ink>
</file>

<file path=ppt/ink/ink86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12879.552 942.3249 874.14984, 12778.071 1066.7261 852.2525, 12672.2705 1210.6669 846.4834, 12608.032 1315.3666 851.239, 12638.552 1395.3569 854.8778, 12731.507 1430.0878 851.04614, 12810.685 1426.5132 845.487, 12911.662 1403.3271 838.8405, 12992.913 1388.2709 823.4367, 13093.998 1357.4049 786.62646</trace>
</ink>
</file>

<file path=ppt/ink/ink86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13253.46 1357.4049 874.14984, 13153.697 1354.4122 871.33026, 13186.345 1258.4844 868.32874, 13272.446 1236.9697 867.40643, 13323.711 1330.4187 863.25415, 13286.354 1420.76 856.50116, 13200.638 1515.1583 850.5622, 13118.554 1589.3953 852.6915, 13218.269 1628.3512 860.24054</trace>
</ink>
</file>

<file path=ppt/ink/ink86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13610.873 1267.0895 874.14984, 13722.619 1180.1305 860.25665, 13826.254 1082.984 858.3314, 13878.612 990.4812 862.20776, 13772.469 954.1565 859.4913, 13673.4375 1009.9965 857.5165, 13612.002 1096.3475 855.17163, 13585.396 1185.9272 854.2802, 13627.257 1273.533 854.5, 13768.333 1315.2859 852.38165, 13852.034 1317.1445 843.6168, 13931.319 1295.1573 411.53156</trace>
</ink>
</file>

<file path=ppt/ink/ink86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13913.3 1249.1501 874.14984, 13930.587 1332.3684 870.32587, 14019.424 1352.9789 867.0684, 14102.394 1302.4117 863.1093, 14066.315 1401.7457 851.145, 14017.974 1502.4023 843.929, 13972.403 1615.7659 831.9426, 13950.566 1692.4624 822.15375, 13921.878 1786.9521 792.6722, 13900.775 1863.4276 216.8187</trace>
</ink>
</file>

<file path=ppt/ink/ink86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13592.178 816.74927 874.14984, 13719.237 800.7888 859.3001, 13797.38 791.92285 854.1758, 13877.896 779.77704 846.6035, 13990.782 753.40295 828.8534, 14067.68 733.7261 795.57245</trace>
</ink>
</file>

<file path=ppt/ink/ink86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13913.3 636.1182 874.14984, 14001.628 641.2615 865.55023, 14086.616 687.18365 865.4975, 14136.181 771.1278 864.3966, 14103.852 885.4177 860.9188, 14052.562 963.1883 856.2307</trace>
</ink>
</file>

<file path=ppt/ink/ink86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14358.691 1105.635 874.14984, 14465.17 1095.0115 863.0511, 14543.599 1089.6694 858.82465, 14618.811 1088.5847 670.3023</trace>
</ink>
</file>

<file path=ppt/ink/ink86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14394.98 1304.2054 874.14984, 14472.108 1295.6836 865.2909, 14553.1045 1283.5009 859.59515, 14634.64 1271.6294 848.0639</trace>
</ink>
</file>

<file path=ppt/ink/ink8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18362 472 874, 18346 537 858</trace>
</ink>
</file>

<file path=ppt/ink/ink87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14894.259 1086.4585 874.14984, 14825.398 1200.6396 868.26526, 14832.503 1296.812 867.82465, 14953.133 1299.0859 862.1144, 15031.524 1268.949 847.02374</trace>
</ink>
</file>

<file path=ppt/ink/ink87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15196.6875 545.80273 874.14984, 15175.76 634.5972 865.316, 15138.417 785.4633 857.021, 15109.269 884.859 850.6275, 15082.697 973.81647 845.2338, 15039.593 1116.019 838.5704, 15022.302 1227.2107 843.07526, 15079.021 1319.3723 849.9767, 15163.53 1314.846 854.5625, 15266.798 1255.6315 858.4391, 15362.009 1158.6616 859.9744, 15389.42 1060.4272 860.85614, 15278.017 1050.891 862.1522, 15236.197 1140.0599 863.0384, 15262.968 1235.7415 863.11554, 15346.024 1240.1017 861.5839, 15425.699 1227.0172 857.3749</trace>
</ink>
</file>

<file path=ppt/ink/ink87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14894.259 924.3855 874.14984, 15020.931 879.6001 850.42957, 15147.125 854.7149 828.0758, 15234.969 836.48224 783.039, 15339.652 816.74927 712.55365</trace>
</ink>
</file>

<file path=ppt/ink/ink87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19296.488 400.43192 874.14984, 19271.865 481.6334 869.1102, 19243.938 579.9916 864.61017, 19226.7 669.1007 863.016, 19212.635 764.5543 861.9621, 19198.543 892.8951 859.5844, 19188.139 1006.305 858.65314, 19181.475 1087.3567 857.95514, 19169.87 1231.6768 855.98065, 19163.096 1326.8179 852.9535, 19155.602 1441.475 848.3635, 19147.617 1571.8822 842.80176, 19142.434 1656.8766 838.02686, 19134.453 1768.9868 832.90015, 19123.807 1900.4015 828.0188, 19114.648 2007.2745 824.0812, 19104.764 2114.4568 820.2495, 19091.342 2244.4214 816.6427, 19077.57 2392.6577 813.20233, 19065.088 2550.1973 810.383, 19056.688 2657.6309 808.3169, 19048.148 2794.0847 806.2109, 19039.477 2950.3657 804.2867, 19033.264 3067.249 803.2168, 19027.205 3195.2744 802.0644, 19021.74 3346.2297 800.7655, 19017.846 3510.334 800.04663, 19015.412 3666.6848 799.94165, 19013.9 3783.449 799.82404, 19012.963 3926.547 799.9789, 19012.361 4085.981 800.5447, 19012.008 4197.068 801.4687, 19011.82 4322.55 802.5077, 19011.71 4463.1523 803.8192, 19011.664 4579.603 806.43604, 19011.658 4684.5723 809.14105, 19011.658 4801.725 813.07623, 19011.658 4920.212 818.42786, 19013.22 5037.831 824.8032, 19014.307 5115.365 830.5915, 19017.285 5199.301 836.0783, 19020.775 5284.253 841.3102, 19026.5 5408.4893 851.5802, 19032.6 5532.934 859.87585, 18997.25 5660.836 862.4189, 18938.81 5755.663 859.12103, 18819.38 5871.9565 852.596, 18696.045 5978.1484 845.0259, 18536.26 6106.529 839.57654, 18398.424 6219.6025 833.7776, 18307.549 6297.6045 830.16504, 18225.654 6368.831 827.204, 18060.846 6515.489 821.4163, 17957.332 6610.3086 818.64435, 17846.84 6713.7827 816.2069, 17771.184 6784.843 813.8881, 17684.762 6868.54 812.19305, 17588.88 6963.028 805.7097, 17509.305 7041.728 794.06854, 17356.611 7194.624 746.84015, 17271.463 7279.329 711.53204, 17185.887 7361.933 668.9652, 17066.773 7474.351 563.3961, 16950.936 7576.872 435.06598, 16858.447 7654.881 299.66577, 16744.896 7742.9116 136.14378</trace>
</ink>
</file>

<file path=ppt/ink/ink87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16747.309 7441.9473 874.14984, 16700.033 7536.836 868.5655, 16638.158 7646.5156 868.0633, 16600.781 7739.7344 867.5407, 16713.285 7825.2646 865.3317, 16798.309 7834.968 864.22345, 16904.229 7850.649 860.1232, 16981.246 7850.0796 674.62946</trace>
</ink>
</file>

<file path=ppt/ink/ink87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15660.772 8327.163 874.14984, 15740.021 8305.373 863.9065, 15884.627 8285.184 852.36707, 15991.66 8295.472 855.34485, 16036.489 8410.821 857.62213, 15951.834 8520.851 855.8978, 15866.671 8579.669 855.97784, 15774.748 8622.817 850.9175, 15695.417 8652.438 832.4057</trace>
</ink>
</file>

<file path=ppt/ink/ink87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16158.951 8327.163 874.14984, 16046.3 8347.076 862.8517, 15928.891 8390.815 859.9967, 15845.646 8440.798 860.2072, 15799.15 8536.55 861.9622, 15804.133 8623.17 860.86365, 15921.165 8687.612 855.10284, 16065.675 8699.986 842.7949, 16149.002 8702.224 821.2724, 16230.435 8687.807 794.68463</trace>
</ink>
</file>

<file path=ppt/ink/ink87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18903.883 5654.1953 874.14984, 19035.664 5649.0317 862.86334, 19165.732 5638.5015 849.22705, 19312.898 5622.8213 835.621, 19421.467 5609.788 829.6975, 19546.201 5595.319 824.7842, 19631.23 5585.4824 821.0173, 19752.38 5573.538 814.1255, 19895.482 5563.3696 807.58856, 20053.809 5554.3843 803.9327, 20189.922 5546.628 800.71985, 20312.727 5539.633 799.575, 20461.623 5531.6143 798.13165, 20623.03 5524.6562 796.7267, 20733.494 5520.059 795.61255, 20876.723 5516.2773 794.13947, 21043.096 5512.29 792.7243, 21224.912 5509.1113 791.4149, 21376.213 5507.374 790.8191, 21515.37 5506.639 789.95013, 21681.066 5507.067 788.3572, 21849.936 5507.911 786.79736, 21972.04 5508.6265 785.69794, 22122.709 5509.5537 785.1425, 22290.79 5511.695 785.7881, 22467.344 5516.83 787.83575, 22607.174 5521.6113 790.0465, 22737.723 5527.036 792.3887, 22888.06 5536.2637 794.73914, 23031.479 5546.9443 797.43274, 23140.238 5555.552 800.0593, 23268.23 5565.091 797.5069, 23404.703 5573.0435 789.31635, 23497.777 5578.0835 772.3731, 23599.197 5580.3667 746.7011, 23701.656 5574.776 712.5908, 23781.102 5571.594 664.08984, 23876.871 5563.8804 543.0095</trace>
</ink>
</file>

<file path=ppt/ink/ink87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23324.807 5402.426 874.14984, 23472.156 5419.846 855.10504, 23560.12 5442.3403 847.2775, 23652.549 5471.4883 841.8744, 23774.938 5519.9717 842.659, 23832.17 5605.139 848.8667, 23810.96 5690.7036 848.4657, 23695.758 5789.0405 847.1398, 23592.21 5828.4194 839.99994, 23516.082 5852.9927 813.4627</trace>
</ink>
</file>

<file path=ppt/ink/ink87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23681.12 6069.8945 874.14984, 23670.31 6181.1094 866.546, 23714.965 6282.2603 865.9609, 23842.477 6326.2583 863.9825, 23983.014 6267.6143 859.0823, 24073.803 6213.4346 853.61115, 24168.762 6109.505 855.64795, 24161.658 6223.5786 856.7732, 24141.34 6341.7773 848.48, 24129.125 6435.218 842.42883, 24110.88 6582.858 835.1229, 24096.912 6681.4766 832.57385, 24083.896 6758.6055 832.3617, 24045.656 6900.5884 835.33575, 23989.014 6996.7915 844.38043, 23895.193 7022.1855 851.9549, 23797.04 6982.8154 854.0764, 23722.996 6902.933 848.21027, 23633.094 6813.6704 821.7168, 23582.406 6736.165 699.8403</trace>
</ink>
</file>

<file path=ppt/ink/ink8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18497 804 874, 18563 769 868, 18650 696 860, 18697 603 860, 18633 571 857, 18553 618 855, 18484 729 854, 18474 796 853, 18474 875 850, 18487 998 843, 18499 1078 830, 18515 1144 643</trace>
</ink>
</file>

<file path=ppt/ink/ink88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19064.443 636.1182 874.14984, 19092.104 508.98007 865.07776, 19148.06 395.309 857.662, 19225.705 321.53876 859.5889, 19307.846 418.1542 855.74225, 19345.924 505.9827 852.0597, 19376.71 589.46155 839.2171</trace>
</ink>
</file>

<file path=ppt/ink/ink88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18191.256 743.7545 874.14984, 18300.713 661.65094 868.85675, 18389.484 658.3961 867.3012, 18420.752 741.06537 865.56805, 18395.812 833.5551 862.9553, 18368.703 941.0988 862.23987, 18382.504 1046.6708 862.6368, 18458.516 1147.9458 859.99756, 18533.25 1227.1383 856.677, 18587.725 1304.7352 859.82947, 18577.074 1405.7966 860.83124, 18456.574 1492.112 858.33325, 18344.21 1474.8772 852.8747, 18268.213 1369.1538 845.72626, 18226.021 1292.2382 828.70795, 18240.006 1215.0385 406.69363</trace>
</ink>
</file>

<file path=ppt/ink/ink88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20455.604 1971.0554 874.14984, 20362.95 1997.7001 868.2855, 20367.152 1910.1011 866.30707, 20449.979 1901.3673 866.04803, 20534.668 1981.8185 864.9373, 20487.434 2077.0964 864.7773, 20410.332 2090.659 865.426, 20399.111 2010.6978 864.31396, 20454.375 1925.847 774.61163, 20483.836 2014.0034 812.1897, 20403.012 2031.6586 824.45825, 20346.898 2107.7205 241.30898</trace>
</ink>
</file>

<file path=ppt/ink/ink88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20915.293 1637.6305 874.14984, 20899.984 1719.936 864.98694, 20867.924 1831.0145 861.9454, 20833.871 1944.9258 859.0657, 20809.76 2027.2948 853.5169</trace>
</ink>
</file>

<file path=ppt/ink/ink88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20883.4 1593.0913 874.14984, 20965.004 1669.6863 871.52686, 21045.67 1676.3284 869.91046, 21135.941 1620.5276 865.20337, 21218.656 1509.6727 859.58704, 21294.664 1502.1667 858.2846, 21281.236 1622.4843 858.3638, 21252.012 1717.375 860.3171, 21223.49 1794.5555 840.49384</trace>
</ink>
</file>

<file path=ppt/ink/ink88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20365.428 2188.1838 874.14984, 20376.795 2290.026 864.0081, 20381.373 2395.263 860.42346, 20382.562 2472.5457 832.3092</trace>
</ink>
</file>

<file path=ppt/ink/ink88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20330.236 3220.0073 874.14984, 20330.236 3332.6538 862.21796, 20330.236 3445.7705 858.8228, 20327.748 3524.4568 800.734</trace>
</ink>
</file>

<file path=ppt/ink/ink88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20388.521 4204.1987 874.14984, 20394.305 4345.2603 855.2131, 20393.715 4434.3335 845.46533, 20389.918 4524.216 835.77997, 20387.12 4615.0815 816.8756, 20377.514 4691.678 532.17633</trace>
</ink>
</file>

<file path=ppt/ink/ink88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20375.324 5292.315 874.14984, 20392.2 5416.9897 856.56116, 20399.531 5505.137 853.7369, 20403.447 5599.1807 849.5141, 20402.793 5688.6187 842.35913, 20403.842 5772.8716 829.4932, 20398.84 5848.6074 794.1777</trace>
</ink>
</file>

<file path=ppt/ink/ink88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20288.445 6527.658 874.14984, 20263.852 6636.752 867.4983, 20247.719 6791.0845 862.62036, 20239.383 6918.085 858.8815, 20234.986 7014.6094 857.9437, 20234.4 7091.9463 859.74854, 20234.04 7210.425 861.72644, 20233.256 7301.9946 869.4032</trace>
</ink>
</file>

<file path=ppt/ink/ink8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18794 487 874, 18776 581 863, 18753 680 859, 18748 758 861, 18843 780 860, 18926 693 850, 18974 611 852, 19012 710 856, 19113 768 863, 19204 754 861, 19296 690 858, 19348 626 861, 19328 560 864, 19255 633 865, 19247 726 863, 19316 801 860, 19423 786 855, 19509 747 849, 19579 694 850, 19605 625 853, 19506 588 856, 19436 616 859, 19381 712 861, 19424 788 859, 19499 823 858, 19593 805 849, 19659 789 830</trace>
</ink>
</file>

<file path=ppt/ink/ink890.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18922.578 5726.572 874.14984, 19005.861 5834.3403 862.51746, 19066.941 5911.1953 854.5861</trace>
</ink>
</file>

<file path=ppt/ink/ink891.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19381.168 6344.5522 874.14984, 19464.814 6468.111 861.96313, 19549.262 6546.6475 858.83746, 19627.365 6619.6685 421.25015</trace>
</ink>
</file>

<file path=ppt/ink/ink892.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19902.44 7008.9277 874.14984, 19971.69 7094.404 866.65845, 20040.422 7183.1904 867.74475, 20114.156 7258.425 866.5955, 20203.03 7304.836 865.8972, 20278.422 7322.9966 426.5161</trace>
</ink>
</file>

<file path=ppt/ink/ink8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20169.676 7279.875 874.14984, 20122.145 7364.331 871.62335, 20205.02 7357.574 869.4811, 20220.48 7264.301 868.45013, 20143.312 7259.7104 867.3263, 20121.938 7346.623 867.2796, 20202.643 7323.749 867.6844, 20204.5 7241.3525 866.5161, 20123.053 7242.09 864.5801, 20142.254 7324.5933 865.24414, 20217.377 7332.9175 865.9121, 20140.338 7320.135 867.2846</trace>
</ink>
</file>

<file path=ppt/ink/ink8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20775.629 6900.0547 874.14984, 20782.37 7004.331 864.9409, 20781.781 7130.001 853.2577, 20776.918 7232.373 837.3456, 20770.236 7329.969 815.71655, 20770.803 7408.1274 762.2468, 20776.178 7484.6514 617.1288</trace>
</ink>
</file>

<file path=ppt/ink/ink8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20758.033 7171.0015 874.14984, 20894.68 7190.2026 856.49414, 20975.992 7201.2144 849.1057, 21062.084 7210.3853 838.89294, 21139.527 7219.131 820.47437, 21216.38 7228.1206 779.8351</trace>
</ink>
</file>

<file path=ppt/ink/ink896.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21257.309 6917.9937 874.14984, 21259.932 7045.9185 861.62933, 21256.717 7125.57 855.8756, 21250.697 7221.4487 849.4601, 21243.664 7312.155 843.4704, 21225.299 7483.4663 830.0542, 21215.969 7566.5674 812.5796, 21203.424 7658.457 786.20435</trace>
</ink>
</file>

<file path=ppt/ink/ink8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14768.891 545.80273 874.14984, 14897.981 534.05225 860.6648, 14987.076 527.1927 851.388, 15095.148 520.8901 841.98175, 15212.1875 516.39984 834.0133, 15355.961 511.51974 800.56635, 15463.807 509.69772 747.8115, 15539.108 510.37164 611.1022</trace>
</ink>
</file>

<file path=ppt/ink/ink8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15411.134 347.2324 874.14984, 15493.012 373.15482 867.0496, 15575.347 422.8046 866.4715, 15660.026 538.28534 863.1351, 15669.609 634.8404 857.1605, 15638.866 710.00305 844.27563</trace>
</ink>
</file>

<file path=ppt/ink/ink89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19420.756 6394.659 874.14984, 19505.742 6495.6924 870.6643, 19571.69 6574.5713 869.8685, 19652.127 6673.646 868.8544, 19743.252 6787.68 867.52594, 19807.482 6868.982 865.25714, 19875.072 6952.8784 864.9623, 19977.342 7076.923 864.87036, 20083.055 7206.852 862.60156, 20164.475 7308.387 859.9076, 20237.367 7402.136 858.63495, 20298.578 7483.271 858.18024, 20367.533 7567.6914 859.1563, 20438.81 7654.4443 860.3569, 20508.104 7739.4453 861.2075, 20572.137 7818.0864 861.40906, 20646.283 7910.8237 861.14954, 20724.336 8009.6694 860.36975, 20796.715 8101.3364 859.8058, 20863.479 8186.447 859.4766, 20943.994 8285.512 859.4018, 21027.395 8382.686 859.28, 21109.44 8481.1 859.0601, 21180.658 8568.616 858.8595, 21264.572 8674.94 858.7977, 21350.361 8775.078 858.6059, 21436.736 8873.382 858.44446, 21511.328 8957.859 858.5229, 21595.809 9052.022 858.88043, 21699.496 9169.423 859.89233, 21770.852 9250.278 861.117, 21851.922 9341.968 865.2652, 21918.463 9419.784 867.6658, 21982.701 9498.569 848.7425</trace>
</ink>
</file>

<file path=ppt/ink/ink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8424 7216 874, 8510 7099 866, 8608 7020 864, 8714 7010 865, 8827 7088 865, 8946 7188 865, 9051 7236 864, 9152 7235 862, 9252 7178 857, 9357 7088 837</trace>
</ink>
</file>

<file path=ppt/ink/ink90.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19435 321 874, 19388 407 862, 19315 495 845, 19257 560 720</trace>
</ink>
</file>

<file path=ppt/ink/ink90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21969.936 9284.137 874.14984, 22006.523 9365.665 871.41956, 22071.621 9492.437 868.085, 22137.344 9615.833 866.707, 22047.787 9655.165 851.8507, 21906.43 9605.423 832.56, 21820.86 9573.34 819.8196, 21739.639 9546.566 799.0805, 21636.65 9528.649 744.9105, 21559.197 9519.158 619.1228</trace>
</ink>
</file>

<file path=ppt/ink/ink90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21489.354 9897.168 874.14984, 21612.555 9927.856 863.6577, 21695.71 9957.588 862.9595, 21781.615 9997.71 859.8546, 21903.4 10094.806 861.3796, 21890.613 10209.585 861.14404, 21784.422 10268.82 853.8589, 21698.453 10287.049 847.7308, 21592.076 10284.615 840.0448, 21505.094 10286.889 822.66455, 21428.973 10284.438 799.4751</trace>
</ink>
</file>

<file path=ppt/ink/ink90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22237.172 10150.175 874.14984, 22130.725 10157.204 867.5927, 22030.188 10166.153 859.5551, 21927.914 10182.569 859.7773, 21843.94 10215.474 862.8279, 21789.955 10296.726 863.00885, 21808.783 10402.015 861.0584, 21888.812 10502.863 854.31464, 22006.406 10579.974 839.694, 22103.277 10611.129 811.2773, 22193.182 10620.31 732.5509</trace>
</ink>
</file>

<file path=ppt/ink/ink90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20258.752 9030.511 874.14984, 20182.527 9053.082 760.7095</trace>
</ink>
</file>

<file path=ppt/ink/ink90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19135.928 292.177 874.14984, 19243.463 370.65036 868.31104, 19324.838 423.3072 865.52637, 19443.564 492.57114 864.29095, 19567.123 564.3811 861.556, 19663.5 622.729 858.6574, 19749.416 674.96655 858.0716, 19846.285 732.075 858.52356, 19957.799 796.1307 858.2915, 20092.139 870.3028 857.8064, 20214.13 939.1554 857.23517, 20292.588 984.72876 856.7865, 20378.37 1034.133 855.95087, 20510.598 1110.4592 854.004, 20592.318 1158.6797 852.7115, 20680.553 1212.408 851.56366, 20775.34 1271.2571 850.3821, 20871.01 1331.3202 849.4662, 21021.734 1425.0225 847.3765, 21115.947 1481.7638 845.98364, 21260.781 1569.5576 843.51483, 21348.775 1624.3135 842.62537, 21429.738 1675.2776 842.18774, 21580.463 1770.9445 841.269, 21676.754 1830.8097 840.4898, 21781.406 1895.5723 839.5155, 21936.285 1992.3379 838.47125, 22028.117 2049.459 838.54584, 22123.668 2109.8064 839.38763, 22219.191 2170.8643 841.022, 22309.46 2228.7178 843.06415, 22442.37 2311.916 847.02637, 22518.734 2356.5063 849.2187, 22597.457 2402.2603 851.3264, 22714.62 2471.6567 854.9166, 22819.033 2531.387 858.1554, 22905.705 2576.0867 862.3657, 23018.162 2630.85 867.73987, 23059.248 2745.4673 869.59454, 23048.484 2863.5825 867.5151, 23029.53 2989.669 862.2942, 23009.73 3114.482 855.7492, 22999.102 3193.6511 853.58044, 22983.322 3314.7349 851.6024, 22971.064 3398.619 851.43146, 22955.777 3495.031 851.49615, 22942.178 3580.394 850.85077, 22929.678 3658.5647 849.953, 22913.795 3758.251 847.89703, 22894.537 3875.9639 844.7954, 22872.326 4007.9795 840.45435, 22857.379 4096.5283 836.49274, 22838.467 4210.358 831.8683, 22816.87 4346.412 826.7117, 22793.166 4499.9385 820.98505, 22772.979 4631.969 815.6044, 22755.424 4752.0503 810.9785, 22735.87 4897.8257 806.5764, 22716.56 5057.898 802.86285, 22703.812 5164.3813 799.96136, 22687.46 5305.045 797.29767, 22668.648 5469.5146 794.2914, 22650.69 5650.062 791.642, 22636.13 5803.1123 789.793, 22623.57 5940.888 788.1532, 22609.227 6106.1577 787.09937, 22594.111 6288.83 786.0585, 22575.426 6483.026 784.65247, 22562.867 6612.6294 783.68134, 22545.85 6768.938 782.3798, 22525.922 6943.0874 781.6099, 22504.105 7125.7476 781.8157, 22484.549 7284.831 783.2982, 22468.36 7414.4224 785.06525, 22449.682 7566.822 788.27216, 22429.049 7733.5464 791.47485, 22405.568 7909.155 794.0058, 22388.7 8033.901 795.6883, 22368.934 8170.895 797.10284, 22346.06 8324.587 798.4201, 22321.56 8485.17 792.3476, 22300.057 8628.606 777.2882, 22283.664 8738.775 753.39215, 22266.03 8861.819 721.2396, 22248.436 8987.839 680.8696, 22236.81 9071.877 633.1309, 22225.404 9165.766 578.87067, 22216.06 9266.36 518.94586, 22209.717 9367.208 454.02695, 22205.02 9452.075 385.44092, 22197.564 9594.279 252.66011, 22193.78 9670.259 195.41437, 22166.045 9748.065 108.25682</trace>
</ink>
</file>

<file path=ppt/ink/ink90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21917.148 9553.846 874.14984, 21993.436 9640.17 864.18225, 22096.51 9764.408 849.3136, 22162.582 9845.021 823.5496</trace>
</ink>
</file>

<file path=ppt/ink/ink90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17924.021 2188.1838 874.14984, 17846.97 2224.6638 868.2637, 17757.596 2276.659 862.0136, 17644.686 2343.4978 859.04913, 17517.148 2419.436 856.19604, 17400.215 2491.0361 854.8831, 17260.629 2578.4954 854.1287, 17147.982 2652.255 853.9339, 17072.547 2703.706 853.79816, 16949.643 2785.2014 853.5265, 16803.336 2874.5027 853.5302, 16671.824 2950.809 855.029, 16588.705 2991.9114 859.80536, 16512.053 3022.0115 816.8544</trace>
</ink>
</file>

<file path=ppt/ink/ink90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16694.521 2712.1372 874.14984, 16653.973 2789.1628 864.9983, 16602.125 2866.3074 858.1643, 16536.537 2946.342 857.1769, 16464.217 3044.6953 860.11597, 16535.213 3131.1104 856.55597, 16637.08 3144.2622 853.213, 16780.377 3114.2217 846.94354, 16876.738 3089.1938 828.9901</trace>
</ink>
</file>

<file path=ppt/ink/ink90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16088.569 2314.3782 874.14984, 16130.821 2404.7869 865.9039, 16178.951 2505.7422 861.3036, 16222.783 2590.8833 859.53314, 16304.988 2684.9814 862.7365, 16383.261 2703.93 863.9778, 16433.227 2624.8513 864.357, 16429.39 2473.6973 865.0218, 16412.936 2345.9514 865.4105, 16451.455 2204.2405 864.60596, 16478.98 2127.9155 865.05597, 16556.727 2074.9043 240.56404</trace>
</ink>
</file>

<file path=ppt/ink/ink90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16623.04 2458.5117 874.14984, 16663.53 2540.501 868.4573, 16768.115 2565.8398 868.3335, 16793.234 2473.047 867.8233, 16708.566 2436.2527 866.81555, 16623.04 2413.3538 866.844</trace>
</ink>
</file>

<file path=ppt/ink/ink91.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20121 624 874, 20043 687 861, 19950 758 860, 19876 842 863, 19863 906 864, 19928 886 862, 20020 805 852, 20082 734 843, 20157 827 859, 20229 833 865</trace>
</ink>
</file>

<file path=ppt/ink/ink91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16480.074 1826.922 874.14984, 16386.812 1901.5066 860.67993, 16265.95 1989.9316 853.0111, 16170.706 2053.3052 858.22766, 16085.118 2079.2385 863.28784, 16010.0 2057.733 8.727797</trace>
</ink>
</file>

<file path=ppt/ink/ink91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16195.242 1844.8612 874.14984, 16311.792 1797.9608 860.29004, 16414.049 1766.5698 851.67224, 16519.096 1746.3385 849.91156, 16620.648 1741.385 852.519, 16710.156 1762.2291 854.8662, 16743.273 1858.0712 860.6003, 16656.33 1928.4531 859.9989, 16572.406 1973.9556 851.414</trace>
</ink>
</file>

<file path=ppt/ink/ink91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2238.5435 10132.235 874.14984, 2312.3826 10054.022 8.7277355</trace>
</ink>
</file>

<file path=ppt/ink/ink91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972.75195 6231.9673 874.14984, 1088.4448 6233.8115 863.7577, 1230.2439 6240.072 858.00305, 1348.39 6241.275 852.953, 1473.283 6239.2153 850.54553, 1575.5004 6237.557 845.8629, 1701.0775 6236.04 839.3216, 1830.7996 6235.053 832.68384, 1929.4979 6234.3916 826.58923, 2059.922 6233.928 819.4703, 2211.323 6232.0864 812.9699, 2319.9592 6230.4976 807.5285, 2448.837 6227.2393 802.741, 2606.646 6222.0527 797.25726, 2787.4958 6215.626 792.16077, 2965.5276 6209.9824 787.3612, 3101.1946 6205.8193 783.5911, 3271.8296 6200.701 779.15643, 3466.0376 6194.739 773.8692, 3602.3484 6190.6943 770.8088, 3763.737 6186.939 767.6824, 3950.4355 6183.8457 764.9357, 4150.201 6183.402 764.3688, 4334.3735 6184.9263 765.2679, 4473.001 6186.5996 766.5458, 4630.9536 6190.78 769.5386, 4794.9873 6198.332 774.98755, 4955.1133 6209.2 783.22766, 5074.6006 6218.0923 792.0584, 5183.191 6227.128 801.24023, 5270.3364 6234.3276 811.60547, 5346.557 6240.5596 821.14844, 5424.689 6245.6865 829.9004, 5564.591 6254.122 847.47406, 5641.0117 6268.0044 859.68915, 5565.2705 6296.5103 565.4234</trace>
</ink>
</file>

<file path=ppt/ink/ink91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11430.1045 1029.5474 874.14984, 11528.243 1014.713 863.1302, 11681.689 1000.85443 857.3966, 11772.124 993.9189 855.83856, 11869.941 986.8053 854.8182, 12014.261 976.8908 853.1958, 12155.871 970.0381 849.9583, 12251.105 969.8514 847.46405, 12343.98 971.9778 845.2612, 12419.651 974.50116 843.312, 12516.286 979.6888 841.4064, 12626.555 985.5126 839.87573, 12747.212 989.9945 839.16394, 12833.94 993.0185 838.56647, 12933.305 995.3489 837.8671, 13053.934 996.8716 835.94666, 13164.811 996.725 833.63495, 13260.703 995.7672 831.4, 13379.187 994.45703 828.4642, 13511.779 993.81036 825.7508, 13653.112 995.757 823.92676, 13751.378 997.402 823.1951, 13863.72 1001.3418 822.2183, 13993.2 1005.8765 821.4582, 14133.743 1009.9169 820.6204, 14262.791 1011.82227 820.41693, 14366.302 1012.69916 820.49585, 14492.168 1012.4028 820.4197, 14630.178 1012.65845 820.5945, 14720.166 1012.83 820.8937, 14829.549 1013.33923 821.2052, 14948.544 1015.4204 822.2149, 15068.147 1020.9042 825.45703, 15166.813 1026.7056 829.8809, 15246.339 1032.1487 834.1083, 15329.507 1040.0853 838.3757, 15410.605 1048.7612 842.75574, 15487.107 1057.9236 847.14246, 15600.443 1072.1731 856.42456, 15703.832 1081.9132 864.6853</trace>
</ink>
</file>

<file path=ppt/ink/ink91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1935.0176 3487.8608 874.14984, 1847.3552 3514.0132 871.2136, 1766.288 3572.9812 865.18604, 1709.7949 3655.135 863.26544, 1682.8018 3794.1152 863.9153, 1694.3379 3918.6094 863.1597, 1759.5226 4030.4824 861.6954, 1873.0994 4087.7322 862.50525, 1949.014 4083.4783 863.01764, 2077.3206 4017.287 862.7827, 2153.5657 3905.2656 860.5207, 2171.8362 3829.6582 860.1855, 2180.8289 3714.8787 861.4413, 2143.021 3600.5002 863.5071, 2113.174 3524.977 868.9296</trace>
</ink>
</file>

<file path=ppt/ink/ink91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2113.174 3578.1763 874.14984, 2066.297 3674.7742 864.4412, 2004.0526 3783.1 858.84015, 1943.312 3874.4773 847.8205, 1886.6293 3956.7588 807.4489</trace>
</ink>
</file>

<file path=ppt/ink/ink91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1775.5563 3632.613 874.14984, 1847.4736 3718.6301 867.5646, 1912.5327 3814.2605 863.3623, 1975.8257 3933.5652 858.77454, 2015.2981 4021.0935 847.52423</trace>
</ink>
</file>

<file path=ppt/ink/ink91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1845.9393 4318.6396 874.14984, 1862.9005 4406.7505 867.85297, 1943.734 4499.6187 866.939, 2038.684 4490.6016 865.3806, 2107.2727 4396.6147 860.5623, 2150.7144 4291.3364 853.49835, 2173.0889 4196.853 852.35925, 2164.5613 4282.848 849.36285, 2141.902 4450.0728 836.78827, 2130.4543 4533.53 832.2343, 2098.9297 4684.438 836.95325, 2033.982 4795.509 843.4423, 1949.1805 4832.7095 849.15027, 1851.2019 4772.662 860.45276, 1835.09 4688.1973 863.2666, 1894.2208 4577.2607 857.68915, 1979.8081 4502.7954 850.87146, 2077.9832 4445.4526 832.6443</trace>
</ink>
</file>

<file path=ppt/ink/ink91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12879.552 3055.46 874.14984, 12962.911 3064.0562 871.7052, 13089.277 3073.4707 867.36646, 13174.063 3080.1663 863.70514, 13288.076 3083.1726 864.14886, 13375.287 3082.7773 864.43384, 13480.353 3083.5317 863.57043, 13556.72 3084.1797 862.6572, 13644.853 3085.478 861.5171, 13743.462 3086.9543 858.033, 13843.808 3088.3174 854.77783, 13935.446 3088.364 852.7753, 14078.347 3087.0708 851.08826, 14157.584 3087.28 851.7976, 14239.323 3086.5503 852.5228, 14362.548 3085.4878 853.989, 14512.575 3087.372 855.9938, 14593.798 3088.4814 857.1654, 14725.599 3090.2356 858.00903, 14810.159 3090.8708 857.7548, 14899.043 3091.2717 857.1526, 15037.014 3091.722 856.2018, 15115.888 3091.84 856.0668, 15194.491 3091.9014 856.0105, 15330.211 3091.9482 855.8183, 15417.491 3093.493 855.5038, 15512.345 3095.1501 855.1978, 15658.813 3097.9836 854.7999, 15744.15 3100.7024 854.74384, 15825.435 3103.1897 854.8184, 15972.674 3106.9187 854.5651, 16063.949 3108.486 854.3966, 16163.736 3109.5037 854.1929, 16317.763 3109.0168 853.8199, 16411.018 3107.4023 853.217, 16514.586 3105.6858 852.54156, 16614.178 3103.1821 851.6631, 16777.412 3098.514 850.53625, 16876.422 3095.0361 850.4697, 17027.656 3088.18 850.7959, 17122.145 3083.7039 850.99994, 17224.885 3078.6216 851.22064, 17319.648 3074.4114 851.5826, 17480.559 3068.6128 852.3012, 17575.527 3065.344 852.7158, 17711.45 3060.9624 853.42926, 17788.39 3059.3218 854.0494, 17867.568 3058.2874 855.0725, 17991.379 3057.2476 857.1557, 18117.096 3056.853 859.8634, 18239.727 3052.4238 864.1475, 18319.285 3048.8586 872.8929</trace>
</ink>
</file>

<file path=ppt/ink/ink92.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19822 502 874, 19934 511 845, 20003 516 800</trace>
</ink>
</file>

<file path=ppt/ink/ink92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18119.773 2946.5867 874.14984, 18212.09 2977.8745 868.37006, 18346.967 3029.805 866.65845, 18455.678 3111.7703 866.9651, 18437.898 3214.8518 864.217, 18371.348 3291.6926 857.0914, 18282.395 3340.4775 845.14545, 18204.244 3372.7712 797.47894</trace>
</ink>
</file>

<file path=ppt/ink/ink92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12879.552 2350.2568 874.14984, 12958.376 2413.825 871.86053, 13044.382 2443.3896 868.2115, 13120.364 2469.2314 677.5439</trace>
</ink>
</file>

<file path=ppt/ink/ink92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20490.797 2477.6885 874.14984, 20590.652 2477.6885 869.2292, 20702.21 2477.6885 865.1391, 20812.11 2477.994 861.187, 20940.049 2482.5444 857.1185, 21060.633 2488.3052 854.5328, 21207.475 2491.3582 854.747, 21296.697 2489.6465 854.855, 21436.918 2486.1262 854.7514, 21531.465 2483.8264 853.56445, 21637.4 2481.8772 851.7041, 21751.078 2480.5803 849.50525, 21861.963 2479.7239 848.1547, 21941.492 2479.157 846.8692, 22036.055 2480.3132 842.5659, 22137.238 2483.0576 836.34656, 22237.998 2486.6235 828.2421, 22314.986 2489.885 818.18866, 22450.562 2499.1472 777.9182, 22549.512 2512.8218 718.5598, 22625.186 2526.5447 406.17346</trace>
</ink>
</file>

<file path=ppt/ink/ink92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20615.066 2530.888 874.14984, 20519.553 2523.769 871.24384, 20400.26 2519.2427 858.279, 20272.434 2520.7021 854.5234, 20194.336 2523.4897 854.0019, 20115.316 2525.985 853.73346, 19982.795 2530.8064 852.67773, 19896.178 2535.2512 851.8244, 19800.898 2541.239 851.31586, 19723.117 2546.385 852.01605, 19560.135 2557.5557 853.2653, 19473.104 2563.1143 853.3402, 19326.363 2572.275 853.4796, 19232.775 2578.8584 853.5466, 19133.033 2587.7197 853.4761, 19056.744 2594.792 853.456, 18900.652 2610.6838 853.7186, 18816.908 2618.1665 854.29596, 18691.83 2625.656 856.93945, 18601.076 2618.8022 861.67053, 18518.322 2575.0435 864.3554, 18435.865 2456.9182 866.2555, 18394.545 2316.1313 865.2856, 18373.518 2190.7747 861.7437, 18367.025 2076.7546 860.30084, 18378.676 1946.2621 862.5062, 18409.514 1839.3086 863.0127, 18468.572 1746.7786 862.60016, 18554.66 1672.6798 862.1555, 18653.512 1630.2604 861.15015, 18766.125 1603.4965 858.84924, 18918.055 1579.1656 856.52875, 19019.693 1565.2474 854.044, 19104.697 1554.0782 851.3058, 19191.95 1542.9517 847.99304, 19305.477 1528.9956 843.1294, 19426.492 1516.068 837.17487, 19518.965 1506.5657 831.4299, 19644.238 1494.9523 824.74023, 19792.707 1481.7068 817.7604, 19897.617 1472.5519 812.01404, 20023.857 1462.6769 806.29, 20175.508 1451.0671 801.4995, 20347.176 1439.383 797.2601, 20509.049 1428.9741 793.8662, 20636.514 1420.9984 791.19385, 20792.861 1412.7943 788.89014, 20970.371 1404.1846 786.67865, 21087.945 1398.4952 785.7171, 21236.867 1390.8712 785.06915, 21407.283 1381.7539 784.59344, 21588.66 1373.4683 785.1641, 21745.738 1367.4965 786.2505, 21873.836 1363.2299 787.5586, 22017.67 1361.5929 789.99243, 22166.977 1364.5991 794.6987, 22264.648 1366.7114 799.1663, 22381.342 1375.371 804.75354, 22507.48 1390.8778 810.88025, 22631.4 1412.6434 817.9055, 22729.613 1434.9966 824.9991, 22810.51 1457.4296 831.2377, 22889.469 1490.4548 837.1571, 23002.127 1556.8711 847.593, 23071.998 1648.0234 854.97516, 23095.742 1745.3966 859.8069, 23073.27 1886.6688 859.5083, 23031.182 2013.264 854.8086, 22992.766 2096.399 850.87463, 22928.002 2226.5427 848.7928, 22881.77 2307.6565 847.3324, 22830.28 2389.3857 843.42957, 22742.44 2507.9812 832.74316, 22683.662 2585.3245 812.784</trace>
</ink>
</file>

<file path=ppt/ink/ink92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17602.9 3505.8003 874.14984, 17572.414 3619.2458 862.73804, 17547.049 3724.2786 856.95013, 17526.576 3832.4033 853.6953, 17508.578 3987.7573 850.7741, 17497.781 4117.796 847.4036, 17493.732 4199.2114 847.85376, 17494.795 4322.6274 850.8618, 17524.002 4452.3457 853.8819, 17570.652 4548.2744 857.2776, 17655.172 4618.4106 859.225, 17750.562 4659.1387 859.43756, 17826.61 4676.02 858.3531, 17922.81 4688.899 854.77124, 18028.113 4696.7363 849.84467, 18105.014 4701.5044 845.0998, 18210.193 4703.069 839.78436, 18337.459 4703.4067 834.00275, 18481.924 4704.1084 827.6943, 18600.604 4704.719 821.81213, 18718.016 4706.3657 816.0737, 18859.135 4710.669 810.75116, 18997.912 4718.026 806.5267, 19103.086 4724.296 803.42523, 19232.127 4736.712 792.56726, 19373.246 4753.1226 773.4128, 19469.814 4764.5 746.4908, 19577.697 4777.578 712.05145, 19694.201 4790.896 670.461, 19810.555 4803.0615 621.82825, 19908.855 4811.967 566.78674, 20059.531 4820.706 440.345, 20138.365 4824.5903 282.21158</trace>
</ink>
</file>

<file path=ppt/ink/ink92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17567.709 3578.1763 874.14984, 17655.422 3578.176 860.61273, 17739.871 3576.858 848.12787, 17846.748 3573.4617 836.41614, 17952.182 3570.2227 826.70435, 18035.72 3567.6855 819.52637, 18146.64 3565.5278 812.5884, 18225.47 3564.079 807.37115, 18346.771 3562.7158 803.9823, 18504.053 3560.2266 795.95746, 18625.271 3558.037 789.1065, 18765.508 3554.771 783.3599, 18941.465 3551.127 776.4339, 19146.777 3546.3765 765.60345, 19361.213 3541.1118 753.4742, 19516.738 3537.2568 741.46265, 19719.66 3533.222 726.13245, 19957.953 3529.723 710.78516, 20133.164 3527.4543 697.6498, 20331.672 3526.0005 683.3761, 20566.947 3525.0627 670.81604, 20824.389 3524.478 662.15515, 21068.504 3523.3008 657.88617, 21252.57 3522.29 655.8877, 21475.688 3519.0278 655.4342, 21724.664 3515.3777 656.94257, 21897.027 3513.0762 660.77844, 22098.332 3511.9805 664.5385, 22327.602 3513.901 667.49603, 22568.332 3518.2231 675.0957, 22785.352 3523.3347 686.2361, 22951.584 3527.646 696.41315, 23140.91 3534.1912 709.20953, 23336.96 3543.0579 723.38934, 23467.436 3549.2883 736.7024, 23609.602 3559.0715 750.4675, 23752.178 3571.7947 765.83514, 23859.383 3583.641 783.0389, 23948.664 3596.0642 799.5533, 24030.803 3614.6313 815.4899, 24148.123 3684.233 838.2613, 24201.861 3812.7515 855.9677, 24182.213 3942.204 859.5248, 24158.898 4047.8352 859.1192, 24135.098 4162.7188 857.94763, 24119.172 4273.348 857.88983, 24111.797 4391.1406 858.79065, 24107.93 4486.065 862.0601, 24099.086 4577.4106 864.9416, 24074.8 4666.2563 865.8488, 23993.545 4764.373 864.24115, 23907.021 4819.5645 861.8844, 23828.26 4839.6934 859.125, 23678.71 4862.143 850.32184, 23569.541 4866.2617 843.2894, 23448.084 4867.6465 835.1132, 23355.084 4867.8657 827.4097, 23226.246 4866.644 819.01733, 23070.69 4864.807 810.6652, 22892.73 4863.3853 802.20074, 22746.947 4862.385 794.8638, 22603.342 4861.6807 787.93195, 22427.562 4862.753 779.1514, 22251.963 4866.114 773.3408, 22114.154 4869.378 768.82367, 21935.91 4877.6597 763.14276, 21730.117 4889.632 757.6114, 21507.15 4902.9146 752.0366, 21337.04 4913.153 746.1084, 21167.041 4922.609 747.0371, 20976.19 4932.2646 748.8814, 20806.264 4939.4824 752.4391, 20667.383 4944.7485 756.3745, 20511.223 4950.331 741.01196, 20354.254 4954.603 717.03076, 20209.342 4956.1997 685.5242, 20108.607 4956.9565 646.2686, 20019.717 4955.373 599.97754, 19901.955 4947.4443 497.84283, 19826.373 4939.709 291.644</trace>
</ink>
</file>

<file path=ppt/ink/ink92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5072.553 1917.2374 874.14984, 4956.7305 2023.7885 868.6374, 4872.6743 2096.8806 866.1568, 4795.9937 2158.473 806.5246</trace>
</ink>
</file>

<file path=ppt/ink/ink92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4805.3184 1917.2374 874.14984, 4833.813 1995.7971 868.85547, 4879.43 2114.4167 868.2141, 4911.992 2196.8442 872.5734</trace>
</ink>
</file>

<file path=ppt/ink/ink92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5037.3613 1429.7811 874.14984, 5034.363 1540.0542 874.14984, 5027.676 1616.1525 868.0009, 5021.356 1695.463 859.38617</trace>
</ink>
</file>

<file path=ppt/ink/ink92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5037.3613 1394.521 874.14984, 5143.841 1444.7717 869.3855, 5241.821 1421.7422 866.4084, 5330.212 1360.687 861.98254, 5411.932 1284.9851 862.3251, 5487.89 1365.8844 860.6771, 5479.4976 1454.9705 857.27954, 5465.157 1538.0356 842.9766</trace>
</ink>
</file>

<file path=ppt/ink/ink93.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20463 533 874, 20462 614 865, 20452 709 862, 20440 785 860, 20427 849 860, 20410 927 866</trace>
</ink>
</file>

<file path=ppt/ink/ink93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4859.205 2242.002 874.14984, 4845.27 2322.8914 875.62976</trace>
</ink>
</file>

<file path=ppt/ink/ink93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4876.801 2766.5745 874.14984, 4894.23 2869.421 868.1403, 4913.653 2947.2817 856.33234</trace>
</ink>
</file>

<file path=ppt/ink/ink93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4894.3965 3289.2903 874.14984, 4868.2705 3370.1807 875.5832</trace>
</ink>
</file>

<file path=ppt/ink/ink93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4787.7227 3704.3706 874.14984, 4775.046 3782.113 857.8075</trace>
</ink>
</file>

<file path=ppt/ink/ink93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4769.027 3812.6255 874.14984, 4859.0884 3852.596 870.4409, 4876.9263 3777.086 869.1168, 4748.507 3722.9946 866.4702, 4674.8813 3827.4216 865.36285, 4794.281 3859.0693 865.1012, 4873.921 3783.4631 866.1075, 4789.438 3723.6064 865.8734, 4692.016 3793.852 866.71533, 4791.9395 3839.372 866.5304, 4854.4795 3744.9043 867.02985, 4749.639 3762.5374 865.5923, 4664.262 3804.7417 863.0767</trace>
</ink>
</file>

<file path=ppt/ink/ink93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4751.431 2061.3708 874.14984, 4645.711 2044.0284 864.1609, 4569.022 2023.4806 853.8472</trace>
</ink>
</file>

<file path=ppt/ink/ink93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3949.7268 2115.8079 874.14984, 3845.4307 2112.6445 863.3832, 3732.6675 2092.5962 855.58496, 3656.2764 2077.0757 837.4665</trace>
</ink>
</file>

<file path=ppt/ink/ink94.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20404 608 874, 20483 605 864, 20566 592 856, 20642 578 842</trace>
</ink>
</file>

<file path=ppt/ink/ink94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3005.057 2188.1838 874.14984, 2858.5725 2170.578 853.848, 2781.872 2157.613 832.52716</trace>
</ink>
</file>

<file path=ppt/ink/ink94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2273.735 2224.6814 874.14984, 2145.347 2206.7327 860.79236, 2060.3872 2188.1836 846.4607</trace>
</ink>
</file>

<file path=ppt/ink/ink94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1810.7479 2224.6814 874.14984, 1889.3411 2249.421 871.14966, 1939.1624 2173.4668 869.6602, 1850.4923 2202.7126 868.5615, 1944.844 2262.4893 864.51434, 2001.3542 2183.9739 863.32837, 1905.9603 2191.6045 863.74194, 1905.3844 2267.7473 863.5962</trace>
</ink>
</file>

<file path=ppt/ink/ink94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4627.1616 4211.0034 874.14984, 4647.955 4320.4756 866.5376, 4652.244 4471.8677 859.13684, 4647.2075 4589.2373 856.4731, 4634.147 4708.337 858.9671, 4571.4243 4588.907 851.4727, 4566.3105 4486.4395 844.953, 4570.878 4387.3613 844.0341, 4584.9023 4282.503 847.1993, 4614.0024 4184.3496 852.6769, 4675.483 4087.8147 857.2218, 4768.9097 4032.6929 862.26184, 4872.5547 4019.877 864.495, 4975.449 4071.3125 865.3727, 5017.214 4157.954 863.3956, 4983.218 4233.0894 863.8548, 4903.918 4288.9233 863.92645, 4731.3184 4311.816 858.261, 4623.514 4296.0845 851.3006, 4535.8086 4287.2847 838.42053, 4456.5186 4274.9214 816.2613</trace>
</ink>
</file>

<file path=ppt/ink/ink94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1418.1433 1826.922 874.14984, 1407.578 1953.7999 860.23773, 1398.9457 2034.8691 855.762, 1388.1399 2134.7224 847.0977, 1378.0637 2238.171 832.072, 1374.3159 2329.8455 804.8745, 1374.1545 2413.3538 723.42346</trace>
</ink>
</file>

<file path=ppt/ink/ink94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1578.7043 1809.6011 874.14984, 1577.1125 1923.2473 867.5902, 1570.1044 2015.4243 861.8099, 1554.3507 2110.1194 854.4025, 1521.3695 2209.7808 843.815, 1493.6575 2286.7866 813.7705</trace>
</ink>
</file>

<file path=ppt/ink/ink94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1347.7605 2151.6865 874.14984, 1492.986 2121.93 865.78613, 1580.6943 2104.5518 858.958, 1657.4274 2095.3237 238.80405</trace>
</ink>
</file>

<file path=ppt/ink/ink94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1917.4218 2512.9485 874.14984, 2019.4987 2514.9954 869.8198, 2132.6902 2486.834 869.225, 2172.217 2396.5981 868.4407, 2192.0552 2316.9817 867.3321</trace>
</ink>
</file>

<file path=ppt/ink/ink94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4751.431 3578.1763 874.14984, 4664.036 3575.714 874.14984, 4571.693 3607.4976 871.39124, 4538.269 3692.4963 869.84216, 4558.912 3784.8608 868.90436, 4579.3887 3862.0642 843.6485</trace>
</ink>
</file>

<file path=ppt/ink/ink94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5090.1484 7405.45 874.14984, 5088.906 7488.409 870.4248, 5089.6235 7578.9385 868.153</trace>
</ink>
</file>

<file path=ppt/ink/ink95.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21029 367 874, 21081 453 860, 21107 520 852, 21124 604 845, 21126 702 837, 21125 782 831, 21107 861 826, 21076 928 812, 20970 998 757, 20897 1029 677, 20834 1015 611</trace>
</ink>
</file>

<file path=ppt/ink/ink95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12273.598 5907.2026 874.14984, 12197.877 5892.935 863.98694, 12038.775 5869.705 849.8331, 11935.753 5860.0137 843.6558, 11820.482 5852.793 838.33514, 11722.887 5847.6396 834.1741, 11632.3955 5843.9443 830.4831, 11516.928 5839.3936 827.5806, 11386.377 5834.2173 822.44574, 11294.067 5830.609 818.1124, 11170.505 5825.2734 814.84894, 11023.226 5818.5903 811.31616, 10863.337 5812.3423 808.4121, 10737.486 5807.628 806.2206, 10618.867 5804.392 804.34204, 10487.876 5802.2974 803.74133, 10364.703 5800.942 806.25793, 10277.015 5800.091 809.1182, 10181.707 5801.0986 814.63464, 10095.121 5804.3677 823.8756, 9972.056 5815.6953 839.70825, 9886.402 5881.1143 851.52295, 9850.454 5967.3496 858.5441, 9844.907 6094.405 859.0264, 9845.018 6209.3525 855.8051, 9824.664 6343.264 855.7333, 9804.889 6458.4688 857.49634, 9796.256 6561.152 860.1091, 9824.432 6647.059 863.5188, 9915.296 6710.7925 864.2496, 9993.178 6730.908 861.50867, 10071.347 6744.0396 856.55505, 10219.684 6756.6177 846.6559, 10318.787 6758.4004 844.5031, 10474.049 6759.318 840.5383, 10581.733 6759.251 838.3752, 10671.88 6759.4673 836.411, 10762.179 6760.1885 834.25006, 10874.174 6763.268 832.10706, 10999.661 6766.364 830.26776, 11131.747 6769.022 829.1994, 11217.839 6770.7744 828.5466, 11321.573 6772.3604 827.9412, 11431.516 6773.831 829.05774, 11515.419 6774.794 832.27, 11594.06 6775.419 835.40155, 11676.89 6775.82 838.7955, 11757.052 6773.771 843.7923, 11870.632 6763.851 853.85596, 11967.473 6729.6167 861.28613, 12035.401 6643.9346 864.00696, 12068.962 6547.546 862.78485, 12083.569 6423.9507 859.341, 12097.852 6296.7207 853.5962, 12113.883 6186.9673 840.52594, 12128.357 6073.6304 820.66516, 12138.759 5985.2944 776.4631</trace>
</ink>
</file>

<file path=ppt/ink/ink95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12469.352 6412.598 874.14984, 12600.529 6400.146 853.8461, 12698.814 6391.1157 844.70984, 12774.337 6384.258 837.62476, 12857.582 6377.3853 831.9377, 12962.136 6369.541 831.75476, 13050.925 6363.133 832.3695, 13136.4375 6357.1987 832.02576, 13243.958 6351.351 830.36615, 13358.233 6346.6836 828.66223, 13519.175 6341.794 826.0269, 13594.314 6340.629 821.9053, 13697.415 6340.171 804.73035, 13773.741 6341.838 741.2433</trace>
</ink>
</file>

<file path=ppt/ink/ink95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13432.716 6214.028 874.14984, 13536.825 6234.0254 867.2959, 13618.42 6256.3457 862.8968, 13696.903 6288.0107 863.37, 13764.019 6375.0244 865.36725, 13712.673 6461.5996 863.3701, 13643.625 6537.3022 569.01556</trace>
</ink>
</file>

<file path=ppt/ink/ink95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14269.612 6359.3984 874.14984, 14372.67 6273.544 866.0688, 14463.334 6227.69 865.52313, 14524.878 6322.127 860.73395, 14537.459 6414.589 854.9759, 14538.215 6491.5386 850.731, 14534.271 6575.6763 848.6846, 14523.678 6661.3906 846.9605, 14500.239 6788.607 847.6089, 14465.201 6890.391 852.3799, 14490.537 6787.4507 851.5112, 14554.474 6679.3447 844.7701, 14637.826 6559.5503 836.7846, 14695.914 6480.633 833.0091, 14780.601 6362.6284 830.4204, 14829.528 6286.34 832.7616, 14874.348 6203.2046 835.9648, 14932.79 6070.6147 843.7264, 14934.163 5934.156 852.8455, 14823.866 5872.21 860.544, 14735.886 5984.9976 858.87366, 14730.268 6112.55 852.3843, 14749.804 6251.4204 845.93225, 14774.349 6331.196 845.3443, 14828.588 6454.2666 846.64746, 14913.991 6533.24 850.0574, 15049.3545 6539.031 853.9897, 15172.869 6504.18 857.87836, 15249.1455 6466.334 859.1869, 15364.4795 6400.4414 859.81915, 15370.858 6324.5835 859.53375, 15257.95 6363.3496 852.4363, 15161.719 6420.6113 850.5927, 15112.3545 6510.506 854.7677, 15173.177 6590.2964 856.70874, 15254.005 6587.3555 858.3041, 15351.337 6512.564 860.6683, 15423.392 6415.936 858.18414, 15468.422 6334.089 855.65424, 15485.321 6414.4575 859.221, 15503.312 6521.4604 860.117, 15539.864 6598.459 862.0648, 15652.135 6623.4287 861.70044, 15760.534 6546.0103 858.486, 15841.15 6459.755 853.24915, 15918.113 6349.0786 855.10626, 15982.778 6443.1377 860.9722, 15978.448 6533.8413 865.169, 16049.001 6431.7026 856.55884, 16100.781 6354.694 860.1903, 16177.77 6346.5327 862.00104, 16210.826 6433.8574 861.1868, 16241.407 6563.943 860.311, 16283.116 6646.26 854.3477, 16328.545 6722.717 660.04175</trace>
</ink>
</file>

<file path=ppt/ink/ink95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16694.521 6286.4043 874.14984, 16819.666 6217.412 859.1539, 16975.422 6187.115 850.31824, 17092.006 6189.8896 846.8814, 17174.635 6226.0674 851.47516, 17213.723 6312.5205 852.0472, 17200.986 6396.773 853.2813, 17100.004 6504.572 850.04645, 16981.309 6586.681 841.9869, 16847.77 6621.576 822.2334, 16771.344 6636.5547 792.0219, 16693.98 6606.033 7.7279196</trace>
</ink>
</file>

<file path=ppt/ink/ink95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17407.146 6178.768 874.14984, 17287.932 6243.7397 865.6626, 17195.086 6340.283 866.10706, 17148.877 6452.07 864.61816, 17153.5 6543.9653 861.83466, 17295.906 6586.044 858.6444, 17381.527 6580.0156 851.6481, 17457.979 6540.6772 416.41055</trace>
</ink>
</file>

<file path=ppt/ink/ink95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17656.787 6304.962 874.14984, 17615.04 6381.0386 866.4676, 17567.408 6472.7935 866.9037, 17582.635 6573.3374 866.88556, 17677.176 6615.225 864.7506, 17777.03 6592.4116 860.8519, 17878.508 6503.557 858.94794, 17901.764 6391.783 858.69183, 17882.77 6300.3213 858.8624, 17784.55 6242.493 860.7707, 17687.244 6239.3696 862.46136, 17600.006 6323.472 861.9444, 17532.418 6402.693 804.8504</trace>
</ink>
</file>

<file path=ppt/ink/ink95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18048.291 6286.4043 874.14984, 18094.121 6198.4893 869.2144, 18193.178 6207.5713 867.69714, 18262.283 6302.546 866.14514, 18244.613 6420.264 862.1054, 18170.488 6496.6934 861.4541, 18092.502 6531.5327 862.79297, 18181.934 6536.4478 859.2413, 18307.707 6571.78 857.96985, 18398.965 6619.4067 857.37866, 18484.086 6743.6895 858.2485, 18493.139 6848.2544 858.3267, 18444.617 6963.1304 857.1665, 18360.682 7050.014 856.7944, 18261.4 7081.061 858.25964, 18169.385 7054.285 859.24225, 18117.84 6964.835 858.8562, 18126.078 6849.9683 857.8654, 18162.754 6761.079 855.2393, 18208.852 6683.545 843.05597</trace>
</ink>
</file>

<file path=ppt/ink/ink95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18733.426 6069.2754 874.14984, 18821.533 6138.1646 861.1751, 18935.662 6269.9614 850.9568, 18984.414 6356.5063 847.9149, 19017.105 6449.7773 846.32526, 19031.53 6540.5083 845.47894, 19027.195 6683.0566 844.37024, 18987.24 6803.419 840.4816, 18851.744 6913.7495 836.96313, 18754.86 6978.611 828.4555, 18676.383 6990.273 544.21155</trace>
</ink>
</file>

<file path=ppt/ink/ink959.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16890.273 5925.1426 874.14984, 16801.812 5988.9863 862.72986, 16683.385 6102.9478 854.16907, 16619.486 6181.622 848.76654, 16562.723 6270.0444 846.9327, 16495.082 6402.573 843.9467, 16464.209 6531.0938 840.24664, 16484.559 6608.2397 839.6207, 16536.783 6690.1606 836.7078, 16682.348 6824.161 825.6199, 16761.928 6887.4316 806.4293, 16872.678 6954.4917 760.17346</trace>
</ink>
</file>

<file path=ppt/ink/ink96.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14891 9377 874, 14787 9380 862, 14679 9410 859, 14592 9459 858, 14519 9540 857, 14466 9633 854, 14446 9697 853, 14436 9773 851, 14435 9859 848, 14445 9950 845, 14454 10017 843, 14468 10087 841, 14492 10165 840, 14525 10246 839, 14562 10320 840, 14632 10432 843, 14747 10537 846, 14846 10597 850, 14965 10619 853, 15081 10589 855, 15154 10541 856, 15212 10428 855, 15245 10314 851, 15254 10244 849, 15257 10163 847, 15255 10077 845, 15248 9950 845, 15239 9877 845, 15225 9800 846, 15207 9728 848, 15165 9609 850, 15116 9538 850, 15038 9463 846, 14916 9387 837, 14837 9338 822, 14772 9288 793, 14697 9256 761</trace>
</ink>
</file>

<file path=ppt/ink/ink960.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20258.752 11035.391 874.14984, 20380.05 10949.066 869.09845, 20486.1 10904.773 867.7901, 20568.506 10940.496 864.57965, 20587.506 11016.491 860.7835, 20579.13 11175.881 852.55896, 20564.38 11318.856 844.26074, 20551.879 11411.531 841.277, 20537.062 11516.424 839.5528, 20523.424 11621.099 838.7512, 20503.66 11783.597 838.0176, 20493.988 11874.265 839.682, 20486.213 11949.6875 842.2197, 20486.143 11855.0205 841.3707, 20482.29 11723.525 833.0325, 20477.258 11583.602 824.17065, 20472.307 11484.321 823.8119, 20468.65 11380.062 823.68024, 20466.06 11292.785 826.5983, 20479.678 11150.813 834.85846, 20509.055 11048.028 845.34973, 20591.451 10993.059 853.9441, 20675.156 10987.526 859.07404, 20780.48 11067.886 861.34955, 20835.742 11184.683 859.7367, 20875.95 11280.108 854.5392, 20928.062 11356.2295 844.87445, 20984.7 11434.66 406.03827</trace>
</ink>
</file>

<file path=ppt/ink/ink961.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21346.389 11161.585 874.14984, 21290.959 11064.783 864.15063, 21180.63 10998.601 861.4105, 21100.734 11004.143 862.55206, 21035.018 11081.036 862.12335, 21017.83 11167.702 861.2876, 21071.803 11248.0625 862.6072, 21153.352 11263.92 862.9862, 21244.29 11200.421 860.4854, 21330.666 11090.743 855.71606, 21372.682 11183.407 854.08563, 21382.012 11289.917 853.3424, 21397.045 11369.339 856.9861, 21482.209 11377.573 863.7479, 21537.18 11257.886 861.1253, 21584.31 11140.901 859.00116, 21662.178 11072.518 859.4289, 21712.014 11161.74 857.8575, 21747.05 11263.461 861.8211, 21810.514 11338.895 863.86884, 21889.654 11396.652 866.67145</trace>
</ink>
</file>

<file path=ppt/ink/ink962.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22219.576 11161.585 874.14984, 22126.393 11114.005 868.8323, 22000.527 11116.537 867.35156, 21939.785 11200.539 865.0601, 22033.938 11274.474 858.5743, 22136.352 11250.842 858.6064, 22196.002 11155.526 859.30414, 22190.77 11258.88 860.05273, 22215.785 11348.352 862.1275, 22301.791 11322.031 862.03625, 22337.795 11201.4795 854.71326, 22347.293 11096.84 846.8611, 22359.39 11003.792 825.35693, 22362.541 10907.959 796.6464</trace>
</ink>
</file>

<file path=ppt/ink/ink963.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22486.81 10420.504 874.14984, 22490.107 10501.356 846.1496, 22488.2 10614.205 835.06836, 22483.55 10696.765 831.9096, 22474.018 10840.522 825.71344, 22467.24 10941.4795 824.38855, 22462.293 11023.851 822.0182, 22455.244 11164.272 825.8733, 22456.21 11249.662 834.1021, 22527.635 11166.1 857.5028, 22642.855 11074.606 862.5007, 22726.176 11072.163 862.18665, 22760.615 11181.249 862.61017, 22683.354 11231.387 861.4262, 22601.602 11242.513 860.2366, 22503.363 11262.169 856.12616, 22424.088 11254.386 671.6517</trace>
</ink>
</file>

<file path=ppt/ink/ink964.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22968.492 11088.59 874.14984, 22868.248 11118.8545 869.32745, 22826.143 11200.13 868.221, 22901.316 11282.0625 866.19855, 22964.402 11202.658 861.5118, 22947.139 11120.217 857.6567, 22899.162 11026.526 851.71313, 22840.855 10947.323 847.57117, 22954.258 10952.335 847.6269, 23058.654 10955.0 849.12085, 23163.572 10918.875 851.85236, 23251.447 10852.567 853.6844, 23320.32 10727.338 852.59717, 23356.463 10607.012 850.01056, 23363.57 10518.527 847.5929, 23360.217 10422.839 845.5299, 23351.93 10341.46 844.8948, 23325.895 10210.202 847.2791, 23295.7 10131.406 852.22235, 23199.18 10219.451 848.0322, 23155.49 10352.851 837.2304, 23133.213 10459.395 832.50104, 23117.697 10577.905 827.3358, 23109.754 10673.572 823.69867, 23107.684 10761.35 820.6629, 23118.523 10858.468 821.3064, 23140.246 10949.804 823.90216, 23193.385 11084.843 832.50116, 23292.877 11199.097 842.3222, 23383.695 11248.889 852.0531, 23464.31 11240.619 859.03986, 23535.938 11129.834 858.77155, 23566.69 11019.429 853.22015, 23563.277 10897.697 851.72833, 23531.066 10812.89 853.67993, 23437.344 10848.908 855.5678, 23418.744 10942.503 852.4895, 23441.607 11084.002 837.9432, 23461.129 11177.764 805.90845</trace>
</ink>
</file>

<file path=ppt/ink/ink965.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23224.73 11598.935 874.14984, 23132.559 11609.62 863.71295, 22974.145 11624.254 854.7089, 22867.098 11633.638 847.73486, 22740.49 11643.178 840.08295, 22618.46 11651.861 833.10614, 22518.35 11658.813 826.9786, 22396.314 11666.14 820.8931, 22301.178 11671.807 812.75183, 22164.648 11677.373 804.94403, 22074.053 11680.999 798.1521, 21935.697 11688.3545 790.8976, 21766.395 11706.483 783.4271, 21657.057 11718.198 763.9648, 21563.994 11725.865 739.70966, 21470.656 11738.737 711.9129</trace>
</ink>
</file>

<file path=ppt/ink/ink966.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8637.885 12281.249 874.14984, 8630.323 12182.095 867.74945, 8625.109 12104.421 860.3467, 8618.48 11980.443 850.52124, 8615.504 11849.37 844.96106, 8614.464 11758.316 842.6367, 8612.465 11655.959 840.07776, 8610.826 11579.41 835.80133, 8607.059 11475.109 831.24054, 8599.958 11350.927 827.898, 8594.126 11257.964 825.55444, 8585.75 11150.611 822.8472, 8575.631 11020.494 820.129, 8564.773 10877.633 817.9597, 8554.638 10744.308 816.20966, 8547.221 10647.095 815.24066, 8539.296 10540.392 816.3563, 8529.855 10434.704 821.5227, 8519.8545 10337.337 827.34143, 8511.595 10254.992 834.2685, 8501.581 10134.593 847.288, 8514.25 10030.511 858.85986, 8616.092 9971.265 869.2247, 8760.001 9961.746 869.13196, 8845.093 9958.845 867.75867, 8987.024 9955.548 863.7197, 9109.092 9954.611 857.9155, 9219.591 9952.78 853.1671, 9367.279 9949.584 852.8329, 9443.193 9949.448 853.2424, 9569.983 9948.917 854.1333, 9649.913 9946.555 854.59705, 9776.803 9942.328 855.67786, 9860.613 9938.103 856.1925, 9954.955 9932.742 856.26013, 10057.987 9926.2 855.66565, 10163.789 9918.7295 854.0075, 10333.897 9906.774 849.87317, 10443.405 9899.22 846.9185, 10525.516 9893.633 844.4721, 10617.347 9887.637 841.80536, 10725.374 9879.1455 839.32733, 10845.007 9869.052 837.3089, 10967.666 9859.334 835.3762, 11054.448 9852.522 833.4312, 11165.732 9842.87 831.41113, 11294.944 9832.214 829.4737, 11436.047 9822.916 827.2479, 11584.86 9816.258 824.9053, 11710.307 9811.607 823.16284, 11821.37 9808.949 822.6491, 11952.599 9806.404 821.49, 12097.312 9802.838 819.624, 12252.404 9799.026 817.0545, 12362.545 9796.452 814.5314, 12485.212 9794.296 811.94464, 12626.608 9792.294 809.6553, 12780.162 9791.024 808.50885, 12921.427 9791.375 809.3308, 13034.223 9792.196 809.88696, 13171.902 9795.142 809.506, 13324.971 9797.285 809.06476, 13489.592 9798.704 808.1221, 13609.029 9799.91 807.5085, 13740.378 9801.751 806.94977, 13890.997 9803.614 806.0599, 14054.773 9805.272 805.1197, 14212.96 9806.691 804.1921, 14330.14 9807.696 802.63086, 14475.073 9809.437 800.87744, 14637.471 9811.417 799.42737, 14751.49 9812.818 798.7059, 14883.664 9814.487 798.44073, 15034.943 9817.106 798.6989, 15196.927 9820.987 800.04114, 15345.548 9825.438 801.84546, 15462.189 9829.241 803.0038, 15602.457 9833.903 803.8535, 15760.534 9839.567 804.2044, 15932.586 9847.404 803.87067, 16060.449 9853.826 803.57996, 16198.653 9862.365 802.4235, 16360.654 9872.733 800.4027, 16538.42 9883.18 797.8371, 16710.447 9896.538 794.98535, 16834.941 9906.719 792.3349, 16985.035 9922.323 790.8987, 17151.941 9941.434 790.47784, 17271.219 9955.612 790.8871, 17406.342 9973.733 792.153, 17562.223 9996.03 793.2523, 17729.906 10019.463 793.9803, 17888.43 10040.141 794.7623, 18006.299 10055.261 795.62634, 18145.354 10071.583 796.693, 18295.248 10088.099 799.5211, 18446.37 10102.882 803.82104, 18558.73 10113.948 808.34235, 18666.86 10124.806 813.33545, 18783.174 10137.448 818.5522, 18901.168 10151.672 824.3368, 19010.701 10169.119 830.35693, 19166.637 10200.055 841.15216, 19287.111 10233.249 851.99286, 19369.223 10274.931 859.8341, 19426.605 10356.162 863.1757, 19457.621 10466.443 861.98956, 19481.775 10586.663 860.186, 19495.883 10666.28 859.40234, 19509.174 10753.549 857.8449, 19528.852 10893.96 854.6844, 19541.588 10990.985 852.37115, 19554.48 11101.102 849.53577, 19565.111 11195.397 846.90576, 19573.62 11282.15 844.2643, 19584.186 11388.96 841.59937, 19595.535 11500.9375 838.99536, 19603.73 11581.597 836.5149, 19613.29 11683.805 834.09796, 19622.23 11797.8125 832.6702, 19628.545 11881.416 832.25366, 19632.78 11968.991 832.9816, 19633.91 12067.636 835.21985, 19633.076 12154.231 838.02313, 19626.59 12313.209 843.4675, 19618.389 12401.388 846.3544, 19606.8 12485.583 849.2792, 19591.41 12561.144 852.3403, 19562.576 12664.387 858.2983, 19491.064 12760.787 862.5855, 19345.684 12847.202 861.42084, 19253.582 12879.363 858.43964, 19161.797 12903.025 854.33563, 19012.732 12931.154 848.0035, 18920.016 12938.22 848.0763, 18817.72 12940.465 847.6541, 18736.857 12940.377 847.2317, 18657.506 12937.663 847.02454, 18564.264 12932.187 846.59784, 18462.443 12926.282 846.38, 18361.062 12919.997 847.2377, 18206.633 12910.097 850.13824, 18108.668 12903.636 851.4379, 18033.453 12898.16 851.62585, 17951.936 12891.086 851.60364, 17849.988 12879.048 850.12103, 17732.191 12862.475 847.01776, 17613.37 12845.955 843.4879, 17527.627 12834.02 840.3864, 17420.096 12821.244 837.0014, 17299.928 12809.213 834.7689, 17173.979 12799.894 833.2576, 17074.99 12793.3125 832.6012, 16979.354 12789.175 832.04834, 16864.959 12785.433 831.6978, 16746.7 12781.93 831.2382, 16656.96 12779.405 830.94073, 16536.006 12774.556 829.2163, 16391.182 12766.81 825.13184, 16231.809 12755.696 820.29266, 16107.007 12746.483 815.70825, 15984.829 12736.193 811.1516, 15845.567 12724.463 808.06995, 15715.365 12715.054 807.5714, 15612.243 12708.103 807.00415, 15484.17 12701.186 807.43744, 15332.437 12692.743 807.34875, 15159.359 12683.568 805.7886, 15029.107 12676.768 803.6486, 14886.724 12669.6 801.13617, 14716.44 12659.7 797.0251, 14530.625 12647.396 792.0954, 14351.115 12635.468 788.3803, 14222.726 12626.909 784.41766, 14073.201 12617.628 783.5472, 13913.243 12608.337 785.34393, 13745.042 12600.813 788.5073, 13612.165 12595.3955 792.5277, 13478.819 12588.953 796.9456, 13314.115 12578.438 798.3814, 13123.837 12564.437 796.2658, 12920.737 12550.313 789.98376, 12783.347 12540.799 782.72894, 12608.762 12529.798 773.2278, 12415.023 12519.623 765.1377, 12266.572 12512.521 762.04663, 12117.472 12506.704 759.8078, 11945.974 12502.49 760.2156, 11756.326 12499.792 760.84125, 11561.006 12498.507 762.7642, 11424.409 12497.824 765.4218, 11248.528 12499.206 768.54913, 11041.036 12502.522 768.3356, 10812.122 12506.281 761.51807, 10625.61 12509.679 753.1412, 10450.255 12513.175 743.24976, 10248.815 12520.072 706.2281, 10033.447 12529.83 660.8475, 9812.744 12542.319 608.4892, 9667.379 12550.646 549.82404, 9489.934 12563.303 486.03662, 9295.019 12578.308 418.45468, 9096.228 12594.835 349.49783, 8936.681 12607.183 282.61438, 8805.421 12616.643 218.73912, 8678.306 12623.431 161.44234, 8578.92 12627.124 119.557846, 8498.178 12630.68 51.53061, 8414.639 12632.614 10.2300005</trace>
</ink>
</file>

<file path=ppt/ink/ink967.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7050.9707 8507.794 874.14984, 6917.171 8496.214 860.1507, 6838.6484 8491.492 855.525, 6748.755 8487.359 852.2939, 6647.4893 8483.268 849.58105, 6561.57 8479.947 847.46686, 6482.9673 8475.75 845.1993, 6405.759 8470.795 844.5362, 6330.3823 8465.529 843.8679, 6231.233 8455.9795 841.51434, 6117.2344 8443.437 837.7498, 5997.5854 8430.28 834.01654, 5898.277 8419.33 830.91187, 5815.0 8412.015 829.32983, 5723.243 8406.405 831.27936, 5637.988 8402.77 834.7298, 5494.7266 8400.919 841.649, 5414.9204 8406.31 844.87115, 5336.024 8419.333 849.2712, 5260.4434 8444.563 853.693, 5136.42 8545.243 860.87244, 5094.421 8623.073 863.12067, 5066.858 8715.372 864.07196, 5052.4106 8814.649 863.71533, 5044.481 8895.674 862.8775, 5050.28 9034.174 863.6785, 5071.087 9133.015 864.8675, 5153.2236 9235.549 864.81036, 5261.0786 9299.691 862.09186, 5404.8433 9337.085 857.92413, 5492.33 9350.689 855.3298, 5636.0303 9368.904 853.5157, 5723.4927 9378.165 852.4838, 5827.658 9391.16 850.6997, 5943.737 9406.214 847.90796, 6020.4385 9416.13 845.5562, 6117.3633 9428.261 842.37054, 6227.0835 9440.253 839.70514, 6315.8037 9449.422 838.6316, 6399.1753 9457.433 837.87646, 6493.31 9465.911 838.14557, 6590.122 9474.467 839.7847, 6683.2256 9482.892 841.8508, 6813.3174 9495.004 848.0816, 6921.8467 9501.976 857.17523, 7006.6484 9457.169 862.8474, 7073.821 9378.468 843.1941</trace>
</ink>
</file>

<file path=ppt/ink/ink968.xml><?xml version="1.0" encoding="utf-8"?>
<ink xmlns="http://www.w3.org/2003/InkML">
  <definitions>
    <brush xml:id="br1">
      <brushProperty name="height" value="0.01984375" units="cm"/>
      <brushProperty name="width" value="0.01984375" units="cm"/>
      <brushProperty name="tip" value="ellipse"/>
      <brushProperty name="color" value="#0000ff"/>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7087.262 8578.934 874.14984, 7089.744 8697.386 854.1285, 7091.1846 8815.743 845.87, 7090.8765 8940.489 837.0812, 7090.048 9086.921 839.24084, 7087.775 9201.345 843.176, 7077.132 9335.08 851.62964, 7077.149 9445.671 846.14124, 7077.133 9522.511 825.76715</trace>
</ink>
</file>

<file path=ppt/ink/ink96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4484.1963 2350.2568 874.14984, 4405.108 2326.301 872.38586, 4491.381 2291.8188 865.64636, 4589.355 2285.6099 860.58655, 4681.1255 2281.7324 857.8243, 4786.789 2278.478 856.94507, 4926.4697 2273.8843 856.76465, 5035.3984 2269.8867 857.6941, 5189.7275 2261.7117 858.0207, 5324.511 2256.0767 857.5343, 5399.8867 2252.9482 857.305, 5479.1924 2249.7312 856.6733, 5602.271 2245.6887 855.94464, 5681.0923 2244.2654 855.92804, 5766.635 2243.36 855.9946, 5858.075 2242.8052 856.10596, 5941.2676 2242.4653 856.12, 6087.326 2242.116 856.0064, 6174.3623 2242.0496 855.8675, 6302.447 2240.6768 855.73785, 6381.9434 2237.6267 855.80975, 6463.9814 2234.1104 855.99695, 6590.3496 2229.1343 856.73285, 6723.9814 2226.4253 858.9651, 6864.1016 2230.3853 862.7416, 6963.938 2231.504 865.3331, 7040.031 2199.4905 868.7079</trace>
</ink>
</file>

<file path=ppt/ink/ink97.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8961 2555 874, 8887 2555 853, 8813 2557 854, 8723 2562 856, 8598 2563 854, 8518 2563 851, 8434 2563 847, 8371 2563 843, 8290 2562 842, 8193 2561 839, 8085 2561 837, 7964 2562 832, 7860 2565 827, 7765 2567 822, 7649 2572 817, 7516 2578 812, 7372 2584 808, 7279 2589 805, 7165 2594 801, 7044 2601 787, 6925 2606 764, 6831 2611 734, 6755 2614 697, 6682 2620 652, 6617 2630 601, 6551 2638 472</trace>
</ink>
</file>

<file path=ppt/ink/ink97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6498.9053 2043.4315 874.14984, 6596.86 2044.3268 871.3786, 6745.0938 2063.4834 867.76874, 6827.9966 2083.7585 867.1686, 6903.583 2113.9954 866.74457, 6989.567 2191.0908 865.5759, 6982.9897 2266.8801 861.13165, 6910.8057 2347.2756 850.137, 6762.2354 2434.9248 835.86414, 6686.575 2454.6863 824.9156, 6599.014 2483.945 793.9165, 6520.1396 2473.385 382.01895</trace>
</ink>
</file>

<file path=ppt/ink/ink97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7193.936 1881.9772 874.14984, 7220.8257 1755.6295 865.1207, 7281.1504 1646.2618 865.37524, 7363.287 1633.2535 863.717, 7393.536 1719.949 859.2257, 7395.2563 1828.5863 856.388, 7390.792 1943.6635 857.0949, 7399.464 2056.2078 860.4328, 7493.045 2127.724 861.85895, 7590.0947 2075.9988 859.5234, 7670.5464 1997.5472 853.36346, 7751.0234 1867.7969 850.6137, 7793.4487 1759.4141 853.1785, 7793.7275 1659.3079 856.7212, 7707.341 1574.1959 861.8848, 7621.3027 1608.4652 864.9174, 7636.984 1708.3737 861.0841, 7714.386 1756.118 858.5088, 7832.621 1734.9498 858.5815, 7912.6343 1711.2272 860.76776</trace>
</ink>
</file>

<file path=ppt/ink/ink97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7140.049 1357.4049 874.14984, 7249.837 1345.9369 862.7424, 7326.5444 1341.1702 856.83295, 7417.0557 1337.247 851.1818, 7512.622 1333.2821 842.7495, 7649.9014 1326.62 823.43445, 7763.6753 1316.5332 781.44354, 7856.864 1292.7566 718.0051, 7933.8794 1270.0425 465.87216</trace>
</ink>
</file>

<file path=ppt/ink/ink973.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7621.732 1194.0948 874.14984, 7729.007 1189.4502 864.78394, 7840.7095 1189.4225 857.1179, 7949.3276 1196.1906 854.6239, 8069.0815 1226.3907 856.95416, 8114.809 1306.8972 856.48755, 8039.0986 1412.2458 858.0233, 7957.661 1460.6481 860.5074, 7879.4805 1470.2203 855.6552</trace>
</ink>
</file>

<file path=ppt/ink/ink974.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1793.1521 2061.3708 874.14984, 1713.4779 2051.7449 871.42255, 1636.2799 2039.6848 848.9591</trace>
</ink>
</file>

<file path=ppt/ink/ink975.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9404.397 6538.7925 874.14984, 9321.362 6616.9785 863.7779, 9233.453 6725.0366 860.10754, 9190.323 6800.1504 858.55304, 9129.751 6933.0137 854.989, 9092.025 7076.46 848.9122, 9079.745 7176.7676 843.43506, 9075.915 7294.627 837.3669, 9081.499 7419.239 831.50586, 9089.028 7522.3013 821.0526, 9102.252 7607.737 804.09845, 9124.715 7694.8115 779.2973, 9168.297 7815.192 707.31085, 9202.949 7892.1494 543.9762</trace>
</ink>
</file>

<file path=ppt/ink/ink97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9600.149 6719.424 874.14984, 9613.17 6819.789 864.24164, 9613.24 6897.616 857.9045, 9609.375 7022.0806 848.66754, 9597.039 7149.121 843.2096, 9583.315 7232.1606 841.6598, 9569.492 7313.5977 839.5446, 9546.24 7443.539 841.0875, 9526.396 7531.724 848.7968, 9545.633 7418.7236 852.8995, 9574.525 7332.5874 853.45703, 9613.137 7253.895 855.90393, 9707.504 7220.784 859.2915, 9747.323 7344.581 859.9077, 9765.73 7464.7793 863.8498, 9805.53 7540.38 865.42883, 9881.621 7524.2993 865.3999</trace>
</ink>
</file>

<file path=ppt/ink/ink97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10027.946 7261.3164 874.14984, 10000.512 7347.398 868.6067, 9987.28 7458.957 867.9814, 10029.544 7536.1533 868.39667, 10046.54 7425.845 866.3647, 10019.917 7316.9253 867.33734, 10094.595 7236.546 866.48785, 10196.308 7311.028 865.8456, 10233.414 7421.7627 865.52673, 10234.079 7307.1226 857.115, 10279.962 7231.9585 848.4621, 10346.187 7156.3086 231.0082</trace>
</ink>
</file>

<file path=ppt/ink/ink978.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10490.933 7225.4375 874.14984, 10474.226 7324.8833 869.5412, 10513.324 7413.501 869.3382</trace>
</ink>
</file>

<file path=ppt/ink/ink97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10722.977 7225.4375 874.14984, 10838.335 7219.318 867.8214, 10967.509 7227.504 862.0304, 11054.899 7263.0073 864.4226, 11080.495 7358.771 863.79266, 11003.687 7416.3853 861.02783, 10922.0205 7458.1157 861.65173, 10839.776 7542.4775 863.5768, 10899.397 7662.9 861.56274, 10960.459 7741.27 860.42535, 10983.208 7843.2305 862.0634, 10942.449 7923.8413 860.66003, 10853.009 7974.038 856.11957, 10723.56 7971.793 848.6921, 10635.585 7963.125 831.3767</trace>
</ink>
</file>

<file path=ppt/ink/ink98.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6636 1544 874, 6557 1567 867, 6492 1586 867, 6423 1633 868, 6536 1708 860, 6599 1726 856, 6701 1754 852, 6781 1793 856, 6776 1861 856, 6700 1922 852, 6585 1964 845, 6484 1983 828, 6419 1977 780</trace>
</ink>
</file>

<file path=ppt/ink/ink98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11239.851 7225.4375 874.14984, 11156.076 7296.983 866.8416, 11093.813 7386.9897 867.4106, 11125.702 7470.325 866.8846, 11204.076 7480.63 866.5459, 11247.102 7384.0635 863.623, 11233.879 7274.3955 864.33673, 11251.772 7193.5225 864.835, 11364.198 7180.9062 862.6204, 11464.262 7299.6685 861.3329, 11486.149 7427.4346 861.97876, 11536.6045 7314.371 855.1281, 11633.753 7217.9785 854.48883, 11708.88 7241.045 856.14844, 11719.256 7346.217 857.21765, 11717.911 7440.5923 858.7105</trace>
</ink>
</file>

<file path=ppt/ink/ink98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11810.611 6629.108 874.14984, 11825.504 6764.123 859.94495, 11830.929 6851.7437 852.6299, 11834.478 6951.9917 845.1982, 11836.824 7036.6934 839.12836, 11836.89 7111.861 834.28534, 11835.016 7246.2544 813.64856, 11833.497 7325.8716 791.04047, 11830.749 7447.1006 724.13464, 11828.431 7528.657 574.73615</trace>
</ink>
</file>

<file path=ppt/ink/ink98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11739.129 7171.0015 874.14984, 11870.923 7164.609 861.97675, 11989.178 7146.5776 853.42834, 12064.866 7135.402 840.06323</trace>
</ink>
</file>

<file path=ppt/ink/ink983.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12219.712 7315.1343 874.14984, 12124.88 7318.4644 869.63477, 12023.107 7360.3735 867.77277, 12101.344 7373.7017 866.51355, 12176.654 7398.8354 865.934, 12283.098 7444.383 864.25995, 12380.773 7361.848 856.01917, 12433.005 7250.924 843.7176, 12465.099 7118.5815 831.175, 12477.112 6964.49 823.2345, 12477.051 6885.5156 824.47797, 12473.503 6767.1284 829.6371, 12466.785 6688.7734 838.66724, 12425.406 6830.318 849.77216, 12411.898 6922.09 844.6284, 12404.559 7003.5986 835.041, 12412.56 7163.444 803.0562, 12419.865 7262.501 749.40594, 12438.876 7337.9624 554.8914</trace>
</ink>
</file>

<file path=ppt/ink/ink984.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9563.858 7081.304 874.14984, 9641.86 7064.26 865.43994, 9758.345 7028.6133 858.5625, 9849.758 6977.09 861.0906, 9919.678 6856.313 863.4804, 9852.391 6731.6094 861.61145, 9701.723 6672.466 861.51117, 9591.599 6686.7163 863.00415, 9532.756 6766.2524 863.3427</trace>
</ink>
</file>

<file path=ppt/ink/ink985.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12166.924 7297.1953 874.14984, 12228.501 7394.8823 868.3534, 12280.301 7472.502 841.9476</trace>
</ink>
</file>

<file path=ppt/ink/ink986.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12505.642 7387.5103 874.14984, 12599.708 7345.0776 866.9297, 12676.105 7273.769 867.6324, 12593.719 7257.508 861.9015, 12529.991 7335.6885 862.42413, 12561.238 7436.681 860.8631, 12645.084 7511.8945 857.9992, 12740.965 7526.2075 852.5231, 12817.204 7531.526 832.30786</trace>
</ink>
</file>

<file path=ppt/ink/ink987.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12790.472 6864.7944 874.14984, 12875.5205 6982.493 856.5052, 12916.74 7064.234 848.3171, 12951.37 7163.895 841.29236, 12970.268 7273.7437 836.87067, 12970.265 7380.7705 833.57465, 12946.994 7539.0376 830.75006, 12896.649 7675.751 828.6577, 12839.99 7756.187 828.56396, 12782.506 7843.156 834.0805, 12706.815 7914.3994 411.21518</trace>
</ink>
</file>

<file path=ppt/ink/ink988.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17318.07 2369.4333 874.14984, 17223.846 2379.8848 869.5098, 17113.281 2384.2837 865.56476, 16982.66 2388.0605 861.48694, 16863.61 2393.4 858.6817, 16710.479 2399.7068 856.1524, 16586.143 2404.7312 854.9744, 16505.3 2409.1934 854.7592, 16417.318 2413.847 854.58606, 16275.835 2419.669 855.07874, 16196.31 2421.7158 855.21674, 16117.947 2421.7532 855.6044, 15996.034 2418.6885 856.02563, 15846.199 2412.4563 857.008, 15726.438 2408.7524 858.2268, 15595.114 2405.8884 858.92206, 15488.882 2400.83 859.4868, 15369.826 2393.8582 860.92865, 15264.04 2391.41 862.9009, 15154.24 2396.969 863.3605, 15028.834 2408.3694 861.55414, 14908.042 2421.4797 862.7116, 14786.874 2438.3425 863.87823, 14706.205 2449.851 866.97003</trace>
</ink>
</file>

<file path=ppt/ink/ink989.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6979.489 11125.088 874.14984, 6916.4385 11214.781 868.39526, 6861.006 11313.476 867.86395, 6807.7773 11423.383 867.311, 6766.1396 11513.566 865.43665</trace>
</ink>
</file>

<file path=ppt/ink/ink99.xml><?xml version="1.0" encoding="utf-8"?>
<ink xmlns="http://www.w3.org/2003/InkML">
  <definitions>
    <context xml:id="ctx0">
      <inkSource xml:id="inkSrc0">
        <traceFormat>
          <channel name="X" units="cm" defaultValue="0" type="integer"/>
          <channel name="Y" units="cm" defaultValue="0" type="integer"/>
          <channel name="F" max="1023" units="dev" defaultValue="0" type="integer"/>
        </traceFormat>
        <channelProperties>
          <channelProperty channel="X" name="resolution" value="28.36041" units="1/cm"/>
          <channelProperty channel="Y" name="resolution" value="28.36041" units="1/cm"/>
          <channelProperty channel="F" name="resolution" value="1.0" units="1/dev"/>
        </channelProperties>
      </inkSource>
    </context>
    <brush xml:id="br0">
      <brushProperty name="height" value="0.01984" units="cm"/>
      <brushProperty name="width" value="0.01984" units="cm"/>
      <brushProperty name="fitToCurve" value="1"/>
    </brush>
  </definitions>
  <trace timeOffset="0.0" brushRef="#br0" contextRef="#ctx0"> 7024 1680 874, 6951 1709 866, 6869 1752 860, 6802 1804 859, 6740 1888 861, 6816 1937 864, 6895 1884 864, 6964 1804 864, 7002 1873 863, 7092 1901 861, 7179 1838 853, 7237 1775 853, 7315 1761 858, 7331 1833 861, 7411 1764 862, 7486 1718 862, 7531 1799 861, 7563 1869 863, 7654 1859 860, 7725 1815 849</trace>
</ink>
</file>

<file path=ppt/ink/ink990.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6659.4663 11106.529 874.14984, 6783.0947 11224.085 860.0154, 6890.8354 11330.777 856.736, 6980.239 11435.073 858.2724, 7030.116 11522.5 860.9675, 7067.504 11601.05 866.01953</trace>
</ink>
</file>

<file path=ppt/ink/ink991.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6231.6704 11432.531 874.14984, 6225.324 11313.739 874.14984, 6312.1406 11291.303 869.9135, 6338.4194 11418.764 861.9782, 6301.5815 11533.862 852.03766, 6244.7856 11626.257 847.1617, 6166.5464 11706.204 848.7369, 6110.3145 11783.033 852.74615, 6168.5376 11864.013 861.9196, 6283.421 11942.314 866.3016, 6366.409 11900.678 866.5929, 6428.654 11824.461 863.3012</trace>
</ink>
</file>

<file path=ppt/ink/ink992.xml><?xml version="1.0" encoding="utf-8"?>
<ink xmlns="http://www.w3.org/2003/InkML">
  <definitions>
    <brush xml:id="br1">
      <brushProperty name="height" value="0.01984375" units="cm"/>
      <brushProperty name="width" value="0.01984375" units="cm"/>
      <brushProperty name="tip" value="ellipse"/>
      <brushProperty name="color" value="#ff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2691.633 1033.8776 874.14984, 2751.6287 943.129 869.75604, 2848.2983 879.4134 868.458, 2943.309 946.05054 866.5137, 2976.1023 1023.0337 8.656029</trace>
</ink>
</file>

<file path=ppt/ink/ink993.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21917.148 6954.4917 874.14984, 22006.877 6940.4478 868.06934, 22099.395 6930.131 861.12195, 22254.08 6923.1045 854.58954, 22388.26 6920.0913 851.51306, 22483.695 6919.345 850.2529, 22596.752 6920.235 846.904, 22694.752 6922.856 843.7664, 22785.127 6926.7925 841.2042, 22895.55 6933.55 837.664, 23013.758 6940.2583 834.4436, 23096.736 6944.9688 831.9502, 23205.584 6949.3525 829.164, 23332.842 6950.886 826.9574, 23470.773 6949.688 825.4274, 23581.742 6948.1177 824.23254, 23685.912 6945.894 823.2392, 23807.523 6941.7876 822.1621, 23936.928 6937.553 817.19586, 24067.158 6935.6216 810.35547, 24191.758 6935.431 797.8662, 24277.398 6935.6304 777.06384, 24359.566 6937.6123 748.3643, 24438.752 6941.55 711.8188, 24557.348 6949.2476 616.65283</trace>
</ink>
</file>

<file path=ppt/ink/ink994.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21631.219 7929.404 874.14984, 21631.578 7851.663 857.29944, 21640.67 7749.8438 856.72253, 21655.805 7633.742 856.82434, 21667.604 7499.6924 856.87384, 21670.014 7377.912 855.522, 21659.232 7261.138 859.914, 21628.018 7140.514 862.02625, 21586.025 7038.0024 863.185, 21533.646 6954.1147 864.6877, 21440.545 6885.343 865.2134, 21336.006 6843.34 864.22974, 21231.324 6818.272 862.11163, 21088.746 6800.1665 859.225, 21006.912 6791.889 857.8357, 20883.16 6780.199 857.049, 20728.56 6765.146 856.61835, 20648.645 6754.725 856.56793, 20521.758 6735.422 856.6321, 20445.047 6721.124 856.84296, 20328.434 6700.2207 857.42505, 20179.57 6680.085 857.798, 20053.514 6667.402 858.20905, 19928.541 6663.1567 861.0535, 19809.705 6678.4497 863.4289, 19690.527 6726.751 863.36383, 19578.428 6824.326 860.54596, 19511.709 6916.8916 858.9219, 19479.166 7054.4688 859.0847, 19470.963 7183.562 857.8629, 19476.22 7264.3394 856.07245, 19489.135 7386.2695 852.97375, 19525.639 7535.502 854.4075, 19570.44 7655.4727 855.06396, 19643.676 7768.66 855.677, 19713.053 7847.94 856.97943, 19826.652 7934.121 858.32465, 19934.63 7996.5444 858.0661, 20074.133 8051.007 857.308, 20193.043 8082.6035 856.47955, 20279.47 8091.3887 855.81775, 20379.432 8093.7803 854.2004, 20466.117 8093.5767 852.05084, 20544.904 8089.079 849.77966, 20642.693 8079.6895 846.70483, 20749.89 8067.403 843.90533, 20922.225 8045.498 838.69684, 21035.934 8030.186 836.553, 21121.104 8018.6 834.99774, 21209.795 8006.5166 833.8239, 21308.201 7993.876 834.36115, 21408.936 7983.266 836.8361, 21492.637 7975.2173 839.6043, 21626.926 7970.788 847.89777, 21717.781 7988.4604 853.52094, 21793.266 8015.8296 754.455</trace>
</ink>
</file>

<file path=ppt/ink/ink995.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1187.1997 7206.8804 874.14984, 1111.5828 7213.646 761.92163</trace>
</ink>
</file>

<file path=ppt/ink/ink997.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7515.058 2404.6936 874.14984, 7459.624 2540.5278 858.15283, 7432.3687 2619.7417 851.8159, 7403.307 2712.3235 845.95087, 7361.465 2849.091 837.5715, 7324.142 2980.7397 836.5976, 7289.338 3116.3508 832.9444, 7268.7056 3204.6587 833.35406, 7248.453 3292.19 835.28156, 7214.337 3437.4275 840.47955, 7186.737 3556.5708 851.8962, 7167.2114 3635.5994 858.9078</trace>
</ink>
</file>

<file path=ppt/ink/ink998.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7424.88 2440.5723 874.14984, 7508.7183 2421.4697 861.6003, 7589.666 2407.9966 851.2574, 7685.9644 2397.1372 842.3878, 7791.524 2390.4387 834.8602, 7955.52 2385.994 829.49445, 8108.9297 2390.5425 828.3832, 8226.896 2398.3967 824.20264, 8329.74 2405.7083 820.6937, 8429.035 2413.2332 818.42725, 8553.048 2425.019 816.1557, 8687.506 2440.1433 814.07764, 8781.038 2450.9004 812.60406, 8902.634 2465.7935 810.82086, 9040.279 2482.9077 809.15765, 9187.476 2500.8342 808.5252, 9307.222 2515.3406 809.6591, 9414.934 2529.6833 811.1178, 9534.143 2547.5356 813.5839, 9646.508 2566.9802 817.76843, 9726.721 2581.3076 822.16675, 9813.629 2600.3977 828.1041, 9943.583 2636.804 842.04584, 10033.088 2682.0105 853.6343, 10087.452 2765.8323 860.3706, 10098.121 2862.033 862.4155, 10072.987 2971.1238 861.75714, 10035.702 3072.2178 859.489, 9986.506 3185.7542 857.6414, 9948.205 3272.1624 857.5757, 9908.033 3364.2627 860.04913, 9870.747 3462.1235 865.54724, 9780.226 3537.1162 866.56555, 9686.406 3547.1597 860.5789, 9599.824 3539.5386 853.92096, 9495.615 3528.0493 846.31323, 9399.594 3516.893 839.19196, 9315.618 3506.6772 832.3613, 9207.201 3495.3977 828.0309, 9085.485 3485.5972 824.00446, 9003.35 3478.985 820.5667, 8893.806 3474.0527 818.79016, 8762.912 3471.5054 816.3007, 8659.073 3470.537 815.04614, 8547.921 3471.3826 813.781, 8410.381 3476.1865 812.0273, 8256.986 3485.0635 809.8596, 8107.1387 3495.1626 799.58203, 8001.5894 3502.5454 780.2465, 7879.0527 3512.2021 752.86523, 7751.456 3521.9927 717.6707, 7660.551 3529.1511 674.82007, 7571.9805 3536.5215 625.26917, 7490.2866 3543.5903 569.2723, 7376.222 3555.97 442.1204, 7300.0044 3578.2917 187.3163</trace>
</ink>
</file>

<file path=ppt/ink/ink999.xml><?xml version="1.0" encoding="utf-8"?>
<ink xmlns="http://www.w3.org/2003/InkML">
  <definitions>
    <brush xml:id="br1">
      <brushProperty name="height" value="0.01984375" units="cm"/>
      <brushProperty name="width" value="0.01984375" units="cm"/>
      <brushProperty name="tip" value="ellipse"/>
      <brushProperty name="color" value="#000000"/>
      <brushProperty name="fitToCurve" value="1"/>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4216.962 5148.8 874.14984, 4316.0146 5153.683 869.5738, 4451.9526 5148.83 867.5736, 4538.2935 5144.2646 866.0109, 4678.054 5138.189 863.1885, 4756.509 5136.9067 862.77136, 4889.229 5134.983 860.4162, 5005.184 5133.8467 858.10297, 5114.416 5133.452 856.1099, 5190.1733 5133.397 854.609, 5325.938 5133.3574 854.6762, 5404.678 5133.3423 854.4209, 5499.112 5131.798 853.89935, 5647.357 5127.7046 852.1051, 5753.024 5124.1885 849.4353, 5873.0825 5122.1226 846.10284, 5980.2837 5121.919 842.66797, 6071.0537 5122.6235 839.7545, 6182.7695 5124.8354 836.7479, 6310.2236 5125.835 834.0903, 6449.1094 5126.047 831.13885, 6546.5864 5126.323 828.2329, 6659.5034 5127.2607 825.12244, 6788.0703 5128.3438 822.4508, 6925.585 5129.508 820.91534, 7053.2163 5130.2583 820.6217, 7152.2437 5130.732 820.5432, 7264.643 5131.029 821.489, 7344.8496 5131.1997 822.10675, 7452.8164 5132.851 822.3386, 7577.6353 5136.125 822.8066, 7711.725 5139.7886 823.1592, 7820.605 5143.305 824.2096, 7919.738 5147.0723 825.2951, 8032.597 5152.1484 827.2122, 8151.471 5158.9604 829.81354, 8271.798 5167.1157 833.37573, 8349.388 5172.4204 836.05554, 8437.561 5177.404 836.27124, 8528.055 5181.28 834.29895, 8656.267 5183.281 823.6058, 8749.371 5168.7744 806.7828, 8827.806 5153.2603 672.4401</trace>
</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p:bgPr>
    </p:bg>
    <p:spTree>
      <p:nvGrpSpPr>
        <p:cNvPr id="111" name=""/>
        <p:cNvGrpSpPr/>
        <p:nvPr/>
      </p:nvGrpSpPr>
      <p:grpSpPr>
        <a:xfrm>
          <a:off x="0" y="0"/>
          <a:ext cx="0" cy="0"/>
          <a:chOff x="0" y="0"/>
          <a:chExt cx="0" cy="0"/>
        </a:xfrm>
      </p:grpSpPr>
      <p:sp>
        <p:nvSpPr>
          <p:cNvPr id="1049116"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9117"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9118"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9119"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120"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9121"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Diapositive de titre">
    <p:spTree>
      <p:nvGrpSpPr>
        <p:cNvPr id="24" name=""/>
        <p:cNvGrpSpPr/>
        <p:nvPr/>
      </p:nvGrpSpPr>
      <p:grpSpPr>
        <a:xfrm>
          <a:off x="0" y="0"/>
          <a:ext cx="0" cy="0"/>
          <a:chOff x="0" y="0"/>
          <a:chExt cx="0" cy="0"/>
        </a:xfrm>
      </p:grpSpPr>
      <p:sp>
        <p:nvSpPr>
          <p:cNvPr id="1048581"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MA"/>
          </a:p>
        </p:txBody>
      </p:sp>
      <p:sp>
        <p:nvSpPr>
          <p:cNvPr id="1048582" name="Sous-titre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fr-FR"/>
              <a:t>Modifiez le style des sous-titres du masque</a:t>
            </a:r>
            <a:endParaRPr lang="fr-MA"/>
          </a:p>
        </p:txBody>
      </p:sp>
      <p:sp>
        <p:nvSpPr>
          <p:cNvPr id="1048583" name="Espace réservé de la date 3"/>
          <p:cNvSpPr>
            <a:spLocks noGrp="1"/>
          </p:cNvSpPr>
          <p:nvPr>
            <p:ph type="dt" sz="half" idx="10"/>
          </p:nvPr>
        </p:nvSpPr>
        <p:spPr/>
        <p:txBody>
          <a:bodyPr/>
          <a:p>
            <a:fld id="{0697F802-7B23-408C-B145-B55E7EED5ED6}" type="datetimeFigureOut">
              <a:rPr lang="fr-MA" smtClean="0"/>
            </a:fld>
            <a:endParaRPr lang="fr-MA"/>
          </a:p>
        </p:txBody>
      </p:sp>
      <p:sp>
        <p:nvSpPr>
          <p:cNvPr id="1048584" name="Espace réservé du pied de page 4"/>
          <p:cNvSpPr>
            <a:spLocks noGrp="1"/>
          </p:cNvSpPr>
          <p:nvPr>
            <p:ph type="ftr" sz="quarter" idx="11"/>
          </p:nvPr>
        </p:nvSpPr>
        <p:spPr/>
        <p:txBody>
          <a:bodyPr/>
          <a:p>
            <a:endParaRPr lang="fr-MA"/>
          </a:p>
        </p:txBody>
      </p:sp>
      <p:sp>
        <p:nvSpPr>
          <p:cNvPr id="1048585" name="Espace réservé du numéro de diapositive 5"/>
          <p:cNvSpPr>
            <a:spLocks noGrp="1"/>
          </p:cNvSpPr>
          <p:nvPr>
            <p:ph type="sldNum" sz="quarter" idx="12"/>
          </p:nvPr>
        </p:nvSpPr>
        <p:spPr/>
        <p:txBody>
          <a:bodyPr/>
          <a:p>
            <a:fld id="{B42CC527-DDA6-4F69-9571-5E71BE6BD937}" type="slidenum">
              <a:rPr lang="fr-MA" smtClean="0"/>
            </a:fld>
            <a:endParaRPr lang="fr-M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re et texte vertical">
    <p:spTree>
      <p:nvGrpSpPr>
        <p:cNvPr id="109" name=""/>
        <p:cNvGrpSpPr/>
        <p:nvPr/>
      </p:nvGrpSpPr>
      <p:grpSpPr>
        <a:xfrm>
          <a:off x="0" y="0"/>
          <a:ext cx="0" cy="0"/>
          <a:chOff x="0" y="0"/>
          <a:chExt cx="0" cy="0"/>
        </a:xfrm>
      </p:grpSpPr>
      <p:sp>
        <p:nvSpPr>
          <p:cNvPr id="1049105" name="Titre 1"/>
          <p:cNvSpPr>
            <a:spLocks noGrp="1"/>
          </p:cNvSpPr>
          <p:nvPr>
            <p:ph type="title"/>
          </p:nvPr>
        </p:nvSpPr>
        <p:spPr/>
        <p:txBody>
          <a:bodyPr/>
          <a:p>
            <a:r>
              <a:rPr lang="fr-FR"/>
              <a:t>Modifiez le style du titre</a:t>
            </a:r>
            <a:endParaRPr lang="fr-MA"/>
          </a:p>
        </p:txBody>
      </p:sp>
      <p:sp>
        <p:nvSpPr>
          <p:cNvPr id="1049106" name="Espace réservé du texte vertical 2"/>
          <p:cNvSpPr>
            <a:spLocks noGrp="1"/>
          </p:cNvSpPr>
          <p:nvPr>
            <p:ph type="body" orient="vert" idx="1"/>
          </p:nvPr>
        </p:nvSpPr>
        <p:spPr/>
        <p:txBody>
          <a:bodyPr vert="eaVert"/>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49107" name="Espace réservé de la date 3"/>
          <p:cNvSpPr>
            <a:spLocks noGrp="1"/>
          </p:cNvSpPr>
          <p:nvPr>
            <p:ph type="dt" sz="half" idx="10"/>
          </p:nvPr>
        </p:nvSpPr>
        <p:spPr/>
        <p:txBody>
          <a:bodyPr/>
          <a:p>
            <a:fld id="{0697F802-7B23-408C-B145-B55E7EED5ED6}" type="datetimeFigureOut">
              <a:rPr lang="fr-MA" smtClean="0"/>
            </a:fld>
            <a:endParaRPr lang="fr-MA"/>
          </a:p>
        </p:txBody>
      </p:sp>
      <p:sp>
        <p:nvSpPr>
          <p:cNvPr id="1049108" name="Espace réservé du pied de page 4"/>
          <p:cNvSpPr>
            <a:spLocks noGrp="1"/>
          </p:cNvSpPr>
          <p:nvPr>
            <p:ph type="ftr" sz="quarter" idx="11"/>
          </p:nvPr>
        </p:nvSpPr>
        <p:spPr/>
        <p:txBody>
          <a:bodyPr/>
          <a:p>
            <a:endParaRPr lang="fr-MA"/>
          </a:p>
        </p:txBody>
      </p:sp>
      <p:sp>
        <p:nvSpPr>
          <p:cNvPr id="1049109" name="Espace réservé du numéro de diapositive 5"/>
          <p:cNvSpPr>
            <a:spLocks noGrp="1"/>
          </p:cNvSpPr>
          <p:nvPr>
            <p:ph type="sldNum" sz="quarter" idx="12"/>
          </p:nvPr>
        </p:nvSpPr>
        <p:spPr/>
        <p:txBody>
          <a:bodyPr/>
          <a:p>
            <a:fld id="{B42CC527-DDA6-4F69-9571-5E71BE6BD937}" type="slidenum">
              <a:rPr lang="fr-MA" smtClean="0"/>
            </a:fld>
            <a:endParaRPr lang="fr-M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Titre vertical et texte">
    <p:spTree>
      <p:nvGrpSpPr>
        <p:cNvPr id="105" name=""/>
        <p:cNvGrpSpPr/>
        <p:nvPr/>
      </p:nvGrpSpPr>
      <p:grpSpPr>
        <a:xfrm>
          <a:off x="0" y="0"/>
          <a:ext cx="0" cy="0"/>
          <a:chOff x="0" y="0"/>
          <a:chExt cx="0" cy="0"/>
        </a:xfrm>
      </p:grpSpPr>
      <p:sp>
        <p:nvSpPr>
          <p:cNvPr id="1049086" name="Titre vertical 1"/>
          <p:cNvSpPr>
            <a:spLocks noGrp="1"/>
          </p:cNvSpPr>
          <p:nvPr>
            <p:ph type="title" orient="vert"/>
          </p:nvPr>
        </p:nvSpPr>
        <p:spPr>
          <a:xfrm>
            <a:off x="8724900" y="365125"/>
            <a:ext cx="2628900" cy="5811838"/>
          </a:xfrm>
        </p:spPr>
        <p:txBody>
          <a:bodyPr vert="eaVert"/>
          <a:p>
            <a:r>
              <a:rPr lang="fr-FR"/>
              <a:t>Modifiez le style du titre</a:t>
            </a:r>
            <a:endParaRPr lang="fr-MA"/>
          </a:p>
        </p:txBody>
      </p:sp>
      <p:sp>
        <p:nvSpPr>
          <p:cNvPr id="1049087" name="Espace réservé du texte vertical 2"/>
          <p:cNvSpPr>
            <a:spLocks noGrp="1"/>
          </p:cNvSpPr>
          <p:nvPr>
            <p:ph type="body" orient="vert" idx="1"/>
          </p:nvPr>
        </p:nvSpPr>
        <p:spPr>
          <a:xfrm>
            <a:off x="838200" y="365125"/>
            <a:ext cx="7734300" cy="5811838"/>
          </a:xfrm>
        </p:spPr>
        <p:txBody>
          <a:bodyPr vert="eaVert"/>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49088" name="Espace réservé de la date 3"/>
          <p:cNvSpPr>
            <a:spLocks noGrp="1"/>
          </p:cNvSpPr>
          <p:nvPr>
            <p:ph type="dt" sz="half" idx="10"/>
          </p:nvPr>
        </p:nvSpPr>
        <p:spPr/>
        <p:txBody>
          <a:bodyPr/>
          <a:p>
            <a:fld id="{0697F802-7B23-408C-B145-B55E7EED5ED6}" type="datetimeFigureOut">
              <a:rPr lang="fr-MA" smtClean="0"/>
            </a:fld>
            <a:endParaRPr lang="fr-MA"/>
          </a:p>
        </p:txBody>
      </p:sp>
      <p:sp>
        <p:nvSpPr>
          <p:cNvPr id="1049089" name="Espace réservé du pied de page 4"/>
          <p:cNvSpPr>
            <a:spLocks noGrp="1"/>
          </p:cNvSpPr>
          <p:nvPr>
            <p:ph type="ftr" sz="quarter" idx="11"/>
          </p:nvPr>
        </p:nvSpPr>
        <p:spPr/>
        <p:txBody>
          <a:bodyPr/>
          <a:p>
            <a:endParaRPr lang="fr-MA"/>
          </a:p>
        </p:txBody>
      </p:sp>
      <p:sp>
        <p:nvSpPr>
          <p:cNvPr id="1049090" name="Espace réservé du numéro de diapositive 5"/>
          <p:cNvSpPr>
            <a:spLocks noGrp="1"/>
          </p:cNvSpPr>
          <p:nvPr>
            <p:ph type="sldNum" sz="quarter" idx="12"/>
          </p:nvPr>
        </p:nvSpPr>
        <p:spPr/>
        <p:txBody>
          <a:bodyPr/>
          <a:p>
            <a:fld id="{B42CC527-DDA6-4F69-9571-5E71BE6BD937}" type="slidenum">
              <a:rPr lang="fr-MA" smtClean="0"/>
            </a:fld>
            <a:endParaRPr lang="fr-M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re et contenu">
    <p:spTree>
      <p:nvGrpSpPr>
        <p:cNvPr id="59" name=""/>
        <p:cNvGrpSpPr/>
        <p:nvPr/>
      </p:nvGrpSpPr>
      <p:grpSpPr>
        <a:xfrm>
          <a:off x="0" y="0"/>
          <a:ext cx="0" cy="0"/>
          <a:chOff x="0" y="0"/>
          <a:chExt cx="0" cy="0"/>
        </a:xfrm>
      </p:grpSpPr>
      <p:sp>
        <p:nvSpPr>
          <p:cNvPr id="1048587" name="Titre 1"/>
          <p:cNvSpPr>
            <a:spLocks noGrp="1"/>
          </p:cNvSpPr>
          <p:nvPr>
            <p:ph type="title"/>
          </p:nvPr>
        </p:nvSpPr>
        <p:spPr/>
        <p:txBody>
          <a:bodyPr/>
          <a:p>
            <a:r>
              <a:rPr lang="fr-FR"/>
              <a:t>Modifiez le style du titre</a:t>
            </a:r>
            <a:endParaRPr lang="fr-MA"/>
          </a:p>
        </p:txBody>
      </p:sp>
      <p:sp>
        <p:nvSpPr>
          <p:cNvPr id="1048588" name="Espace réservé du contenu 2"/>
          <p:cNvSpPr>
            <a:spLocks noGrp="1"/>
          </p:cNvSpPr>
          <p:nvPr>
            <p:ph idx="1"/>
          </p:nvPr>
        </p:nvSpPr>
        <p:spPr/>
        <p:txBody>
          <a:bodyPr/>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48589" name="Espace réservé de la date 3"/>
          <p:cNvSpPr>
            <a:spLocks noGrp="1"/>
          </p:cNvSpPr>
          <p:nvPr>
            <p:ph type="dt" sz="half" idx="10"/>
          </p:nvPr>
        </p:nvSpPr>
        <p:spPr/>
        <p:txBody>
          <a:bodyPr/>
          <a:p>
            <a:fld id="{0697F802-7B23-408C-B145-B55E7EED5ED6}" type="datetimeFigureOut">
              <a:rPr lang="fr-MA" smtClean="0"/>
            </a:fld>
            <a:endParaRPr lang="fr-MA"/>
          </a:p>
        </p:txBody>
      </p:sp>
      <p:sp>
        <p:nvSpPr>
          <p:cNvPr id="1048590" name="Espace réservé du pied de page 4"/>
          <p:cNvSpPr>
            <a:spLocks noGrp="1"/>
          </p:cNvSpPr>
          <p:nvPr>
            <p:ph type="ftr" sz="quarter" idx="11"/>
          </p:nvPr>
        </p:nvSpPr>
        <p:spPr/>
        <p:txBody>
          <a:bodyPr/>
          <a:p>
            <a:endParaRPr lang="fr-MA"/>
          </a:p>
        </p:txBody>
      </p:sp>
      <p:sp>
        <p:nvSpPr>
          <p:cNvPr id="1048591" name="Espace réservé du numéro de diapositive 5"/>
          <p:cNvSpPr>
            <a:spLocks noGrp="1"/>
          </p:cNvSpPr>
          <p:nvPr>
            <p:ph type="sldNum" sz="quarter" idx="12"/>
          </p:nvPr>
        </p:nvSpPr>
        <p:spPr/>
        <p:txBody>
          <a:bodyPr/>
          <a:p>
            <a:fld id="{B42CC527-DDA6-4F69-9571-5E71BE6BD937}" type="slidenum">
              <a:rPr lang="fr-MA" smtClean="0"/>
            </a:fld>
            <a:endParaRPr lang="fr-M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Titre de section">
    <p:spTree>
      <p:nvGrpSpPr>
        <p:cNvPr id="108" name=""/>
        <p:cNvGrpSpPr/>
        <p:nvPr/>
      </p:nvGrpSpPr>
      <p:grpSpPr>
        <a:xfrm>
          <a:off x="0" y="0"/>
          <a:ext cx="0" cy="0"/>
          <a:chOff x="0" y="0"/>
          <a:chExt cx="0" cy="0"/>
        </a:xfrm>
      </p:grpSpPr>
      <p:sp>
        <p:nvSpPr>
          <p:cNvPr id="1049100"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MA"/>
          </a:p>
        </p:txBody>
      </p:sp>
      <p:sp>
        <p:nvSpPr>
          <p:cNvPr id="1049101" name="Espace réservé du texte 2"/>
          <p:cNvSpPr>
            <a:spLocks noGrp="1"/>
          </p:cNvSpPr>
          <p:nvPr>
            <p:ph type="body" idx="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fr-FR"/>
              <a:t>Modifiez les styles du texte du masque</a:t>
            </a:r>
          </a:p>
        </p:txBody>
      </p:sp>
      <p:sp>
        <p:nvSpPr>
          <p:cNvPr id="1049102" name="Espace réservé de la date 3"/>
          <p:cNvSpPr>
            <a:spLocks noGrp="1"/>
          </p:cNvSpPr>
          <p:nvPr>
            <p:ph type="dt" sz="half" idx="10"/>
          </p:nvPr>
        </p:nvSpPr>
        <p:spPr/>
        <p:txBody>
          <a:bodyPr/>
          <a:p>
            <a:fld id="{0697F802-7B23-408C-B145-B55E7EED5ED6}" type="datetimeFigureOut">
              <a:rPr lang="fr-MA" smtClean="0"/>
            </a:fld>
            <a:endParaRPr lang="fr-MA"/>
          </a:p>
        </p:txBody>
      </p:sp>
      <p:sp>
        <p:nvSpPr>
          <p:cNvPr id="1049103" name="Espace réservé du pied de page 4"/>
          <p:cNvSpPr>
            <a:spLocks noGrp="1"/>
          </p:cNvSpPr>
          <p:nvPr>
            <p:ph type="ftr" sz="quarter" idx="11"/>
          </p:nvPr>
        </p:nvSpPr>
        <p:spPr/>
        <p:txBody>
          <a:bodyPr/>
          <a:p>
            <a:endParaRPr lang="fr-MA"/>
          </a:p>
        </p:txBody>
      </p:sp>
      <p:sp>
        <p:nvSpPr>
          <p:cNvPr id="1049104" name="Espace réservé du numéro de diapositive 5"/>
          <p:cNvSpPr>
            <a:spLocks noGrp="1"/>
          </p:cNvSpPr>
          <p:nvPr>
            <p:ph type="sldNum" sz="quarter" idx="12"/>
          </p:nvPr>
        </p:nvSpPr>
        <p:spPr/>
        <p:txBody>
          <a:bodyPr/>
          <a:p>
            <a:fld id="{B42CC527-DDA6-4F69-9571-5E71BE6BD937}" type="slidenum">
              <a:rPr lang="fr-MA" smtClean="0"/>
            </a:fld>
            <a:endParaRPr lang="fr-M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Deux contenus">
    <p:spTree>
      <p:nvGrpSpPr>
        <p:cNvPr id="102" name=""/>
        <p:cNvGrpSpPr/>
        <p:nvPr/>
      </p:nvGrpSpPr>
      <p:grpSpPr>
        <a:xfrm>
          <a:off x="0" y="0"/>
          <a:ext cx="0" cy="0"/>
          <a:chOff x="0" y="0"/>
          <a:chExt cx="0" cy="0"/>
        </a:xfrm>
      </p:grpSpPr>
      <p:sp>
        <p:nvSpPr>
          <p:cNvPr id="1049068" name="Titre 1"/>
          <p:cNvSpPr>
            <a:spLocks noGrp="1"/>
          </p:cNvSpPr>
          <p:nvPr>
            <p:ph type="title"/>
          </p:nvPr>
        </p:nvSpPr>
        <p:spPr/>
        <p:txBody>
          <a:bodyPr/>
          <a:p>
            <a:r>
              <a:rPr lang="fr-FR"/>
              <a:t>Modifiez le style du titre</a:t>
            </a:r>
            <a:endParaRPr lang="fr-MA"/>
          </a:p>
        </p:txBody>
      </p:sp>
      <p:sp>
        <p:nvSpPr>
          <p:cNvPr id="1049069" name="Espace réservé du contenu 2"/>
          <p:cNvSpPr>
            <a:spLocks noGrp="1"/>
          </p:cNvSpPr>
          <p:nvPr>
            <p:ph sz="half" idx="1"/>
          </p:nvPr>
        </p:nvSpPr>
        <p:spPr>
          <a:xfrm>
            <a:off x="838200" y="1825625"/>
            <a:ext cx="5181600" cy="4351338"/>
          </a:xfrm>
        </p:spPr>
        <p:txBody>
          <a:bodyPr/>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49070" name="Espace réservé du contenu 3"/>
          <p:cNvSpPr>
            <a:spLocks noGrp="1"/>
          </p:cNvSpPr>
          <p:nvPr>
            <p:ph sz="half" idx="2"/>
          </p:nvPr>
        </p:nvSpPr>
        <p:spPr>
          <a:xfrm>
            <a:off x="6172200" y="1825625"/>
            <a:ext cx="5181600" cy="4351338"/>
          </a:xfrm>
        </p:spPr>
        <p:txBody>
          <a:bodyPr/>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49071" name="Espace réservé de la date 4"/>
          <p:cNvSpPr>
            <a:spLocks noGrp="1"/>
          </p:cNvSpPr>
          <p:nvPr>
            <p:ph type="dt" sz="half" idx="10"/>
          </p:nvPr>
        </p:nvSpPr>
        <p:spPr/>
        <p:txBody>
          <a:bodyPr/>
          <a:p>
            <a:fld id="{0697F802-7B23-408C-B145-B55E7EED5ED6}" type="datetimeFigureOut">
              <a:rPr lang="fr-MA" smtClean="0"/>
            </a:fld>
            <a:endParaRPr lang="fr-MA"/>
          </a:p>
        </p:txBody>
      </p:sp>
      <p:sp>
        <p:nvSpPr>
          <p:cNvPr id="1049072" name="Espace réservé du pied de page 5"/>
          <p:cNvSpPr>
            <a:spLocks noGrp="1"/>
          </p:cNvSpPr>
          <p:nvPr>
            <p:ph type="ftr" sz="quarter" idx="11"/>
          </p:nvPr>
        </p:nvSpPr>
        <p:spPr/>
        <p:txBody>
          <a:bodyPr/>
          <a:p>
            <a:endParaRPr lang="fr-MA"/>
          </a:p>
        </p:txBody>
      </p:sp>
      <p:sp>
        <p:nvSpPr>
          <p:cNvPr id="1049073" name="Espace réservé du numéro de diapositive 6"/>
          <p:cNvSpPr>
            <a:spLocks noGrp="1"/>
          </p:cNvSpPr>
          <p:nvPr>
            <p:ph type="sldNum" sz="quarter" idx="12"/>
          </p:nvPr>
        </p:nvSpPr>
        <p:spPr/>
        <p:txBody>
          <a:bodyPr/>
          <a:p>
            <a:fld id="{B42CC527-DDA6-4F69-9571-5E71BE6BD937}" type="slidenum">
              <a:rPr lang="fr-MA" smtClean="0"/>
            </a:fld>
            <a:endParaRPr lang="fr-M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aison">
    <p:spTree>
      <p:nvGrpSpPr>
        <p:cNvPr id="103" name=""/>
        <p:cNvGrpSpPr/>
        <p:nvPr/>
      </p:nvGrpSpPr>
      <p:grpSpPr>
        <a:xfrm>
          <a:off x="0" y="0"/>
          <a:ext cx="0" cy="0"/>
          <a:chOff x="0" y="0"/>
          <a:chExt cx="0" cy="0"/>
        </a:xfrm>
      </p:grpSpPr>
      <p:sp>
        <p:nvSpPr>
          <p:cNvPr id="1049074" name="Titre 1"/>
          <p:cNvSpPr>
            <a:spLocks noGrp="1"/>
          </p:cNvSpPr>
          <p:nvPr>
            <p:ph type="title"/>
          </p:nvPr>
        </p:nvSpPr>
        <p:spPr>
          <a:xfrm>
            <a:off x="839788" y="365125"/>
            <a:ext cx="10515600" cy="1325563"/>
          </a:xfrm>
        </p:spPr>
        <p:txBody>
          <a:bodyPr/>
          <a:p>
            <a:r>
              <a:rPr lang="fr-FR"/>
              <a:t>Modifiez le style du titre</a:t>
            </a:r>
            <a:endParaRPr lang="fr-MA"/>
          </a:p>
        </p:txBody>
      </p:sp>
      <p:sp>
        <p:nvSpPr>
          <p:cNvPr id="1049075" name="Espace réservé du texte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fr-FR"/>
              <a:t>Modifiez les styles du texte du masque</a:t>
            </a:r>
          </a:p>
        </p:txBody>
      </p:sp>
      <p:sp>
        <p:nvSpPr>
          <p:cNvPr id="1049076" name="Espace réservé du contenu 3"/>
          <p:cNvSpPr>
            <a:spLocks noGrp="1"/>
          </p:cNvSpPr>
          <p:nvPr>
            <p:ph sz="half" idx="2"/>
          </p:nvPr>
        </p:nvSpPr>
        <p:spPr>
          <a:xfrm>
            <a:off x="839788" y="2505075"/>
            <a:ext cx="5157787" cy="3684588"/>
          </a:xfrm>
        </p:spPr>
        <p:txBody>
          <a:bodyPr/>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49077" name="Espace réservé du texte 4"/>
          <p:cNvSpPr>
            <a:spLocks noGrp="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fr-FR"/>
              <a:t>Modifiez les styles du texte du masque</a:t>
            </a:r>
          </a:p>
        </p:txBody>
      </p:sp>
      <p:sp>
        <p:nvSpPr>
          <p:cNvPr id="1049078" name="Espace réservé du contenu 5"/>
          <p:cNvSpPr>
            <a:spLocks noGrp="1"/>
          </p:cNvSpPr>
          <p:nvPr>
            <p:ph sz="quarter" idx="4"/>
          </p:nvPr>
        </p:nvSpPr>
        <p:spPr>
          <a:xfrm>
            <a:off x="6172200" y="2505075"/>
            <a:ext cx="5183188" cy="3684588"/>
          </a:xfrm>
        </p:spPr>
        <p:txBody>
          <a:bodyPr/>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49079" name="Espace réservé de la date 6"/>
          <p:cNvSpPr>
            <a:spLocks noGrp="1"/>
          </p:cNvSpPr>
          <p:nvPr>
            <p:ph type="dt" sz="half" idx="10"/>
          </p:nvPr>
        </p:nvSpPr>
        <p:spPr/>
        <p:txBody>
          <a:bodyPr/>
          <a:p>
            <a:fld id="{0697F802-7B23-408C-B145-B55E7EED5ED6}" type="datetimeFigureOut">
              <a:rPr lang="fr-MA" smtClean="0"/>
            </a:fld>
            <a:endParaRPr lang="fr-MA"/>
          </a:p>
        </p:txBody>
      </p:sp>
      <p:sp>
        <p:nvSpPr>
          <p:cNvPr id="1049080" name="Espace réservé du pied de page 7"/>
          <p:cNvSpPr>
            <a:spLocks noGrp="1"/>
          </p:cNvSpPr>
          <p:nvPr>
            <p:ph type="ftr" sz="quarter" idx="11"/>
          </p:nvPr>
        </p:nvSpPr>
        <p:spPr/>
        <p:txBody>
          <a:bodyPr/>
          <a:p>
            <a:endParaRPr lang="fr-MA"/>
          </a:p>
        </p:txBody>
      </p:sp>
      <p:sp>
        <p:nvSpPr>
          <p:cNvPr id="1049081" name="Espace réservé du numéro de diapositive 8"/>
          <p:cNvSpPr>
            <a:spLocks noGrp="1"/>
          </p:cNvSpPr>
          <p:nvPr>
            <p:ph type="sldNum" sz="quarter" idx="12"/>
          </p:nvPr>
        </p:nvSpPr>
        <p:spPr/>
        <p:txBody>
          <a:bodyPr/>
          <a:p>
            <a:fld id="{B42CC527-DDA6-4F69-9571-5E71BE6BD937}" type="slidenum">
              <a:rPr lang="fr-MA" smtClean="0"/>
            </a:fld>
            <a:endParaRPr lang="fr-M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re seul">
    <p:spTree>
      <p:nvGrpSpPr>
        <p:cNvPr id="104" name=""/>
        <p:cNvGrpSpPr/>
        <p:nvPr/>
      </p:nvGrpSpPr>
      <p:grpSpPr>
        <a:xfrm>
          <a:off x="0" y="0"/>
          <a:ext cx="0" cy="0"/>
          <a:chOff x="0" y="0"/>
          <a:chExt cx="0" cy="0"/>
        </a:xfrm>
      </p:grpSpPr>
      <p:sp>
        <p:nvSpPr>
          <p:cNvPr id="1049082" name="Titre 1"/>
          <p:cNvSpPr>
            <a:spLocks noGrp="1"/>
          </p:cNvSpPr>
          <p:nvPr>
            <p:ph type="title"/>
          </p:nvPr>
        </p:nvSpPr>
        <p:spPr/>
        <p:txBody>
          <a:bodyPr/>
          <a:p>
            <a:r>
              <a:rPr lang="fr-FR"/>
              <a:t>Modifiez le style du titre</a:t>
            </a:r>
            <a:endParaRPr lang="fr-MA"/>
          </a:p>
        </p:txBody>
      </p:sp>
      <p:sp>
        <p:nvSpPr>
          <p:cNvPr id="1049083" name="Espace réservé de la date 2"/>
          <p:cNvSpPr>
            <a:spLocks noGrp="1"/>
          </p:cNvSpPr>
          <p:nvPr>
            <p:ph type="dt" sz="half" idx="10"/>
          </p:nvPr>
        </p:nvSpPr>
        <p:spPr/>
        <p:txBody>
          <a:bodyPr/>
          <a:p>
            <a:fld id="{0697F802-7B23-408C-B145-B55E7EED5ED6}" type="datetimeFigureOut">
              <a:rPr lang="fr-MA" smtClean="0"/>
            </a:fld>
            <a:endParaRPr lang="fr-MA"/>
          </a:p>
        </p:txBody>
      </p:sp>
      <p:sp>
        <p:nvSpPr>
          <p:cNvPr id="1049084" name="Espace réservé du pied de page 3"/>
          <p:cNvSpPr>
            <a:spLocks noGrp="1"/>
          </p:cNvSpPr>
          <p:nvPr>
            <p:ph type="ftr" sz="quarter" idx="11"/>
          </p:nvPr>
        </p:nvSpPr>
        <p:spPr/>
        <p:txBody>
          <a:bodyPr/>
          <a:p>
            <a:endParaRPr lang="fr-MA"/>
          </a:p>
        </p:txBody>
      </p:sp>
      <p:sp>
        <p:nvSpPr>
          <p:cNvPr id="1049085" name="Espace réservé du numéro de diapositive 4"/>
          <p:cNvSpPr>
            <a:spLocks noGrp="1"/>
          </p:cNvSpPr>
          <p:nvPr>
            <p:ph type="sldNum" sz="quarter" idx="12"/>
          </p:nvPr>
        </p:nvSpPr>
        <p:spPr/>
        <p:txBody>
          <a:bodyPr/>
          <a:p>
            <a:fld id="{B42CC527-DDA6-4F69-9571-5E71BE6BD937}" type="slidenum">
              <a:rPr lang="fr-MA" smtClean="0"/>
            </a:fld>
            <a:endParaRPr lang="fr-M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Vide">
    <p:spTree>
      <p:nvGrpSpPr>
        <p:cNvPr id="106" name=""/>
        <p:cNvGrpSpPr/>
        <p:nvPr/>
      </p:nvGrpSpPr>
      <p:grpSpPr>
        <a:xfrm>
          <a:off x="0" y="0"/>
          <a:ext cx="0" cy="0"/>
          <a:chOff x="0" y="0"/>
          <a:chExt cx="0" cy="0"/>
        </a:xfrm>
      </p:grpSpPr>
      <p:sp>
        <p:nvSpPr>
          <p:cNvPr id="1049091" name="Espace réservé de la date 1"/>
          <p:cNvSpPr>
            <a:spLocks noGrp="1"/>
          </p:cNvSpPr>
          <p:nvPr>
            <p:ph type="dt" sz="half" idx="10"/>
          </p:nvPr>
        </p:nvSpPr>
        <p:spPr/>
        <p:txBody>
          <a:bodyPr/>
          <a:p>
            <a:fld id="{0697F802-7B23-408C-B145-B55E7EED5ED6}" type="datetimeFigureOut">
              <a:rPr lang="fr-MA" smtClean="0"/>
            </a:fld>
            <a:endParaRPr lang="fr-MA"/>
          </a:p>
        </p:txBody>
      </p:sp>
      <p:sp>
        <p:nvSpPr>
          <p:cNvPr id="1049092" name="Espace réservé du pied de page 2"/>
          <p:cNvSpPr>
            <a:spLocks noGrp="1"/>
          </p:cNvSpPr>
          <p:nvPr>
            <p:ph type="ftr" sz="quarter" idx="11"/>
          </p:nvPr>
        </p:nvSpPr>
        <p:spPr/>
        <p:txBody>
          <a:bodyPr/>
          <a:p>
            <a:endParaRPr lang="fr-MA"/>
          </a:p>
        </p:txBody>
      </p:sp>
      <p:sp>
        <p:nvSpPr>
          <p:cNvPr id="1049093" name="Espace réservé du numéro de diapositive 3"/>
          <p:cNvSpPr>
            <a:spLocks noGrp="1"/>
          </p:cNvSpPr>
          <p:nvPr>
            <p:ph type="sldNum" sz="quarter" idx="12"/>
          </p:nvPr>
        </p:nvSpPr>
        <p:spPr/>
        <p:txBody>
          <a:bodyPr/>
          <a:p>
            <a:fld id="{B42CC527-DDA6-4F69-9571-5E71BE6BD937}" type="slidenum">
              <a:rPr lang="fr-MA" smtClean="0"/>
            </a:fld>
            <a:endParaRPr lang="fr-M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u avec légende">
    <p:spTree>
      <p:nvGrpSpPr>
        <p:cNvPr id="110" name=""/>
        <p:cNvGrpSpPr/>
        <p:nvPr/>
      </p:nvGrpSpPr>
      <p:grpSpPr>
        <a:xfrm>
          <a:off x="0" y="0"/>
          <a:ext cx="0" cy="0"/>
          <a:chOff x="0" y="0"/>
          <a:chExt cx="0" cy="0"/>
        </a:xfrm>
      </p:grpSpPr>
      <p:sp>
        <p:nvSpPr>
          <p:cNvPr id="1049110"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MA"/>
          </a:p>
        </p:txBody>
      </p:sp>
      <p:sp>
        <p:nvSpPr>
          <p:cNvPr id="1049111"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49112" name="Espace réservé du texte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fr-FR"/>
              <a:t>Modifiez les styles du texte du masque</a:t>
            </a:r>
          </a:p>
        </p:txBody>
      </p:sp>
      <p:sp>
        <p:nvSpPr>
          <p:cNvPr id="1049113" name="Espace réservé de la date 4"/>
          <p:cNvSpPr>
            <a:spLocks noGrp="1"/>
          </p:cNvSpPr>
          <p:nvPr>
            <p:ph type="dt" sz="half" idx="10"/>
          </p:nvPr>
        </p:nvSpPr>
        <p:spPr/>
        <p:txBody>
          <a:bodyPr/>
          <a:p>
            <a:fld id="{0697F802-7B23-408C-B145-B55E7EED5ED6}" type="datetimeFigureOut">
              <a:rPr lang="fr-MA" smtClean="0"/>
            </a:fld>
            <a:endParaRPr lang="fr-MA"/>
          </a:p>
        </p:txBody>
      </p:sp>
      <p:sp>
        <p:nvSpPr>
          <p:cNvPr id="1049114" name="Espace réservé du pied de page 5"/>
          <p:cNvSpPr>
            <a:spLocks noGrp="1"/>
          </p:cNvSpPr>
          <p:nvPr>
            <p:ph type="ftr" sz="quarter" idx="11"/>
          </p:nvPr>
        </p:nvSpPr>
        <p:spPr/>
        <p:txBody>
          <a:bodyPr/>
          <a:p>
            <a:endParaRPr lang="fr-MA"/>
          </a:p>
        </p:txBody>
      </p:sp>
      <p:sp>
        <p:nvSpPr>
          <p:cNvPr id="1049115" name="Espace réservé du numéro de diapositive 6"/>
          <p:cNvSpPr>
            <a:spLocks noGrp="1"/>
          </p:cNvSpPr>
          <p:nvPr>
            <p:ph type="sldNum" sz="quarter" idx="12"/>
          </p:nvPr>
        </p:nvSpPr>
        <p:spPr/>
        <p:txBody>
          <a:bodyPr/>
          <a:p>
            <a:fld id="{B42CC527-DDA6-4F69-9571-5E71BE6BD937}" type="slidenum">
              <a:rPr lang="fr-MA" smtClean="0"/>
            </a:fld>
            <a:endParaRPr lang="fr-M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Image avec légende">
    <p:spTree>
      <p:nvGrpSpPr>
        <p:cNvPr id="107" name=""/>
        <p:cNvGrpSpPr/>
        <p:nvPr/>
      </p:nvGrpSpPr>
      <p:grpSpPr>
        <a:xfrm>
          <a:off x="0" y="0"/>
          <a:ext cx="0" cy="0"/>
          <a:chOff x="0" y="0"/>
          <a:chExt cx="0" cy="0"/>
        </a:xfrm>
      </p:grpSpPr>
      <p:sp>
        <p:nvSpPr>
          <p:cNvPr id="1049094"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MA"/>
          </a:p>
        </p:txBody>
      </p:sp>
      <p:sp>
        <p:nvSpPr>
          <p:cNvPr id="1049095" name="Espace réservé pour une image  2"/>
          <p:cNvSpPr>
            <a:spLocks noGrp="1"/>
          </p:cNvSpPr>
          <p:nvPr>
            <p:ph type="pic" idx="1"/>
          </p:nvPr>
        </p:nvSpPr>
        <p:spPr>
          <a:xfrm>
            <a:off x="5183188" y="987425"/>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fr-MA"/>
          </a:p>
        </p:txBody>
      </p:sp>
      <p:sp>
        <p:nvSpPr>
          <p:cNvPr id="1049096" name="Espace réservé du texte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fr-FR"/>
              <a:t>Modifiez les styles du texte du masque</a:t>
            </a:r>
          </a:p>
        </p:txBody>
      </p:sp>
      <p:sp>
        <p:nvSpPr>
          <p:cNvPr id="1049097" name="Espace réservé de la date 4"/>
          <p:cNvSpPr>
            <a:spLocks noGrp="1"/>
          </p:cNvSpPr>
          <p:nvPr>
            <p:ph type="dt" sz="half" idx="10"/>
          </p:nvPr>
        </p:nvSpPr>
        <p:spPr/>
        <p:txBody>
          <a:bodyPr/>
          <a:p>
            <a:fld id="{0697F802-7B23-408C-B145-B55E7EED5ED6}" type="datetimeFigureOut">
              <a:rPr lang="fr-MA" smtClean="0"/>
            </a:fld>
            <a:endParaRPr lang="fr-MA"/>
          </a:p>
        </p:txBody>
      </p:sp>
      <p:sp>
        <p:nvSpPr>
          <p:cNvPr id="1049098" name="Espace réservé du pied de page 5"/>
          <p:cNvSpPr>
            <a:spLocks noGrp="1"/>
          </p:cNvSpPr>
          <p:nvPr>
            <p:ph type="ftr" sz="quarter" idx="11"/>
          </p:nvPr>
        </p:nvSpPr>
        <p:spPr/>
        <p:txBody>
          <a:bodyPr/>
          <a:p>
            <a:endParaRPr lang="fr-MA"/>
          </a:p>
        </p:txBody>
      </p:sp>
      <p:sp>
        <p:nvSpPr>
          <p:cNvPr id="1049099" name="Espace réservé du numéro de diapositive 6"/>
          <p:cNvSpPr>
            <a:spLocks noGrp="1"/>
          </p:cNvSpPr>
          <p:nvPr>
            <p:ph type="sldNum" sz="quarter" idx="12"/>
          </p:nvPr>
        </p:nvSpPr>
        <p:spPr/>
        <p:txBody>
          <a:bodyPr/>
          <a:p>
            <a:fld id="{B42CC527-DDA6-4F69-9571-5E71BE6BD937}" type="slidenum">
              <a:rPr lang="fr-MA" smtClean="0"/>
            </a:fld>
            <a:endParaRPr lang="fr-MA"/>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Espace réservé du titre 1"/>
          <p:cNvSpPr>
            <a:spLocks noGrp="1"/>
          </p:cNvSpPr>
          <p:nvPr>
            <p:ph type="title"/>
          </p:nvPr>
        </p:nvSpPr>
        <p:spPr>
          <a:xfrm>
            <a:off x="838200" y="365125"/>
            <a:ext cx="10515600" cy="1325563"/>
          </a:xfrm>
          <a:prstGeom prst="rect"/>
        </p:spPr>
        <p:txBody>
          <a:bodyPr anchor="ctr" bIns="45720" lIns="91440" rIns="91440" rtlCol="0" tIns="45720" vert="horz">
            <a:normAutofit/>
          </a:bodyPr>
          <a:p>
            <a:r>
              <a:rPr lang="fr-FR"/>
              <a:t>Modifiez le style du titre</a:t>
            </a:r>
            <a:endParaRPr lang="fr-MA"/>
          </a:p>
        </p:txBody>
      </p:sp>
      <p:sp>
        <p:nvSpPr>
          <p:cNvPr id="1048577" name="Espace réservé du texte 2"/>
          <p:cNvSpPr>
            <a:spLocks noGrp="1"/>
          </p:cNvSpPr>
          <p:nvPr>
            <p:ph type="body" idx="1"/>
          </p:nvPr>
        </p:nvSpPr>
        <p:spPr>
          <a:xfrm>
            <a:off x="838200" y="1825625"/>
            <a:ext cx="10515600" cy="4351338"/>
          </a:xfrm>
          <a:prstGeom prst="rect"/>
        </p:spPr>
        <p:txBody>
          <a:bodyPr bIns="45720" lIns="91440" rIns="91440" rtlCol="0" tIns="45720" vert="horz">
            <a:normAutofit/>
          </a:bodyPr>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1048578" name="Espace réservé de la date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0697F802-7B23-408C-B145-B55E7EED5ED6}" type="datetimeFigureOut">
              <a:rPr lang="fr-MA" smtClean="0"/>
            </a:fld>
            <a:endParaRPr lang="fr-MA"/>
          </a:p>
        </p:txBody>
      </p:sp>
      <p:sp>
        <p:nvSpPr>
          <p:cNvPr id="1048579" name="Espace réservé du pied de page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fr-MA"/>
          </a:p>
        </p:txBody>
      </p:sp>
      <p:sp>
        <p:nvSpPr>
          <p:cNvPr id="1048580" name="Espace réservé du numéro de diapositive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B42CC527-DDA6-4F69-9571-5E71BE6BD937}" type="slidenum">
              <a:rPr lang="fr-MA" smtClean="0"/>
            </a:fld>
            <a:endParaRPr lang="fr-MA"/>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customXml" Target="../ink/ink137.xml"/><Relationship Id="rId3" Type="http://schemas.openxmlformats.org/officeDocument/2006/relationships/customXml" Target="../ink/ink138.xml"/><Relationship Id="rId4" Type="http://schemas.openxmlformats.org/officeDocument/2006/relationships/customXml" Target="../ink/ink139.xml"/><Relationship Id="rId5" Type="http://schemas.openxmlformats.org/officeDocument/2006/relationships/customXml" Target="../ink/ink140.xml"/><Relationship Id="rId6" Type="http://schemas.openxmlformats.org/officeDocument/2006/relationships/customXml" Target="../ink/ink141.xml"/><Relationship Id="rId7" Type="http://schemas.openxmlformats.org/officeDocument/2006/relationships/customXml" Target="../ink/ink142.xml"/><Relationship Id="rId8" Type="http://schemas.openxmlformats.org/officeDocument/2006/relationships/customXml" Target="../ink/ink143.xml"/><Relationship Id="rId9" Type="http://schemas.openxmlformats.org/officeDocument/2006/relationships/customXml" Target="../ink/ink144.xml"/><Relationship Id="rId10" Type="http://schemas.openxmlformats.org/officeDocument/2006/relationships/customXml" Target="../ink/ink145.xml"/><Relationship Id="rId11" Type="http://schemas.openxmlformats.org/officeDocument/2006/relationships/customXml" Target="../ink/ink146.xml"/><Relationship Id="rId12" Type="http://schemas.openxmlformats.org/officeDocument/2006/relationships/customXml" Target="../ink/ink147.xml"/><Relationship Id="rId13" Type="http://schemas.openxmlformats.org/officeDocument/2006/relationships/customXml" Target="../ink/ink148.xml"/><Relationship Id="rId14" Type="http://schemas.openxmlformats.org/officeDocument/2006/relationships/customXml" Target="../ink/ink149.xml"/><Relationship Id="rId15" Type="http://schemas.openxmlformats.org/officeDocument/2006/relationships/customXml" Target="../ink/ink150.xml"/><Relationship Id="rId16" Type="http://schemas.openxmlformats.org/officeDocument/2006/relationships/customXml" Target="../ink/ink151.xml"/><Relationship Id="rId17" Type="http://schemas.openxmlformats.org/officeDocument/2006/relationships/customXml" Target="../ink/ink152.xml"/><Relationship Id="rId18" Type="http://schemas.openxmlformats.org/officeDocument/2006/relationships/customXml" Target="../ink/ink153.xml"/><Relationship Id="rId19" Type="http://schemas.openxmlformats.org/officeDocument/2006/relationships/customXml" Target="../ink/ink154.xml"/><Relationship Id="rId20" Type="http://schemas.openxmlformats.org/officeDocument/2006/relationships/customXml" Target="../ink/ink155.xml"/><Relationship Id="rId21" Type="http://schemas.openxmlformats.org/officeDocument/2006/relationships/customXml" Target="../ink/ink156.xml"/><Relationship Id="rId22" Type="http://schemas.openxmlformats.org/officeDocument/2006/relationships/customXml" Target="../ink/ink157.xml"/><Relationship Id="rId23" Type="http://schemas.openxmlformats.org/officeDocument/2006/relationships/customXml" Target="../ink/ink158.xml"/><Relationship Id="rId24" Type="http://schemas.openxmlformats.org/officeDocument/2006/relationships/customXml" Target="../ink/ink159.xml"/><Relationship Id="rId25" Type="http://schemas.openxmlformats.org/officeDocument/2006/relationships/customXml" Target="../ink/ink160.xml"/><Relationship Id="rId26" Type="http://schemas.openxmlformats.org/officeDocument/2006/relationships/customXml" Target="../ink/ink161.xml"/><Relationship Id="rId27" Type="http://schemas.openxmlformats.org/officeDocument/2006/relationships/customXml" Target="../ink/ink162.xml"/><Relationship Id="rId28" Type="http://schemas.openxmlformats.org/officeDocument/2006/relationships/customXml" Target="../ink/ink163.xml"/><Relationship Id="rId29" Type="http://schemas.openxmlformats.org/officeDocument/2006/relationships/customXml" Target="../ink/ink164.xml"/><Relationship Id="rId30" Type="http://schemas.openxmlformats.org/officeDocument/2006/relationships/customXml" Target="../ink/ink165.xml"/><Relationship Id="rId31" Type="http://schemas.openxmlformats.org/officeDocument/2006/relationships/customXml" Target="../ink/ink166.xml"/><Relationship Id="rId32" Type="http://schemas.openxmlformats.org/officeDocument/2006/relationships/customXml" Target="../ink/ink167.xml"/><Relationship Id="rId33" Type="http://schemas.openxmlformats.org/officeDocument/2006/relationships/customXml" Target="../ink/ink168.xml"/><Relationship Id="rId34" Type="http://schemas.openxmlformats.org/officeDocument/2006/relationships/customXml" Target="../ink/ink169.xml"/><Relationship Id="rId35" Type="http://schemas.openxmlformats.org/officeDocument/2006/relationships/customXml" Target="../ink/ink170.xml"/><Relationship Id="rId36" Type="http://schemas.openxmlformats.org/officeDocument/2006/relationships/customXml" Target="../ink/ink171.xml"/><Relationship Id="rId37" Type="http://schemas.openxmlformats.org/officeDocument/2006/relationships/customXml" Target="../ink/ink172.xml"/><Relationship Id="rId38" Type="http://schemas.openxmlformats.org/officeDocument/2006/relationships/customXml" Target="../ink/ink173.xml"/><Relationship Id="rId39" Type="http://schemas.openxmlformats.org/officeDocument/2006/relationships/customXml" Target="../ink/ink174.xml"/><Relationship Id="rId40" Type="http://schemas.openxmlformats.org/officeDocument/2006/relationships/customXml" Target="../ink/ink175.xml"/><Relationship Id="rId41" Type="http://schemas.openxmlformats.org/officeDocument/2006/relationships/customXml" Target="../ink/ink176.xml"/><Relationship Id="rId42" Type="http://schemas.openxmlformats.org/officeDocument/2006/relationships/customXml" Target="../ink/ink177.xml"/><Relationship Id="rId43" Type="http://schemas.openxmlformats.org/officeDocument/2006/relationships/customXml" Target="../ink/ink178.xml"/><Relationship Id="rId4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customXml" Target="../ink/ink179.xml"/><Relationship Id="rId5" Type="http://schemas.openxmlformats.org/officeDocument/2006/relationships/customXml" Target="../ink/ink180.xml"/><Relationship Id="rId6" Type="http://schemas.openxmlformats.org/officeDocument/2006/relationships/customXml" Target="../ink/ink181.xml"/><Relationship Id="rId7" Type="http://schemas.openxmlformats.org/officeDocument/2006/relationships/customXml" Target="../ink/ink182.xml"/><Relationship Id="rId8" Type="http://schemas.openxmlformats.org/officeDocument/2006/relationships/customXml" Target="../ink/ink183.xml"/><Relationship Id="rId9" Type="http://schemas.openxmlformats.org/officeDocument/2006/relationships/customXml" Target="../ink/ink184.xml"/><Relationship Id="rId10" Type="http://schemas.openxmlformats.org/officeDocument/2006/relationships/customXml" Target="../ink/ink185.xml"/><Relationship Id="rId11" Type="http://schemas.openxmlformats.org/officeDocument/2006/relationships/customXml" Target="../ink/ink186.xml"/><Relationship Id="rId12" Type="http://schemas.openxmlformats.org/officeDocument/2006/relationships/customXml" Target="../ink/ink187.xml"/><Relationship Id="rId13" Type="http://schemas.openxmlformats.org/officeDocument/2006/relationships/customXml" Target="../ink/ink188.xml"/><Relationship Id="rId14" Type="http://schemas.openxmlformats.org/officeDocument/2006/relationships/customXml" Target="../ink/ink189.xml"/><Relationship Id="rId15" Type="http://schemas.openxmlformats.org/officeDocument/2006/relationships/customXml" Target="../ink/ink190.xml"/><Relationship Id="rId16" Type="http://schemas.openxmlformats.org/officeDocument/2006/relationships/customXml" Target="../ink/ink191.xml"/><Relationship Id="rId17" Type="http://schemas.openxmlformats.org/officeDocument/2006/relationships/customXml" Target="../ink/ink192.xml"/><Relationship Id="rId18" Type="http://schemas.openxmlformats.org/officeDocument/2006/relationships/customXml" Target="../ink/ink193.xml"/><Relationship Id="rId19" Type="http://schemas.openxmlformats.org/officeDocument/2006/relationships/customXml" Target="../ink/ink194.xml"/><Relationship Id="rId20" Type="http://schemas.openxmlformats.org/officeDocument/2006/relationships/customXml" Target="../ink/ink195.xml"/><Relationship Id="rId21" Type="http://schemas.openxmlformats.org/officeDocument/2006/relationships/customXml" Target="../ink/ink196.xml"/><Relationship Id="rId22" Type="http://schemas.openxmlformats.org/officeDocument/2006/relationships/customXml" Target="../ink/ink197.xml"/><Relationship Id="rId23" Type="http://schemas.openxmlformats.org/officeDocument/2006/relationships/customXml" Target="../ink/ink198.xml"/><Relationship Id="rId24" Type="http://schemas.openxmlformats.org/officeDocument/2006/relationships/customXml" Target="../ink/ink199.xml"/><Relationship Id="rId25" Type="http://schemas.openxmlformats.org/officeDocument/2006/relationships/customXml" Target="../ink/ink200.xml"/><Relationship Id="rId26" Type="http://schemas.openxmlformats.org/officeDocument/2006/relationships/customXml" Target="../ink/ink201.xml"/><Relationship Id="rId27"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customXml" Target="../ink/ink202.xml"/><Relationship Id="rId11" Type="http://schemas.openxmlformats.org/officeDocument/2006/relationships/customXml" Target="../ink/ink203.xml"/><Relationship Id="rId12" Type="http://schemas.openxmlformats.org/officeDocument/2006/relationships/customXml" Target="../ink/ink204.xml"/><Relationship Id="rId13" Type="http://schemas.openxmlformats.org/officeDocument/2006/relationships/customXml" Target="../ink/ink205.xml"/><Relationship Id="rId14" Type="http://schemas.openxmlformats.org/officeDocument/2006/relationships/customXml" Target="../ink/ink206.xml"/><Relationship Id="rId15" Type="http://schemas.openxmlformats.org/officeDocument/2006/relationships/customXml" Target="../ink/ink207.xml"/><Relationship Id="rId16" Type="http://schemas.openxmlformats.org/officeDocument/2006/relationships/customXml" Target="../ink/ink208.xml"/><Relationship Id="rId17" Type="http://schemas.openxmlformats.org/officeDocument/2006/relationships/customXml" Target="../ink/ink209.xml"/><Relationship Id="rId18" Type="http://schemas.openxmlformats.org/officeDocument/2006/relationships/customXml" Target="../ink/ink210.xml"/><Relationship Id="rId19" Type="http://schemas.openxmlformats.org/officeDocument/2006/relationships/customXml" Target="../ink/ink211.xml"/><Relationship Id="rId20" Type="http://schemas.openxmlformats.org/officeDocument/2006/relationships/customXml" Target="../ink/ink212.xml"/><Relationship Id="rId21" Type="http://schemas.openxmlformats.org/officeDocument/2006/relationships/customXml" Target="../ink/ink213.xml"/><Relationship Id="rId22" Type="http://schemas.openxmlformats.org/officeDocument/2006/relationships/customXml" Target="../ink/ink214.xml"/><Relationship Id="rId23" Type="http://schemas.openxmlformats.org/officeDocument/2006/relationships/customXml" Target="../ink/ink215.xml"/><Relationship Id="rId24" Type="http://schemas.openxmlformats.org/officeDocument/2006/relationships/customXml" Target="../ink/ink216.xml"/><Relationship Id="rId25" Type="http://schemas.openxmlformats.org/officeDocument/2006/relationships/customXml" Target="../ink/ink217.xml"/><Relationship Id="rId26" Type="http://schemas.openxmlformats.org/officeDocument/2006/relationships/customXml" Target="../ink/ink218.xml"/><Relationship Id="rId27" Type="http://schemas.openxmlformats.org/officeDocument/2006/relationships/customXml" Target="../ink/ink219.xml"/><Relationship Id="rId28" Type="http://schemas.openxmlformats.org/officeDocument/2006/relationships/customXml" Target="../ink/ink220.xml"/><Relationship Id="rId29" Type="http://schemas.openxmlformats.org/officeDocument/2006/relationships/customXml" Target="../ink/ink221.xml"/><Relationship Id="rId30" Type="http://schemas.openxmlformats.org/officeDocument/2006/relationships/customXml" Target="../ink/ink222.xml"/><Relationship Id="rId3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image" Target="../media/image18.emf"/><Relationship Id="rId2" Type="http://schemas.openxmlformats.org/officeDocument/2006/relationships/image" Target="../media/image19.png"/><Relationship Id="rId3" Type="http://schemas.openxmlformats.org/officeDocument/2006/relationships/customXml" Target="../ink/ink223.xml"/><Relationship Id="rId4" Type="http://schemas.openxmlformats.org/officeDocument/2006/relationships/customXml" Target="../ink/ink224.xml"/><Relationship Id="rId5" Type="http://schemas.openxmlformats.org/officeDocument/2006/relationships/customXml" Target="../ink/ink225.xml"/><Relationship Id="rId6" Type="http://schemas.openxmlformats.org/officeDocument/2006/relationships/customXml" Target="../ink/ink226.xml"/><Relationship Id="rId7" Type="http://schemas.openxmlformats.org/officeDocument/2006/relationships/customXml" Target="../ink/ink227.xml"/><Relationship Id="rId8" Type="http://schemas.openxmlformats.org/officeDocument/2006/relationships/customXml" Target="../ink/ink228.xml"/><Relationship Id="rId9" Type="http://schemas.openxmlformats.org/officeDocument/2006/relationships/customXml" Target="../ink/ink229.xml"/><Relationship Id="rId10" Type="http://schemas.openxmlformats.org/officeDocument/2006/relationships/customXml" Target="../ink/ink230.xml"/><Relationship Id="rId11" Type="http://schemas.openxmlformats.org/officeDocument/2006/relationships/customXml" Target="../ink/ink231.xml"/><Relationship Id="rId12" Type="http://schemas.openxmlformats.org/officeDocument/2006/relationships/customXml" Target="../ink/ink232.xml"/><Relationship Id="rId13" Type="http://schemas.openxmlformats.org/officeDocument/2006/relationships/customXml" Target="../ink/ink233.xml"/><Relationship Id="rId14" Type="http://schemas.openxmlformats.org/officeDocument/2006/relationships/customXml" Target="../ink/ink234.xml"/><Relationship Id="rId15" Type="http://schemas.openxmlformats.org/officeDocument/2006/relationships/customXml" Target="../ink/ink235.xml"/><Relationship Id="rId16" Type="http://schemas.openxmlformats.org/officeDocument/2006/relationships/customXml" Target="../ink/ink236.xml"/><Relationship Id="rId17" Type="http://schemas.openxmlformats.org/officeDocument/2006/relationships/customXml" Target="../ink/ink237.xml"/><Relationship Id="rId18" Type="http://schemas.openxmlformats.org/officeDocument/2006/relationships/customXml" Target="../ink/ink238.xml"/><Relationship Id="rId19" Type="http://schemas.openxmlformats.org/officeDocument/2006/relationships/customXml" Target="../ink/ink239.xml"/><Relationship Id="rId20" Type="http://schemas.openxmlformats.org/officeDocument/2006/relationships/customXml" Target="../ink/ink240.xml"/><Relationship Id="rId21" Type="http://schemas.openxmlformats.org/officeDocument/2006/relationships/customXml" Target="../ink/ink241.xml"/><Relationship Id="rId22" Type="http://schemas.openxmlformats.org/officeDocument/2006/relationships/customXml" Target="../ink/ink242.xml"/><Relationship Id="rId23" Type="http://schemas.openxmlformats.org/officeDocument/2006/relationships/customXml" Target="../ink/ink243.xml"/><Relationship Id="rId24" Type="http://schemas.openxmlformats.org/officeDocument/2006/relationships/customXml" Target="../ink/ink244.xml"/><Relationship Id="rId25" Type="http://schemas.openxmlformats.org/officeDocument/2006/relationships/customXml" Target="../ink/ink245.xml"/><Relationship Id="rId26" Type="http://schemas.openxmlformats.org/officeDocument/2006/relationships/customXml" Target="../ink/ink246.xml"/><Relationship Id="rId27" Type="http://schemas.openxmlformats.org/officeDocument/2006/relationships/customXml" Target="../ink/ink247.xml"/><Relationship Id="rId28" Type="http://schemas.openxmlformats.org/officeDocument/2006/relationships/customXml" Target="../ink/ink248.xml"/><Relationship Id="rId29" Type="http://schemas.openxmlformats.org/officeDocument/2006/relationships/customXml" Target="../ink/ink249.xml"/><Relationship Id="rId30" Type="http://schemas.openxmlformats.org/officeDocument/2006/relationships/customXml" Target="../ink/ink250.xml"/><Relationship Id="rId31" Type="http://schemas.openxmlformats.org/officeDocument/2006/relationships/customXml" Target="../ink/ink251.xml"/><Relationship Id="rId32" Type="http://schemas.openxmlformats.org/officeDocument/2006/relationships/customXml" Target="../ink/ink252.xml"/><Relationship Id="rId33" Type="http://schemas.openxmlformats.org/officeDocument/2006/relationships/customXml" Target="../ink/ink253.xml"/><Relationship Id="rId34" Type="http://schemas.openxmlformats.org/officeDocument/2006/relationships/customXml" Target="../ink/ink254.xml"/><Relationship Id="rId35" Type="http://schemas.openxmlformats.org/officeDocument/2006/relationships/customXml" Target="../ink/ink255.xml"/><Relationship Id="rId36" Type="http://schemas.openxmlformats.org/officeDocument/2006/relationships/customXml" Target="../ink/ink256.xml"/><Relationship Id="rId37" Type="http://schemas.openxmlformats.org/officeDocument/2006/relationships/customXml" Target="../ink/ink257.xml"/><Relationship Id="rId38" Type="http://schemas.openxmlformats.org/officeDocument/2006/relationships/customXml" Target="../ink/ink258.xml"/><Relationship Id="rId39" Type="http://schemas.openxmlformats.org/officeDocument/2006/relationships/customXml" Target="../ink/ink259.xml"/><Relationship Id="rId40" Type="http://schemas.openxmlformats.org/officeDocument/2006/relationships/customXml" Target="../ink/ink260.xml"/><Relationship Id="rId41" Type="http://schemas.openxmlformats.org/officeDocument/2006/relationships/customXml" Target="../ink/ink261.xml"/><Relationship Id="rId42" Type="http://schemas.openxmlformats.org/officeDocument/2006/relationships/customXml" Target="../ink/ink262.xml"/><Relationship Id="rId43" Type="http://schemas.openxmlformats.org/officeDocument/2006/relationships/customXml" Target="../ink/ink263.xml"/><Relationship Id="rId44" Type="http://schemas.openxmlformats.org/officeDocument/2006/relationships/customXml" Target="../ink/ink264.xml"/><Relationship Id="rId45" Type="http://schemas.openxmlformats.org/officeDocument/2006/relationships/customXml" Target="../ink/ink265.xml"/><Relationship Id="rId46" Type="http://schemas.openxmlformats.org/officeDocument/2006/relationships/customXml" Target="../ink/ink266.xml"/><Relationship Id="rId47" Type="http://schemas.openxmlformats.org/officeDocument/2006/relationships/customXml" Target="../ink/ink267.xml"/><Relationship Id="rId48" Type="http://schemas.openxmlformats.org/officeDocument/2006/relationships/customXml" Target="../ink/ink268.xml"/><Relationship Id="rId49" Type="http://schemas.openxmlformats.org/officeDocument/2006/relationships/customXml" Target="../ink/ink269.xml"/><Relationship Id="rId50" Type="http://schemas.openxmlformats.org/officeDocument/2006/relationships/customXml" Target="../ink/ink270.xml"/><Relationship Id="rId51" Type="http://schemas.openxmlformats.org/officeDocument/2006/relationships/customXml" Target="../ink/ink271.xml"/><Relationship Id="rId52" Type="http://schemas.openxmlformats.org/officeDocument/2006/relationships/customXml" Target="../ink/ink272.xml"/><Relationship Id="rId53" Type="http://schemas.openxmlformats.org/officeDocument/2006/relationships/customXml" Target="../ink/ink273.xml"/><Relationship Id="rId54" Type="http://schemas.openxmlformats.org/officeDocument/2006/relationships/customXml" Target="../ink/ink274.xml"/><Relationship Id="rId55" Type="http://schemas.openxmlformats.org/officeDocument/2006/relationships/customXml" Target="../ink/ink275.xml"/><Relationship Id="rId56" Type="http://schemas.openxmlformats.org/officeDocument/2006/relationships/customXml" Target="../ink/ink276.xml"/><Relationship Id="rId57" Type="http://schemas.openxmlformats.org/officeDocument/2006/relationships/customXml" Target="../ink/ink277.xml"/><Relationship Id="rId58" Type="http://schemas.openxmlformats.org/officeDocument/2006/relationships/customXml" Target="../ink/ink278.xml"/><Relationship Id="rId59" Type="http://schemas.openxmlformats.org/officeDocument/2006/relationships/customXml" Target="../ink/ink279.xml"/><Relationship Id="rId60" Type="http://schemas.openxmlformats.org/officeDocument/2006/relationships/customXml" Target="../ink/ink280.xml"/><Relationship Id="rId61" Type="http://schemas.openxmlformats.org/officeDocument/2006/relationships/customXml" Target="../ink/ink281.xml"/><Relationship Id="rId62" Type="http://schemas.openxmlformats.org/officeDocument/2006/relationships/customXml" Target="../ink/ink282.xml"/><Relationship Id="rId63" Type="http://schemas.openxmlformats.org/officeDocument/2006/relationships/customXml" Target="../ink/ink283.xml"/><Relationship Id="rId64" Type="http://schemas.openxmlformats.org/officeDocument/2006/relationships/customXml" Target="../ink/ink284.xml"/><Relationship Id="rId65" Type="http://schemas.openxmlformats.org/officeDocument/2006/relationships/customXml" Target="../ink/ink285.xml"/><Relationship Id="rId66" Type="http://schemas.openxmlformats.org/officeDocument/2006/relationships/customXml" Target="../ink/ink286.xml"/><Relationship Id="rId67" Type="http://schemas.openxmlformats.org/officeDocument/2006/relationships/customXml" Target="../ink/ink287.xml"/><Relationship Id="rId68" Type="http://schemas.openxmlformats.org/officeDocument/2006/relationships/customXml" Target="../ink/ink288.xml"/><Relationship Id="rId69" Type="http://schemas.openxmlformats.org/officeDocument/2006/relationships/customXml" Target="../ink/ink289.xml"/><Relationship Id="rId70" Type="http://schemas.openxmlformats.org/officeDocument/2006/relationships/customXml" Target="../ink/ink290.xml"/><Relationship Id="rId71" Type="http://schemas.openxmlformats.org/officeDocument/2006/relationships/customXml" Target="../ink/ink291.xml"/><Relationship Id="rId72" Type="http://schemas.openxmlformats.org/officeDocument/2006/relationships/customXml" Target="../ink/ink292.xml"/><Relationship Id="rId73" Type="http://schemas.openxmlformats.org/officeDocument/2006/relationships/customXml" Target="../ink/ink293.xml"/><Relationship Id="rId74" Type="http://schemas.openxmlformats.org/officeDocument/2006/relationships/customXml" Target="../ink/ink294.xml"/><Relationship Id="rId75" Type="http://schemas.openxmlformats.org/officeDocument/2006/relationships/customXml" Target="../ink/ink295.xml"/><Relationship Id="rId76" Type="http://schemas.openxmlformats.org/officeDocument/2006/relationships/customXml" Target="../ink/ink296.xml"/><Relationship Id="rId77" Type="http://schemas.openxmlformats.org/officeDocument/2006/relationships/customXml" Target="../ink/ink297.xml"/><Relationship Id="rId78" Type="http://schemas.openxmlformats.org/officeDocument/2006/relationships/customXml" Target="../ink/ink298.xml"/><Relationship Id="rId79" Type="http://schemas.openxmlformats.org/officeDocument/2006/relationships/customXml" Target="../ink/ink299.xml"/><Relationship Id="rId80" Type="http://schemas.openxmlformats.org/officeDocument/2006/relationships/customXml" Target="../ink/ink300.xml"/><Relationship Id="rId81" Type="http://schemas.openxmlformats.org/officeDocument/2006/relationships/customXml" Target="../ink/ink301.xml"/><Relationship Id="rId82" Type="http://schemas.openxmlformats.org/officeDocument/2006/relationships/customXml" Target="../ink/ink302.xml"/><Relationship Id="rId83" Type="http://schemas.openxmlformats.org/officeDocument/2006/relationships/customXml" Target="../ink/ink303.xml"/><Relationship Id="rId84" Type="http://schemas.openxmlformats.org/officeDocument/2006/relationships/customXml" Target="../ink/ink304.xml"/><Relationship Id="rId85" Type="http://schemas.openxmlformats.org/officeDocument/2006/relationships/customXml" Target="../ink/ink305.xml"/><Relationship Id="rId86" Type="http://schemas.openxmlformats.org/officeDocument/2006/relationships/customXml" Target="../ink/ink306.xml"/><Relationship Id="rId87" Type="http://schemas.openxmlformats.org/officeDocument/2006/relationships/customXml" Target="../ink/ink307.xml"/><Relationship Id="rId88" Type="http://schemas.openxmlformats.org/officeDocument/2006/relationships/customXml" Target="../ink/ink308.xml"/><Relationship Id="rId89" Type="http://schemas.openxmlformats.org/officeDocument/2006/relationships/customXml" Target="../ink/ink309.xml"/><Relationship Id="rId90" Type="http://schemas.openxmlformats.org/officeDocument/2006/relationships/customXml" Target="../ink/ink310.xml"/><Relationship Id="rId91" Type="http://schemas.openxmlformats.org/officeDocument/2006/relationships/customXml" Target="../ink/ink311.xml"/><Relationship Id="rId92" Type="http://schemas.openxmlformats.org/officeDocument/2006/relationships/customXml" Target="../ink/ink312.xml"/><Relationship Id="rId93" Type="http://schemas.openxmlformats.org/officeDocument/2006/relationships/customXml" Target="../ink/ink313.xml"/><Relationship Id="rId94" Type="http://schemas.openxmlformats.org/officeDocument/2006/relationships/customXml" Target="../ink/ink314.xml"/><Relationship Id="rId95" Type="http://schemas.openxmlformats.org/officeDocument/2006/relationships/customXml" Target="../ink/ink315.xml"/><Relationship Id="rId96" Type="http://schemas.openxmlformats.org/officeDocument/2006/relationships/customXml" Target="../ink/ink316.xml"/><Relationship Id="rId97" Type="http://schemas.openxmlformats.org/officeDocument/2006/relationships/customXml" Target="../ink/ink317.xml"/><Relationship Id="rId98" Type="http://schemas.openxmlformats.org/officeDocument/2006/relationships/customXml" Target="../ink/ink318.xml"/><Relationship Id="rId99" Type="http://schemas.openxmlformats.org/officeDocument/2006/relationships/customXml" Target="../ink/ink319.xml"/><Relationship Id="rId100" Type="http://schemas.openxmlformats.org/officeDocument/2006/relationships/customXml" Target="../ink/ink320.xml"/><Relationship Id="rId101" Type="http://schemas.openxmlformats.org/officeDocument/2006/relationships/customXml" Target="../ink/ink321.xml"/><Relationship Id="rId102" Type="http://schemas.openxmlformats.org/officeDocument/2006/relationships/customXml" Target="../ink/ink322.xml"/><Relationship Id="rId103" Type="http://schemas.openxmlformats.org/officeDocument/2006/relationships/customXml" Target="../ink/ink323.xml"/><Relationship Id="rId104" Type="http://schemas.openxmlformats.org/officeDocument/2006/relationships/customXml" Target="../ink/ink324.xml"/><Relationship Id="rId105" Type="http://schemas.openxmlformats.org/officeDocument/2006/relationships/customXml" Target="../ink/ink325.xml"/><Relationship Id="rId106" Type="http://schemas.openxmlformats.org/officeDocument/2006/relationships/customXml" Target="../ink/ink326.xml"/><Relationship Id="rId107" Type="http://schemas.openxmlformats.org/officeDocument/2006/relationships/customXml" Target="../ink/ink327.xml"/><Relationship Id="rId108" Type="http://schemas.openxmlformats.org/officeDocument/2006/relationships/customXml" Target="../ink/ink328.xml"/><Relationship Id="rId109" Type="http://schemas.openxmlformats.org/officeDocument/2006/relationships/customXml" Target="../ink/ink329.xml"/><Relationship Id="rId110" Type="http://schemas.openxmlformats.org/officeDocument/2006/relationships/customXml" Target="../ink/ink330.xml"/><Relationship Id="rId111" Type="http://schemas.openxmlformats.org/officeDocument/2006/relationships/customXml" Target="../ink/ink331.xml"/><Relationship Id="rId112" Type="http://schemas.openxmlformats.org/officeDocument/2006/relationships/customXml" Target="../ink/ink332.xml"/><Relationship Id="rId113" Type="http://schemas.openxmlformats.org/officeDocument/2006/relationships/customXml" Target="../ink/ink333.xml"/><Relationship Id="rId114" Type="http://schemas.openxmlformats.org/officeDocument/2006/relationships/customXml" Target="../ink/ink334.xml"/><Relationship Id="rId115" Type="http://schemas.openxmlformats.org/officeDocument/2006/relationships/customXml" Target="../ink/ink335.xml"/><Relationship Id="rId116" Type="http://schemas.openxmlformats.org/officeDocument/2006/relationships/customXml" Target="../ink/ink336.xml"/><Relationship Id="rId117" Type="http://schemas.openxmlformats.org/officeDocument/2006/relationships/customXml" Target="../ink/ink337.xml"/><Relationship Id="rId118" Type="http://schemas.openxmlformats.org/officeDocument/2006/relationships/customXml" Target="../ink/ink338.xml"/><Relationship Id="rId119" Type="http://schemas.openxmlformats.org/officeDocument/2006/relationships/customXml" Target="../ink/ink339.xml"/><Relationship Id="rId120" Type="http://schemas.openxmlformats.org/officeDocument/2006/relationships/customXml" Target="../ink/ink340.xml"/><Relationship Id="rId121" Type="http://schemas.openxmlformats.org/officeDocument/2006/relationships/customXml" Target="../ink/ink341.xml"/><Relationship Id="rId122" Type="http://schemas.openxmlformats.org/officeDocument/2006/relationships/customXml" Target="../ink/ink342.xml"/><Relationship Id="rId123" Type="http://schemas.openxmlformats.org/officeDocument/2006/relationships/customXml" Target="../ink/ink343.xml"/><Relationship Id="rId124" Type="http://schemas.openxmlformats.org/officeDocument/2006/relationships/customXml" Target="../ink/ink344.xml"/><Relationship Id="rId125" Type="http://schemas.openxmlformats.org/officeDocument/2006/relationships/customXml" Target="../ink/ink345.xml"/><Relationship Id="rId126" Type="http://schemas.openxmlformats.org/officeDocument/2006/relationships/customXml" Target="../ink/ink346.xml"/><Relationship Id="rId127" Type="http://schemas.openxmlformats.org/officeDocument/2006/relationships/customXml" Target="../ink/ink347.xml"/><Relationship Id="rId128" Type="http://schemas.openxmlformats.org/officeDocument/2006/relationships/customXml" Target="../ink/ink348.xml"/><Relationship Id="rId129"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image" Target="../media/image20.emf"/><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customXml" Target="../ink/ink349.xml"/><Relationship Id="rId6" Type="http://schemas.openxmlformats.org/officeDocument/2006/relationships/customXml" Target="../ink/ink350.xml"/><Relationship Id="rId7" Type="http://schemas.openxmlformats.org/officeDocument/2006/relationships/customXml" Target="../ink/ink351.xml"/><Relationship Id="rId8" Type="http://schemas.openxmlformats.org/officeDocument/2006/relationships/customXml" Target="../ink/ink352.xml"/><Relationship Id="rId9" Type="http://schemas.openxmlformats.org/officeDocument/2006/relationships/customXml" Target="../ink/ink353.xml"/><Relationship Id="rId10" Type="http://schemas.openxmlformats.org/officeDocument/2006/relationships/customXml" Target="../ink/ink354.xml"/><Relationship Id="rId11" Type="http://schemas.openxmlformats.org/officeDocument/2006/relationships/customXml" Target="../ink/ink355.xml"/><Relationship Id="rId12" Type="http://schemas.openxmlformats.org/officeDocument/2006/relationships/customXml" Target="../ink/ink356.xml"/><Relationship Id="rId13" Type="http://schemas.openxmlformats.org/officeDocument/2006/relationships/customXml" Target="../ink/ink357.xml"/><Relationship Id="rId14" Type="http://schemas.openxmlformats.org/officeDocument/2006/relationships/customXml" Target="../ink/ink358.xml"/><Relationship Id="rId15" Type="http://schemas.openxmlformats.org/officeDocument/2006/relationships/customXml" Target="../ink/ink359.xml"/><Relationship Id="rId16" Type="http://schemas.openxmlformats.org/officeDocument/2006/relationships/customXml" Target="../ink/ink360.xml"/><Relationship Id="rId17" Type="http://schemas.openxmlformats.org/officeDocument/2006/relationships/customXml" Target="../ink/ink361.xml"/><Relationship Id="rId18" Type="http://schemas.openxmlformats.org/officeDocument/2006/relationships/customXml" Target="../ink/ink362.xml"/><Relationship Id="rId19" Type="http://schemas.openxmlformats.org/officeDocument/2006/relationships/customXml" Target="../ink/ink363.xml"/><Relationship Id="rId20" Type="http://schemas.openxmlformats.org/officeDocument/2006/relationships/customXml" Target="../ink/ink364.xml"/><Relationship Id="rId2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customXml" Target="../ink/ink365.xml"/><Relationship Id="rId7" Type="http://schemas.openxmlformats.org/officeDocument/2006/relationships/customXml" Target="../ink/ink366.xml"/><Relationship Id="rId8" Type="http://schemas.openxmlformats.org/officeDocument/2006/relationships/customXml" Target="../ink/ink367.xml"/><Relationship Id="rId9" Type="http://schemas.openxmlformats.org/officeDocument/2006/relationships/customXml" Target="../ink/ink368.xml"/><Relationship Id="rId10" Type="http://schemas.openxmlformats.org/officeDocument/2006/relationships/customXml" Target="../ink/ink369.xml"/><Relationship Id="rId11" Type="http://schemas.openxmlformats.org/officeDocument/2006/relationships/customXml" Target="../ink/ink370.xml"/><Relationship Id="rId12" Type="http://schemas.openxmlformats.org/officeDocument/2006/relationships/customXml" Target="../ink/ink371.xml"/><Relationship Id="rId13" Type="http://schemas.openxmlformats.org/officeDocument/2006/relationships/customXml" Target="../ink/ink372.xml"/><Relationship Id="rId14" Type="http://schemas.openxmlformats.org/officeDocument/2006/relationships/customXml" Target="../ink/ink373.xml"/><Relationship Id="rId15" Type="http://schemas.openxmlformats.org/officeDocument/2006/relationships/customXml" Target="../ink/ink374.xml"/><Relationship Id="rId16" Type="http://schemas.openxmlformats.org/officeDocument/2006/relationships/customXml" Target="../ink/ink375.xml"/><Relationship Id="rId17" Type="http://schemas.openxmlformats.org/officeDocument/2006/relationships/customXml" Target="../ink/ink376.xml"/><Relationship Id="rId18" Type="http://schemas.openxmlformats.org/officeDocument/2006/relationships/customXml" Target="../ink/ink377.xml"/><Relationship Id="rId19" Type="http://schemas.openxmlformats.org/officeDocument/2006/relationships/customXml" Target="../ink/ink378.xml"/><Relationship Id="rId20" Type="http://schemas.openxmlformats.org/officeDocument/2006/relationships/customXml" Target="../ink/ink379.xml"/><Relationship Id="rId21" Type="http://schemas.openxmlformats.org/officeDocument/2006/relationships/customXml" Target="../ink/ink380.xml"/><Relationship Id="rId22" Type="http://schemas.openxmlformats.org/officeDocument/2006/relationships/customXml" Target="../ink/ink381.xml"/><Relationship Id="rId23" Type="http://schemas.openxmlformats.org/officeDocument/2006/relationships/customXml" Target="../ink/ink382.xml"/><Relationship Id="rId24" Type="http://schemas.openxmlformats.org/officeDocument/2006/relationships/customXml" Target="../ink/ink383.xml"/><Relationship Id="rId25" Type="http://schemas.openxmlformats.org/officeDocument/2006/relationships/customXml" Target="../ink/ink384.xml"/><Relationship Id="rId26" Type="http://schemas.openxmlformats.org/officeDocument/2006/relationships/customXml" Target="../ink/ink385.xml"/><Relationship Id="rId27" Type="http://schemas.openxmlformats.org/officeDocument/2006/relationships/customXml" Target="../ink/ink386.xml"/><Relationship Id="rId28" Type="http://schemas.openxmlformats.org/officeDocument/2006/relationships/customXml" Target="../ink/ink387.xml"/><Relationship Id="rId29" Type="http://schemas.openxmlformats.org/officeDocument/2006/relationships/customXml" Target="../ink/ink388.xml"/><Relationship Id="rId30" Type="http://schemas.openxmlformats.org/officeDocument/2006/relationships/customXml" Target="../ink/ink389.xml"/><Relationship Id="rId31" Type="http://schemas.openxmlformats.org/officeDocument/2006/relationships/customXml" Target="../ink/ink390.xml"/><Relationship Id="rId32" Type="http://schemas.openxmlformats.org/officeDocument/2006/relationships/customXml" Target="../ink/ink391.xml"/><Relationship Id="rId33"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customXml" Target="../ink/ink392.xml"/><Relationship Id="rId2" Type="http://schemas.openxmlformats.org/officeDocument/2006/relationships/customXml" Target="../ink/ink393.xml"/><Relationship Id="rId3" Type="http://schemas.openxmlformats.org/officeDocument/2006/relationships/customXml" Target="../ink/ink394.xml"/><Relationship Id="rId4" Type="http://schemas.openxmlformats.org/officeDocument/2006/relationships/customXml" Target="../ink/ink395.xml"/><Relationship Id="rId5" Type="http://schemas.openxmlformats.org/officeDocument/2006/relationships/customXml" Target="../ink/ink396.xml"/><Relationship Id="rId6" Type="http://schemas.openxmlformats.org/officeDocument/2006/relationships/customXml" Target="../ink/ink397.xml"/><Relationship Id="rId7" Type="http://schemas.openxmlformats.org/officeDocument/2006/relationships/customXml" Target="../ink/ink398.xml"/><Relationship Id="rId8" Type="http://schemas.openxmlformats.org/officeDocument/2006/relationships/customXml" Target="../ink/ink399.xml"/><Relationship Id="rId9" Type="http://schemas.openxmlformats.org/officeDocument/2006/relationships/customXml" Target="../ink/ink400.xml"/><Relationship Id="rId10" Type="http://schemas.openxmlformats.org/officeDocument/2006/relationships/customXml" Target="../ink/ink401.xml"/><Relationship Id="rId11" Type="http://schemas.openxmlformats.org/officeDocument/2006/relationships/customXml" Target="../ink/ink402.xml"/><Relationship Id="rId12" Type="http://schemas.openxmlformats.org/officeDocument/2006/relationships/customXml" Target="../ink/ink403.xml"/><Relationship Id="rId13" Type="http://schemas.openxmlformats.org/officeDocument/2006/relationships/customXml" Target="../ink/ink404.xml"/><Relationship Id="rId14" Type="http://schemas.openxmlformats.org/officeDocument/2006/relationships/customXml" Target="../ink/ink405.xml"/><Relationship Id="rId15" Type="http://schemas.openxmlformats.org/officeDocument/2006/relationships/customXml" Target="../ink/ink406.xml"/><Relationship Id="rId16" Type="http://schemas.openxmlformats.org/officeDocument/2006/relationships/customXml" Target="../ink/ink407.xml"/><Relationship Id="rId17" Type="http://schemas.openxmlformats.org/officeDocument/2006/relationships/customXml" Target="../ink/ink408.xml"/><Relationship Id="rId18" Type="http://schemas.openxmlformats.org/officeDocument/2006/relationships/customXml" Target="../ink/ink409.xml"/><Relationship Id="rId19" Type="http://schemas.openxmlformats.org/officeDocument/2006/relationships/customXml" Target="../ink/ink410.xml"/><Relationship Id="rId20" Type="http://schemas.openxmlformats.org/officeDocument/2006/relationships/customXml" Target="../ink/ink411.xml"/><Relationship Id="rId21" Type="http://schemas.openxmlformats.org/officeDocument/2006/relationships/customXml" Target="../ink/ink412.xml"/><Relationship Id="rId22" Type="http://schemas.openxmlformats.org/officeDocument/2006/relationships/customXml" Target="../ink/ink413.xml"/><Relationship Id="rId23" Type="http://schemas.openxmlformats.org/officeDocument/2006/relationships/customXml" Target="../ink/ink414.xml"/><Relationship Id="rId24" Type="http://schemas.openxmlformats.org/officeDocument/2006/relationships/customXml" Target="../ink/ink415.xml"/><Relationship Id="rId25" Type="http://schemas.openxmlformats.org/officeDocument/2006/relationships/customXml" Target="../ink/ink416.xml"/><Relationship Id="rId26" Type="http://schemas.openxmlformats.org/officeDocument/2006/relationships/customXml" Target="../ink/ink417.xml"/><Relationship Id="rId27" Type="http://schemas.openxmlformats.org/officeDocument/2006/relationships/customXml" Target="../ink/ink418.xml"/><Relationship Id="rId28" Type="http://schemas.openxmlformats.org/officeDocument/2006/relationships/customXml" Target="../ink/ink419.xml"/><Relationship Id="rId29" Type="http://schemas.openxmlformats.org/officeDocument/2006/relationships/customXml" Target="../ink/ink420.xml"/><Relationship Id="rId30" Type="http://schemas.openxmlformats.org/officeDocument/2006/relationships/customXml" Target="../ink/ink421.xml"/><Relationship Id="rId31" Type="http://schemas.openxmlformats.org/officeDocument/2006/relationships/customXml" Target="../ink/ink422.xml"/><Relationship Id="rId32" Type="http://schemas.openxmlformats.org/officeDocument/2006/relationships/customXml" Target="../ink/ink423.xml"/><Relationship Id="rId33" Type="http://schemas.openxmlformats.org/officeDocument/2006/relationships/customXml" Target="../ink/ink424.xml"/><Relationship Id="rId34" Type="http://schemas.openxmlformats.org/officeDocument/2006/relationships/customXml" Target="../ink/ink425.xml"/><Relationship Id="rId35" Type="http://schemas.openxmlformats.org/officeDocument/2006/relationships/customXml" Target="../ink/ink426.xml"/><Relationship Id="rId36" Type="http://schemas.openxmlformats.org/officeDocument/2006/relationships/customXml" Target="../ink/ink427.xml"/><Relationship Id="rId37" Type="http://schemas.openxmlformats.org/officeDocument/2006/relationships/customXml" Target="../ink/ink428.xml"/><Relationship Id="rId38" Type="http://schemas.openxmlformats.org/officeDocument/2006/relationships/customXml" Target="../ink/ink429.xml"/><Relationship Id="rId39" Type="http://schemas.openxmlformats.org/officeDocument/2006/relationships/customXml" Target="../ink/ink430.xml"/><Relationship Id="rId40" Type="http://schemas.openxmlformats.org/officeDocument/2006/relationships/customXml" Target="../ink/ink431.xml"/><Relationship Id="rId41" Type="http://schemas.openxmlformats.org/officeDocument/2006/relationships/customXml" Target="../ink/ink432.xml"/><Relationship Id="rId42" Type="http://schemas.openxmlformats.org/officeDocument/2006/relationships/customXml" Target="../ink/ink433.xml"/><Relationship Id="rId43" Type="http://schemas.openxmlformats.org/officeDocument/2006/relationships/customXml" Target="../ink/ink434.xml"/><Relationship Id="rId44" Type="http://schemas.openxmlformats.org/officeDocument/2006/relationships/customXml" Target="../ink/ink435.xml"/><Relationship Id="rId45" Type="http://schemas.openxmlformats.org/officeDocument/2006/relationships/customXml" Target="../ink/ink436.xml"/><Relationship Id="rId46" Type="http://schemas.openxmlformats.org/officeDocument/2006/relationships/customXml" Target="../ink/ink437.xml"/><Relationship Id="rId47" Type="http://schemas.openxmlformats.org/officeDocument/2006/relationships/customXml" Target="../ink/ink438.xml"/><Relationship Id="rId48" Type="http://schemas.openxmlformats.org/officeDocument/2006/relationships/customXml" Target="../ink/ink439.xml"/><Relationship Id="rId49" Type="http://schemas.openxmlformats.org/officeDocument/2006/relationships/customXml" Target="../ink/ink440.xml"/><Relationship Id="rId50" Type="http://schemas.openxmlformats.org/officeDocument/2006/relationships/customXml" Target="../ink/ink441.xml"/><Relationship Id="rId51" Type="http://schemas.openxmlformats.org/officeDocument/2006/relationships/customXml" Target="../ink/ink442.xml"/><Relationship Id="rId52" Type="http://schemas.openxmlformats.org/officeDocument/2006/relationships/customXml" Target="../ink/ink443.xml"/><Relationship Id="rId53" Type="http://schemas.openxmlformats.org/officeDocument/2006/relationships/customXml" Target="../ink/ink444.xml"/><Relationship Id="rId54" Type="http://schemas.openxmlformats.org/officeDocument/2006/relationships/customXml" Target="../ink/ink445.xml"/><Relationship Id="rId55" Type="http://schemas.openxmlformats.org/officeDocument/2006/relationships/customXml" Target="../ink/ink446.xml"/><Relationship Id="rId56" Type="http://schemas.openxmlformats.org/officeDocument/2006/relationships/customXml" Target="../ink/ink447.xml"/><Relationship Id="rId57" Type="http://schemas.openxmlformats.org/officeDocument/2006/relationships/customXml" Target="../ink/ink448.xml"/><Relationship Id="rId58" Type="http://schemas.openxmlformats.org/officeDocument/2006/relationships/customXml" Target="../ink/ink449.xml"/><Relationship Id="rId59" Type="http://schemas.openxmlformats.org/officeDocument/2006/relationships/customXml" Target="../ink/ink450.xml"/><Relationship Id="rId60" Type="http://schemas.openxmlformats.org/officeDocument/2006/relationships/customXml" Target="../ink/ink451.xml"/><Relationship Id="rId61" Type="http://schemas.openxmlformats.org/officeDocument/2006/relationships/customXml" Target="../ink/ink452.xml"/><Relationship Id="rId62" Type="http://schemas.openxmlformats.org/officeDocument/2006/relationships/customXml" Target="../ink/ink453.xml"/><Relationship Id="rId63" Type="http://schemas.openxmlformats.org/officeDocument/2006/relationships/customXml" Target="../ink/ink454.xml"/><Relationship Id="rId64" Type="http://schemas.openxmlformats.org/officeDocument/2006/relationships/customXml" Target="../ink/ink455.xml"/><Relationship Id="rId65" Type="http://schemas.openxmlformats.org/officeDocument/2006/relationships/customXml" Target="../ink/ink456.xml"/><Relationship Id="rId66" Type="http://schemas.openxmlformats.org/officeDocument/2006/relationships/customXml" Target="../ink/ink457.xml"/><Relationship Id="rId67" Type="http://schemas.openxmlformats.org/officeDocument/2006/relationships/customXml" Target="../ink/ink458.xml"/><Relationship Id="rId68" Type="http://schemas.openxmlformats.org/officeDocument/2006/relationships/customXml" Target="../ink/ink459.xml"/><Relationship Id="rId69" Type="http://schemas.openxmlformats.org/officeDocument/2006/relationships/customXml" Target="../ink/ink460.xml"/><Relationship Id="rId70" Type="http://schemas.openxmlformats.org/officeDocument/2006/relationships/customXml" Target="../ink/ink461.xml"/><Relationship Id="rId71" Type="http://schemas.openxmlformats.org/officeDocument/2006/relationships/customXml" Target="../ink/ink462.xml"/><Relationship Id="rId72" Type="http://schemas.openxmlformats.org/officeDocument/2006/relationships/customXml" Target="../ink/ink463.xml"/><Relationship Id="rId73" Type="http://schemas.openxmlformats.org/officeDocument/2006/relationships/customXml" Target="../ink/ink464.xml"/><Relationship Id="rId74" Type="http://schemas.openxmlformats.org/officeDocument/2006/relationships/customXml" Target="../ink/ink465.xml"/><Relationship Id="rId75" Type="http://schemas.openxmlformats.org/officeDocument/2006/relationships/customXml" Target="../ink/ink466.xml"/><Relationship Id="rId76" Type="http://schemas.openxmlformats.org/officeDocument/2006/relationships/customXml" Target="../ink/ink467.xml"/><Relationship Id="rId77" Type="http://schemas.openxmlformats.org/officeDocument/2006/relationships/customXml" Target="../ink/ink468.xml"/><Relationship Id="rId78" Type="http://schemas.openxmlformats.org/officeDocument/2006/relationships/customXml" Target="../ink/ink469.xml"/><Relationship Id="rId79" Type="http://schemas.openxmlformats.org/officeDocument/2006/relationships/customXml" Target="../ink/ink470.xml"/><Relationship Id="rId80" Type="http://schemas.openxmlformats.org/officeDocument/2006/relationships/customXml" Target="../ink/ink471.xml"/><Relationship Id="rId81" Type="http://schemas.openxmlformats.org/officeDocument/2006/relationships/customXml" Target="../ink/ink472.xml"/><Relationship Id="rId82" Type="http://schemas.openxmlformats.org/officeDocument/2006/relationships/customXml" Target="../ink/ink473.xml"/><Relationship Id="rId83" Type="http://schemas.openxmlformats.org/officeDocument/2006/relationships/customXml" Target="../ink/ink474.xml"/><Relationship Id="rId84" Type="http://schemas.openxmlformats.org/officeDocument/2006/relationships/customXml" Target="../ink/ink475.xml"/><Relationship Id="rId85" Type="http://schemas.openxmlformats.org/officeDocument/2006/relationships/customXml" Target="../ink/ink476.xml"/><Relationship Id="rId86" Type="http://schemas.openxmlformats.org/officeDocument/2006/relationships/customXml" Target="../ink/ink477.xml"/><Relationship Id="rId87" Type="http://schemas.openxmlformats.org/officeDocument/2006/relationships/customXml" Target="../ink/ink478.xml"/><Relationship Id="rId88" Type="http://schemas.openxmlformats.org/officeDocument/2006/relationships/customXml" Target="../ink/ink479.xml"/><Relationship Id="rId89" Type="http://schemas.openxmlformats.org/officeDocument/2006/relationships/customXml" Target="../ink/ink480.xml"/><Relationship Id="rId90" Type="http://schemas.openxmlformats.org/officeDocument/2006/relationships/customXml" Target="../ink/ink481.xml"/><Relationship Id="rId91" Type="http://schemas.openxmlformats.org/officeDocument/2006/relationships/customXml" Target="../ink/ink482.xml"/><Relationship Id="rId92" Type="http://schemas.openxmlformats.org/officeDocument/2006/relationships/customXml" Target="../ink/ink483.xml"/><Relationship Id="rId93" Type="http://schemas.openxmlformats.org/officeDocument/2006/relationships/customXml" Target="../ink/ink484.xml"/><Relationship Id="rId94" Type="http://schemas.openxmlformats.org/officeDocument/2006/relationships/customXml" Target="../ink/ink485.xml"/><Relationship Id="rId95" Type="http://schemas.openxmlformats.org/officeDocument/2006/relationships/customXml" Target="../ink/ink486.xml"/><Relationship Id="rId96" Type="http://schemas.openxmlformats.org/officeDocument/2006/relationships/customXml" Target="../ink/ink487.xml"/><Relationship Id="rId97" Type="http://schemas.openxmlformats.org/officeDocument/2006/relationships/customXml" Target="../ink/ink488.xml"/><Relationship Id="rId98" Type="http://schemas.openxmlformats.org/officeDocument/2006/relationships/customXml" Target="../ink/ink489.xml"/><Relationship Id="rId99" Type="http://schemas.openxmlformats.org/officeDocument/2006/relationships/customXml" Target="../ink/ink490.xml"/><Relationship Id="rId100" Type="http://schemas.openxmlformats.org/officeDocument/2006/relationships/customXml" Target="../ink/ink491.xml"/><Relationship Id="rId101" Type="http://schemas.openxmlformats.org/officeDocument/2006/relationships/customXml" Target="../ink/ink492.xml"/><Relationship Id="rId102" Type="http://schemas.openxmlformats.org/officeDocument/2006/relationships/customXml" Target="../ink/ink493.xml"/><Relationship Id="rId103" Type="http://schemas.openxmlformats.org/officeDocument/2006/relationships/customXml" Target="../ink/ink494.xml"/><Relationship Id="rId104" Type="http://schemas.openxmlformats.org/officeDocument/2006/relationships/customXml" Target="../ink/ink495.xml"/><Relationship Id="rId105" Type="http://schemas.openxmlformats.org/officeDocument/2006/relationships/customXml" Target="../ink/ink496.xml"/><Relationship Id="rId106" Type="http://schemas.openxmlformats.org/officeDocument/2006/relationships/customXml" Target="../ink/ink497.xml"/><Relationship Id="rId107" Type="http://schemas.openxmlformats.org/officeDocument/2006/relationships/customXml" Target="../ink/ink498.xml"/><Relationship Id="rId108" Type="http://schemas.openxmlformats.org/officeDocument/2006/relationships/customXml" Target="../ink/ink499.xml"/><Relationship Id="rId109" Type="http://schemas.openxmlformats.org/officeDocument/2006/relationships/customXml" Target="../ink/ink500.xml"/><Relationship Id="rId110"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customXml" Target="../ink/ink112.xml"/><Relationship Id="rId5" Type="http://schemas.openxmlformats.org/officeDocument/2006/relationships/customXml" Target="../ink/ink501.xml"/><Relationship Id="rId6"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image" Target="../media/image32.emf"/><Relationship Id="rId2" Type="http://schemas.openxmlformats.org/officeDocument/2006/relationships/image" Target="../media/image33.emf"/><Relationship Id="rId3" Type="http://schemas.openxmlformats.org/officeDocument/2006/relationships/image" Target="../media/image34.emf"/><Relationship Id="rId4" Type="http://schemas.openxmlformats.org/officeDocument/2006/relationships/image" Target="../media/image35.emf"/><Relationship Id="rId5" Type="http://schemas.openxmlformats.org/officeDocument/2006/relationships/image" Target="../media/image36.png"/><Relationship Id="rId6" Type="http://schemas.openxmlformats.org/officeDocument/2006/relationships/customXml" Target="../ink/ink502.xml"/><Relationship Id="rId7" Type="http://schemas.openxmlformats.org/officeDocument/2006/relationships/customXml" Target="../ink/ink503.xml"/><Relationship Id="rId8" Type="http://schemas.openxmlformats.org/officeDocument/2006/relationships/customXml" Target="../ink/ink504.xml"/><Relationship Id="rId9" Type="http://schemas.openxmlformats.org/officeDocument/2006/relationships/customXml" Target="../ink/ink505.xml"/><Relationship Id="rId10" Type="http://schemas.openxmlformats.org/officeDocument/2006/relationships/customXml" Target="../ink/ink506.xml"/><Relationship Id="rId11" Type="http://schemas.openxmlformats.org/officeDocument/2006/relationships/customXml" Target="../ink/ink507.xml"/><Relationship Id="rId12" Type="http://schemas.openxmlformats.org/officeDocument/2006/relationships/customXml" Target="../ink/ink508.xml"/><Relationship Id="rId13" Type="http://schemas.openxmlformats.org/officeDocument/2006/relationships/customXml" Target="../ink/ink509.xml"/><Relationship Id="rId14" Type="http://schemas.openxmlformats.org/officeDocument/2006/relationships/customXml" Target="../ink/ink510.xml"/><Relationship Id="rId15" Type="http://schemas.openxmlformats.org/officeDocument/2006/relationships/customXml" Target="../ink/ink511.xml"/><Relationship Id="rId16" Type="http://schemas.openxmlformats.org/officeDocument/2006/relationships/customXml" Target="../ink/ink512.xml"/><Relationship Id="rId17" Type="http://schemas.openxmlformats.org/officeDocument/2006/relationships/customXml" Target="../ink/ink513.xml"/><Relationship Id="rId18" Type="http://schemas.openxmlformats.org/officeDocument/2006/relationships/customXml" Target="../ink/ink514.xml"/><Relationship Id="rId19" Type="http://schemas.openxmlformats.org/officeDocument/2006/relationships/customXml" Target="../ink/ink515.xml"/><Relationship Id="rId20" Type="http://schemas.openxmlformats.org/officeDocument/2006/relationships/customXml" Target="../ink/ink516.xml"/><Relationship Id="rId21" Type="http://schemas.openxmlformats.org/officeDocument/2006/relationships/customXml" Target="../ink/ink517.xml"/><Relationship Id="rId22" Type="http://schemas.openxmlformats.org/officeDocument/2006/relationships/customXml" Target="../ink/ink518.xml"/><Relationship Id="rId23" Type="http://schemas.openxmlformats.org/officeDocument/2006/relationships/customXml" Target="../ink/ink519.xml"/><Relationship Id="rId24" Type="http://schemas.openxmlformats.org/officeDocument/2006/relationships/customXml" Target="../ink/ink520.xml"/><Relationship Id="rId25" Type="http://schemas.openxmlformats.org/officeDocument/2006/relationships/customXml" Target="../ink/ink521.xml"/><Relationship Id="rId26"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emf"/><Relationship Id="rId3" Type="http://schemas.openxmlformats.org/officeDocument/2006/relationships/image" Target="../media/image39.emf"/><Relationship Id="rId4" Type="http://schemas.openxmlformats.org/officeDocument/2006/relationships/image" Target="../media/image40.png"/><Relationship Id="rId5" Type="http://schemas.openxmlformats.org/officeDocument/2006/relationships/customXml" Target="../ink/ink522.xml"/><Relationship Id="rId6" Type="http://schemas.openxmlformats.org/officeDocument/2006/relationships/customXml" Target="../ink/ink523.xml"/><Relationship Id="rId7" Type="http://schemas.openxmlformats.org/officeDocument/2006/relationships/customXml" Target="../ink/ink524.xml"/><Relationship Id="rId8" Type="http://schemas.openxmlformats.org/officeDocument/2006/relationships/customXml" Target="../ink/ink525.xml"/><Relationship Id="rId9" Type="http://schemas.openxmlformats.org/officeDocument/2006/relationships/customXml" Target="../ink/ink526.xml"/><Relationship Id="rId10" Type="http://schemas.openxmlformats.org/officeDocument/2006/relationships/customXml" Target="../ink/ink527.xml"/><Relationship Id="rId11" Type="http://schemas.openxmlformats.org/officeDocument/2006/relationships/customXml" Target="../ink/ink528.xml"/><Relationship Id="rId12" Type="http://schemas.openxmlformats.org/officeDocument/2006/relationships/customXml" Target="../ink/ink529.xml"/><Relationship Id="rId13" Type="http://schemas.openxmlformats.org/officeDocument/2006/relationships/customXml" Target="../ink/ink530.xml"/><Relationship Id="rId14" Type="http://schemas.openxmlformats.org/officeDocument/2006/relationships/customXml" Target="../ink/ink531.xml"/><Relationship Id="rId15" Type="http://schemas.openxmlformats.org/officeDocument/2006/relationships/customXml" Target="../ink/ink532.xml"/><Relationship Id="rId16" Type="http://schemas.openxmlformats.org/officeDocument/2006/relationships/customXml" Target="../ink/ink533.xml"/><Relationship Id="rId17" Type="http://schemas.openxmlformats.org/officeDocument/2006/relationships/customXml" Target="../ink/ink534.xml"/><Relationship Id="rId18" Type="http://schemas.openxmlformats.org/officeDocument/2006/relationships/customXml" Target="../ink/ink535.xml"/><Relationship Id="rId19" Type="http://schemas.openxmlformats.org/officeDocument/2006/relationships/customXml" Target="../ink/ink536.xml"/><Relationship Id="rId20" Type="http://schemas.openxmlformats.org/officeDocument/2006/relationships/customXml" Target="../ink/ink537.xml"/><Relationship Id="rId21" Type="http://schemas.openxmlformats.org/officeDocument/2006/relationships/customXml" Target="../ink/ink538.xml"/><Relationship Id="rId22" Type="http://schemas.openxmlformats.org/officeDocument/2006/relationships/customXml" Target="../ink/ink539.xml"/><Relationship Id="rId23" Type="http://schemas.openxmlformats.org/officeDocument/2006/relationships/customXml" Target="../ink/ink540.xml"/><Relationship Id="rId24" Type="http://schemas.openxmlformats.org/officeDocument/2006/relationships/customXml" Target="../ink/ink541.xml"/><Relationship Id="rId25" Type="http://schemas.openxmlformats.org/officeDocument/2006/relationships/customXml" Target="../ink/ink542.xml"/><Relationship Id="rId26" Type="http://schemas.openxmlformats.org/officeDocument/2006/relationships/customXml" Target="../ink/ink543.xml"/><Relationship Id="rId27" Type="http://schemas.openxmlformats.org/officeDocument/2006/relationships/customXml" Target="../ink/ink544.xml"/><Relationship Id="rId28" Type="http://schemas.openxmlformats.org/officeDocument/2006/relationships/customXml" Target="../ink/ink545.xml"/><Relationship Id="rId29" Type="http://schemas.openxmlformats.org/officeDocument/2006/relationships/customXml" Target="../ink/ink546.xml"/><Relationship Id="rId30" Type="http://schemas.openxmlformats.org/officeDocument/2006/relationships/customXml" Target="../ink/ink547.xml"/><Relationship Id="rId31" Type="http://schemas.openxmlformats.org/officeDocument/2006/relationships/customXml" Target="../ink/ink548.xml"/><Relationship Id="rId3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customXml" Target="../ink/ink1.xml"/><Relationship Id="rId2" Type="http://schemas.openxmlformats.org/officeDocument/2006/relationships/customXml" Target="../ink/ink2.xml"/><Relationship Id="rId3" Type="http://schemas.openxmlformats.org/officeDocument/2006/relationships/customXml" Target="../ink/ink3.xml"/><Relationship Id="rId4" Type="http://schemas.openxmlformats.org/officeDocument/2006/relationships/customXml" Target="../ink/ink4.xml"/><Relationship Id="rId5" Type="http://schemas.openxmlformats.org/officeDocument/2006/relationships/customXml" Target="../ink/ink5.xml"/><Relationship Id="rId6" Type="http://schemas.openxmlformats.org/officeDocument/2006/relationships/customXml" Target="../ink/ink6.xml"/><Relationship Id="rId7" Type="http://schemas.openxmlformats.org/officeDocument/2006/relationships/customXml" Target="../ink/ink7.xml"/><Relationship Id="rId8" Type="http://schemas.openxmlformats.org/officeDocument/2006/relationships/customXml" Target="../ink/ink8.xml"/><Relationship Id="rId9" Type="http://schemas.openxmlformats.org/officeDocument/2006/relationships/customXml" Target="../ink/ink9.xml"/><Relationship Id="rId10" Type="http://schemas.openxmlformats.org/officeDocument/2006/relationships/customXml" Target="../ink/ink10.xml"/><Relationship Id="rId11" Type="http://schemas.openxmlformats.org/officeDocument/2006/relationships/customXml" Target="../ink/ink11.xml"/><Relationship Id="rId12" Type="http://schemas.openxmlformats.org/officeDocument/2006/relationships/customXml" Target="../ink/ink12.xml"/><Relationship Id="rId13" Type="http://schemas.openxmlformats.org/officeDocument/2006/relationships/customXml" Target="../ink/ink13.xml"/><Relationship Id="rId14" Type="http://schemas.openxmlformats.org/officeDocument/2006/relationships/customXml" Target="../ink/ink14.xml"/><Relationship Id="rId15" Type="http://schemas.openxmlformats.org/officeDocument/2006/relationships/customXml" Target="../ink/ink15.xml"/><Relationship Id="rId16" Type="http://schemas.openxmlformats.org/officeDocument/2006/relationships/customXml" Target="../ink/ink16.xml"/><Relationship Id="rId17" Type="http://schemas.openxmlformats.org/officeDocument/2006/relationships/customXml" Target="../ink/ink17.xml"/><Relationship Id="rId18" Type="http://schemas.openxmlformats.org/officeDocument/2006/relationships/customXml" Target="../ink/ink18.xml"/><Relationship Id="rId19" Type="http://schemas.openxmlformats.org/officeDocument/2006/relationships/customXml" Target="../ink/ink19.xml"/><Relationship Id="rId20" Type="http://schemas.openxmlformats.org/officeDocument/2006/relationships/customXml" Target="../ink/ink20.xml"/><Relationship Id="rId21" Type="http://schemas.openxmlformats.org/officeDocument/2006/relationships/customXml" Target="../ink/ink21.xml"/><Relationship Id="rId22" Type="http://schemas.openxmlformats.org/officeDocument/2006/relationships/customXml" Target="../ink/ink22.xml"/><Relationship Id="rId23" Type="http://schemas.openxmlformats.org/officeDocument/2006/relationships/customXml" Target="../ink/ink23.xml"/><Relationship Id="rId24" Type="http://schemas.openxmlformats.org/officeDocument/2006/relationships/customXml" Target="../ink/ink24.xml"/><Relationship Id="rId25" Type="http://schemas.openxmlformats.org/officeDocument/2006/relationships/customXml" Target="../ink/ink25.xml"/><Relationship Id="rId26" Type="http://schemas.openxmlformats.org/officeDocument/2006/relationships/customXml" Target="../ink/ink26.xml"/><Relationship Id="rId27" Type="http://schemas.openxmlformats.org/officeDocument/2006/relationships/customXml" Target="../ink/ink27.xml"/><Relationship Id="rId28" Type="http://schemas.openxmlformats.org/officeDocument/2006/relationships/customXml" Target="../ink/ink28.xml"/><Relationship Id="rId29" Type="http://schemas.openxmlformats.org/officeDocument/2006/relationships/customXml" Target="../ink/ink29.xml"/><Relationship Id="rId30" Type="http://schemas.openxmlformats.org/officeDocument/2006/relationships/customXml" Target="../ink/ink30.xml"/><Relationship Id="rId31" Type="http://schemas.openxmlformats.org/officeDocument/2006/relationships/customXml" Target="../ink/ink31.xml"/><Relationship Id="rId32" Type="http://schemas.openxmlformats.org/officeDocument/2006/relationships/customXml" Target="../ink/ink32.xml"/><Relationship Id="rId33" Type="http://schemas.openxmlformats.org/officeDocument/2006/relationships/customXml" Target="../ink/ink33.xml"/><Relationship Id="rId34" Type="http://schemas.openxmlformats.org/officeDocument/2006/relationships/customXml" Target="../ink/ink34.xml"/><Relationship Id="rId35" Type="http://schemas.openxmlformats.org/officeDocument/2006/relationships/customXml" Target="../ink/ink35.xml"/><Relationship Id="rId36" Type="http://schemas.openxmlformats.org/officeDocument/2006/relationships/customXml" Target="../ink/ink36.xml"/><Relationship Id="rId37" Type="http://schemas.openxmlformats.org/officeDocument/2006/relationships/customXml" Target="../ink/ink37.xml"/><Relationship Id="rId38" Type="http://schemas.openxmlformats.org/officeDocument/2006/relationships/customXml" Target="../ink/ink38.xml"/><Relationship Id="rId39" Type="http://schemas.openxmlformats.org/officeDocument/2006/relationships/customXml" Target="../ink/ink39.xml"/><Relationship Id="rId40" Type="http://schemas.openxmlformats.org/officeDocument/2006/relationships/customXml" Target="../ink/ink40.xml"/><Relationship Id="rId41" Type="http://schemas.openxmlformats.org/officeDocument/2006/relationships/customXml" Target="../ink/ink41.xml"/><Relationship Id="rId42" Type="http://schemas.openxmlformats.org/officeDocument/2006/relationships/customXml" Target="../ink/ink42.xml"/><Relationship Id="rId43" Type="http://schemas.openxmlformats.org/officeDocument/2006/relationships/customXml" Target="../ink/ink43.xml"/><Relationship Id="rId44" Type="http://schemas.openxmlformats.org/officeDocument/2006/relationships/customXml" Target="../ink/ink44.xml"/><Relationship Id="rId45"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customXml" Target="../ink/ink549.xml"/><Relationship Id="rId4" Type="http://schemas.openxmlformats.org/officeDocument/2006/relationships/customXml" Target="../ink/ink550.xml"/><Relationship Id="rId5" Type="http://schemas.openxmlformats.org/officeDocument/2006/relationships/customXml" Target="../ink/ink551.xml"/><Relationship Id="rId6" Type="http://schemas.openxmlformats.org/officeDocument/2006/relationships/customXml" Target="../ink/ink552.xml"/><Relationship Id="rId7" Type="http://schemas.openxmlformats.org/officeDocument/2006/relationships/customXml" Target="../ink/ink553.xml"/><Relationship Id="rId8" Type="http://schemas.openxmlformats.org/officeDocument/2006/relationships/customXml" Target="../ink/ink554.xml"/><Relationship Id="rId9" Type="http://schemas.openxmlformats.org/officeDocument/2006/relationships/customXml" Target="../ink/ink555.xml"/><Relationship Id="rId10" Type="http://schemas.openxmlformats.org/officeDocument/2006/relationships/customXml" Target="../ink/ink556.xml"/><Relationship Id="rId11" Type="http://schemas.openxmlformats.org/officeDocument/2006/relationships/customXml" Target="../ink/ink557.xml"/><Relationship Id="rId12" Type="http://schemas.openxmlformats.org/officeDocument/2006/relationships/customXml" Target="../ink/ink558.xml"/><Relationship Id="rId13" Type="http://schemas.openxmlformats.org/officeDocument/2006/relationships/customXml" Target="../ink/ink559.xml"/><Relationship Id="rId14" Type="http://schemas.openxmlformats.org/officeDocument/2006/relationships/customXml" Target="../ink/ink560.xml"/><Relationship Id="rId15" Type="http://schemas.openxmlformats.org/officeDocument/2006/relationships/customXml" Target="../ink/ink561.xml"/><Relationship Id="rId16" Type="http://schemas.openxmlformats.org/officeDocument/2006/relationships/customXml" Target="../ink/ink562.xml"/><Relationship Id="rId17" Type="http://schemas.openxmlformats.org/officeDocument/2006/relationships/customXml" Target="../ink/ink563.xml"/><Relationship Id="rId18" Type="http://schemas.openxmlformats.org/officeDocument/2006/relationships/customXml" Target="../ink/ink564.xml"/><Relationship Id="rId19" Type="http://schemas.openxmlformats.org/officeDocument/2006/relationships/customXml" Target="../ink/ink565.xml"/><Relationship Id="rId20" Type="http://schemas.openxmlformats.org/officeDocument/2006/relationships/customXml" Target="../ink/ink566.xml"/><Relationship Id="rId2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image" Target="../media/image43.emf"/><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customXml" Target="../ink/ink113.xml"/><Relationship Id="rId9" Type="http://schemas.openxmlformats.org/officeDocument/2006/relationships/customXml" Target="../ink/ink567.xml"/><Relationship Id="rId10" Type="http://schemas.openxmlformats.org/officeDocument/2006/relationships/customXml" Target="../ink/ink568.xml"/><Relationship Id="rId11" Type="http://schemas.openxmlformats.org/officeDocument/2006/relationships/customXml" Target="../ink/ink569.xml"/><Relationship Id="rId12" Type="http://schemas.openxmlformats.org/officeDocument/2006/relationships/customXml" Target="../ink/ink570.xml"/><Relationship Id="rId13" Type="http://schemas.openxmlformats.org/officeDocument/2006/relationships/customXml" Target="../ink/ink571.xml"/><Relationship Id="rId14" Type="http://schemas.openxmlformats.org/officeDocument/2006/relationships/customXml" Target="../ink/ink572.xml"/><Relationship Id="rId15" Type="http://schemas.openxmlformats.org/officeDocument/2006/relationships/customXml" Target="../ink/ink573.xml"/><Relationship Id="rId16" Type="http://schemas.openxmlformats.org/officeDocument/2006/relationships/customXml" Target="../ink/ink574.xml"/><Relationship Id="rId17" Type="http://schemas.openxmlformats.org/officeDocument/2006/relationships/customXml" Target="../ink/ink575.xml"/><Relationship Id="rId18" Type="http://schemas.openxmlformats.org/officeDocument/2006/relationships/customXml" Target="../ink/ink576.xml"/><Relationship Id="rId19" Type="http://schemas.openxmlformats.org/officeDocument/2006/relationships/customXml" Target="../ink/ink577.xml"/><Relationship Id="rId20" Type="http://schemas.openxmlformats.org/officeDocument/2006/relationships/customXml" Target="../ink/ink578.xml"/><Relationship Id="rId21" Type="http://schemas.openxmlformats.org/officeDocument/2006/relationships/customXml" Target="../ink/ink579.xml"/><Relationship Id="rId22" Type="http://schemas.openxmlformats.org/officeDocument/2006/relationships/customXml" Target="../ink/ink580.xml"/><Relationship Id="rId23" Type="http://schemas.openxmlformats.org/officeDocument/2006/relationships/customXml" Target="../ink/ink581.xml"/><Relationship Id="rId24" Type="http://schemas.openxmlformats.org/officeDocument/2006/relationships/customXml" Target="../ink/ink582.xml"/><Relationship Id="rId25" Type="http://schemas.openxmlformats.org/officeDocument/2006/relationships/customXml" Target="../ink/ink583.xml"/><Relationship Id="rId26" Type="http://schemas.openxmlformats.org/officeDocument/2006/relationships/customXml" Target="../ink/ink584.xml"/><Relationship Id="rId27" Type="http://schemas.openxmlformats.org/officeDocument/2006/relationships/customXml" Target="../ink/ink585.xml"/><Relationship Id="rId28" Type="http://schemas.openxmlformats.org/officeDocument/2006/relationships/customXml" Target="../ink/ink586.xml"/><Relationship Id="rId29" Type="http://schemas.openxmlformats.org/officeDocument/2006/relationships/customXml" Target="../ink/ink587.xml"/><Relationship Id="rId30" Type="http://schemas.openxmlformats.org/officeDocument/2006/relationships/customXml" Target="../ink/ink588.xml"/><Relationship Id="rId31" Type="http://schemas.openxmlformats.org/officeDocument/2006/relationships/customXml" Target="../ink/ink589.xml"/><Relationship Id="rId32" Type="http://schemas.openxmlformats.org/officeDocument/2006/relationships/customXml" Target="../ink/ink590.xml"/><Relationship Id="rId33" Type="http://schemas.openxmlformats.org/officeDocument/2006/relationships/customXml" Target="../ink/ink591.xml"/><Relationship Id="rId34" Type="http://schemas.openxmlformats.org/officeDocument/2006/relationships/customXml" Target="../ink/ink592.xml"/><Relationship Id="rId35" Type="http://schemas.openxmlformats.org/officeDocument/2006/relationships/customXml" Target="../ink/ink593.xml"/><Relationship Id="rId36" Type="http://schemas.openxmlformats.org/officeDocument/2006/relationships/customXml" Target="../ink/ink594.xml"/><Relationship Id="rId37" Type="http://schemas.openxmlformats.org/officeDocument/2006/relationships/customXml" Target="../ink/ink595.xml"/><Relationship Id="rId38" Type="http://schemas.openxmlformats.org/officeDocument/2006/relationships/customXml" Target="../ink/ink596.xml"/><Relationship Id="rId39" Type="http://schemas.openxmlformats.org/officeDocument/2006/relationships/customXml" Target="../ink/ink597.xml"/><Relationship Id="rId40" Type="http://schemas.openxmlformats.org/officeDocument/2006/relationships/customXml" Target="../ink/ink598.xml"/><Relationship Id="rId41" Type="http://schemas.openxmlformats.org/officeDocument/2006/relationships/customXml" Target="../ink/ink599.xml"/><Relationship Id="rId42" Type="http://schemas.openxmlformats.org/officeDocument/2006/relationships/customXml" Target="../ink/ink600.xml"/><Relationship Id="rId43" Type="http://schemas.openxmlformats.org/officeDocument/2006/relationships/customXml" Target="../ink/ink601.xml"/><Relationship Id="rId44" Type="http://schemas.openxmlformats.org/officeDocument/2006/relationships/customXml" Target="../ink/ink602.xml"/><Relationship Id="rId45" Type="http://schemas.openxmlformats.org/officeDocument/2006/relationships/customXml" Target="../ink/ink603.xml"/><Relationship Id="rId46" Type="http://schemas.openxmlformats.org/officeDocument/2006/relationships/customXml" Target="../ink/ink604.xml"/><Relationship Id="rId47" Type="http://schemas.openxmlformats.org/officeDocument/2006/relationships/customXml" Target="../ink/ink605.xml"/><Relationship Id="rId48" Type="http://schemas.openxmlformats.org/officeDocument/2006/relationships/customXml" Target="../ink/ink606.xml"/><Relationship Id="rId49" Type="http://schemas.openxmlformats.org/officeDocument/2006/relationships/customXml" Target="../ink/ink607.xml"/><Relationship Id="rId50" Type="http://schemas.openxmlformats.org/officeDocument/2006/relationships/customXml" Target="../ink/ink608.xml"/><Relationship Id="rId51" Type="http://schemas.openxmlformats.org/officeDocument/2006/relationships/customXml" Target="../ink/ink609.xml"/><Relationship Id="rId52" Type="http://schemas.openxmlformats.org/officeDocument/2006/relationships/customXml" Target="../ink/ink610.xml"/><Relationship Id="rId53" Type="http://schemas.openxmlformats.org/officeDocument/2006/relationships/customXml" Target="../ink/ink611.xml"/><Relationship Id="rId54" Type="http://schemas.openxmlformats.org/officeDocument/2006/relationships/customXml" Target="../ink/ink612.xml"/><Relationship Id="rId55" Type="http://schemas.openxmlformats.org/officeDocument/2006/relationships/customXml" Target="../ink/ink613.xml"/><Relationship Id="rId56" Type="http://schemas.openxmlformats.org/officeDocument/2006/relationships/customXml" Target="../ink/ink614.xml"/><Relationship Id="rId57" Type="http://schemas.openxmlformats.org/officeDocument/2006/relationships/customXml" Target="../ink/ink615.xml"/><Relationship Id="rId58" Type="http://schemas.openxmlformats.org/officeDocument/2006/relationships/customXml" Target="../ink/ink616.xml"/><Relationship Id="rId59" Type="http://schemas.openxmlformats.org/officeDocument/2006/relationships/customXml" Target="../ink/ink617.xml"/><Relationship Id="rId60" Type="http://schemas.openxmlformats.org/officeDocument/2006/relationships/customXml" Target="../ink/ink618.xml"/><Relationship Id="rId61" Type="http://schemas.openxmlformats.org/officeDocument/2006/relationships/customXml" Target="../ink/ink619.xml"/><Relationship Id="rId62" Type="http://schemas.openxmlformats.org/officeDocument/2006/relationships/customXml" Target="../ink/ink620.xml"/><Relationship Id="rId63" Type="http://schemas.openxmlformats.org/officeDocument/2006/relationships/customXml" Target="../ink/ink621.xml"/><Relationship Id="rId64" Type="http://schemas.openxmlformats.org/officeDocument/2006/relationships/customXml" Target="../ink/ink622.xml"/><Relationship Id="rId65"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 Id="rId11" Type="http://schemas.openxmlformats.org/officeDocument/2006/relationships/image" Target="../media/image60.png"/><Relationship Id="rId12" Type="http://schemas.openxmlformats.org/officeDocument/2006/relationships/image" Target="../media/image61.png"/><Relationship Id="rId13" Type="http://schemas.openxmlformats.org/officeDocument/2006/relationships/image" Target="../media/image62.png"/><Relationship Id="rId14" Type="http://schemas.openxmlformats.org/officeDocument/2006/relationships/image" Target="../media/image63.png"/><Relationship Id="rId15" Type="http://schemas.openxmlformats.org/officeDocument/2006/relationships/customXml" Target="../ink/ink623.xml"/><Relationship Id="rId16" Type="http://schemas.openxmlformats.org/officeDocument/2006/relationships/customXml" Target="../ink/ink624.xml"/><Relationship Id="rId17" Type="http://schemas.openxmlformats.org/officeDocument/2006/relationships/customXml" Target="../ink/ink625.xml"/><Relationship Id="rId18" Type="http://schemas.openxmlformats.org/officeDocument/2006/relationships/customXml" Target="../ink/ink626.xml"/><Relationship Id="rId19" Type="http://schemas.openxmlformats.org/officeDocument/2006/relationships/customXml" Target="../ink/ink627.xml"/><Relationship Id="rId20" Type="http://schemas.openxmlformats.org/officeDocument/2006/relationships/customXml" Target="../ink/ink628.xml"/><Relationship Id="rId21" Type="http://schemas.openxmlformats.org/officeDocument/2006/relationships/customXml" Target="../ink/ink629.xml"/><Relationship Id="rId22" Type="http://schemas.openxmlformats.org/officeDocument/2006/relationships/customXml" Target="../ink/ink630.xml"/><Relationship Id="rId23" Type="http://schemas.openxmlformats.org/officeDocument/2006/relationships/customXml" Target="../ink/ink631.xml"/><Relationship Id="rId24" Type="http://schemas.openxmlformats.org/officeDocument/2006/relationships/customXml" Target="../ink/ink632.xml"/><Relationship Id="rId25" Type="http://schemas.openxmlformats.org/officeDocument/2006/relationships/customXml" Target="../ink/ink633.xml"/><Relationship Id="rId26" Type="http://schemas.openxmlformats.org/officeDocument/2006/relationships/customXml" Target="../ink/ink634.xml"/><Relationship Id="rId27" Type="http://schemas.openxmlformats.org/officeDocument/2006/relationships/customXml" Target="../ink/ink635.xml"/><Relationship Id="rId28" Type="http://schemas.openxmlformats.org/officeDocument/2006/relationships/customXml" Target="../ink/ink636.xml"/><Relationship Id="rId29" Type="http://schemas.openxmlformats.org/officeDocument/2006/relationships/customXml" Target="../ink/ink637.xml"/><Relationship Id="rId30" Type="http://schemas.openxmlformats.org/officeDocument/2006/relationships/customXml" Target="../ink/ink638.xml"/><Relationship Id="rId31" Type="http://schemas.openxmlformats.org/officeDocument/2006/relationships/customXml" Target="../ink/ink639.xml"/><Relationship Id="rId32" Type="http://schemas.openxmlformats.org/officeDocument/2006/relationships/customXml" Target="../ink/ink640.xml"/><Relationship Id="rId33" Type="http://schemas.openxmlformats.org/officeDocument/2006/relationships/customXml" Target="../ink/ink641.xml"/><Relationship Id="rId34" Type="http://schemas.openxmlformats.org/officeDocument/2006/relationships/customXml" Target="../ink/ink642.xml"/><Relationship Id="rId35" Type="http://schemas.openxmlformats.org/officeDocument/2006/relationships/customXml" Target="../ink/ink643.xml"/><Relationship Id="rId36" Type="http://schemas.openxmlformats.org/officeDocument/2006/relationships/customXml" Target="../ink/ink644.xml"/><Relationship Id="rId37" Type="http://schemas.openxmlformats.org/officeDocument/2006/relationships/customXml" Target="../ink/ink645.xml"/><Relationship Id="rId38" Type="http://schemas.openxmlformats.org/officeDocument/2006/relationships/customXml" Target="../ink/ink646.xml"/><Relationship Id="rId39" Type="http://schemas.openxmlformats.org/officeDocument/2006/relationships/customXml" Target="../ink/ink647.xml"/><Relationship Id="rId40" Type="http://schemas.openxmlformats.org/officeDocument/2006/relationships/customXml" Target="../ink/ink648.xml"/><Relationship Id="rId41" Type="http://schemas.openxmlformats.org/officeDocument/2006/relationships/customXml" Target="../ink/ink649.xml"/><Relationship Id="rId42" Type="http://schemas.openxmlformats.org/officeDocument/2006/relationships/customXml" Target="../ink/ink650.xml"/><Relationship Id="rId43" Type="http://schemas.openxmlformats.org/officeDocument/2006/relationships/customXml" Target="../ink/ink651.xml"/><Relationship Id="rId44" Type="http://schemas.openxmlformats.org/officeDocument/2006/relationships/customXml" Target="../ink/ink652.xml"/><Relationship Id="rId45" Type="http://schemas.openxmlformats.org/officeDocument/2006/relationships/customXml" Target="../ink/ink653.xml"/><Relationship Id="rId46" Type="http://schemas.openxmlformats.org/officeDocument/2006/relationships/customXml" Target="../ink/ink654.xml"/><Relationship Id="rId47" Type="http://schemas.openxmlformats.org/officeDocument/2006/relationships/customXml" Target="../ink/ink655.xml"/><Relationship Id="rId48" Type="http://schemas.openxmlformats.org/officeDocument/2006/relationships/customXml" Target="../ink/ink656.xml"/><Relationship Id="rId49" Type="http://schemas.openxmlformats.org/officeDocument/2006/relationships/customXml" Target="../ink/ink657.xml"/><Relationship Id="rId50" Type="http://schemas.openxmlformats.org/officeDocument/2006/relationships/customXml" Target="../ink/ink658.xml"/><Relationship Id="rId51" Type="http://schemas.openxmlformats.org/officeDocument/2006/relationships/customXml" Target="../ink/ink659.xml"/><Relationship Id="rId52" Type="http://schemas.openxmlformats.org/officeDocument/2006/relationships/customXml" Target="../ink/ink660.xml"/><Relationship Id="rId53" Type="http://schemas.openxmlformats.org/officeDocument/2006/relationships/customXml" Target="../ink/ink661.xml"/><Relationship Id="rId54" Type="http://schemas.openxmlformats.org/officeDocument/2006/relationships/customXml" Target="../ink/ink662.xml"/><Relationship Id="rId55" Type="http://schemas.openxmlformats.org/officeDocument/2006/relationships/customXml" Target="../ink/ink663.xml"/><Relationship Id="rId56" Type="http://schemas.openxmlformats.org/officeDocument/2006/relationships/customXml" Target="../ink/ink664.xml"/><Relationship Id="rId57" Type="http://schemas.openxmlformats.org/officeDocument/2006/relationships/customXml" Target="../ink/ink665.xml"/><Relationship Id="rId58" Type="http://schemas.openxmlformats.org/officeDocument/2006/relationships/customXml" Target="../ink/ink666.xml"/><Relationship Id="rId59" Type="http://schemas.openxmlformats.org/officeDocument/2006/relationships/customXml" Target="../ink/ink667.xml"/><Relationship Id="rId60" Type="http://schemas.openxmlformats.org/officeDocument/2006/relationships/customXml" Target="../ink/ink668.xml"/><Relationship Id="rId61" Type="http://schemas.openxmlformats.org/officeDocument/2006/relationships/customXml" Target="../ink/ink669.xml"/><Relationship Id="rId62" Type="http://schemas.openxmlformats.org/officeDocument/2006/relationships/customXml" Target="../ink/ink670.xml"/><Relationship Id="rId63" Type="http://schemas.openxmlformats.org/officeDocument/2006/relationships/customXml" Target="../ink/ink671.xml"/><Relationship Id="rId64" Type="http://schemas.openxmlformats.org/officeDocument/2006/relationships/customXml" Target="../ink/ink672.xml"/><Relationship Id="rId65" Type="http://schemas.openxmlformats.org/officeDocument/2006/relationships/customXml" Target="../ink/ink673.xml"/><Relationship Id="rId66" Type="http://schemas.openxmlformats.org/officeDocument/2006/relationships/customXml" Target="../ink/ink674.xml"/><Relationship Id="rId67" Type="http://schemas.openxmlformats.org/officeDocument/2006/relationships/customXml" Target="../ink/ink675.xml"/><Relationship Id="rId68" Type="http://schemas.openxmlformats.org/officeDocument/2006/relationships/customXml" Target="../ink/ink676.xml"/><Relationship Id="rId69" Type="http://schemas.openxmlformats.org/officeDocument/2006/relationships/customXml" Target="../ink/ink677.xml"/><Relationship Id="rId70" Type="http://schemas.openxmlformats.org/officeDocument/2006/relationships/customXml" Target="../ink/ink678.xml"/><Relationship Id="rId71" Type="http://schemas.openxmlformats.org/officeDocument/2006/relationships/customXml" Target="../ink/ink679.xml"/><Relationship Id="rId72" Type="http://schemas.openxmlformats.org/officeDocument/2006/relationships/customXml" Target="../ink/ink680.xml"/><Relationship Id="rId73" Type="http://schemas.openxmlformats.org/officeDocument/2006/relationships/customXml" Target="../ink/ink681.xml"/><Relationship Id="rId74" Type="http://schemas.openxmlformats.org/officeDocument/2006/relationships/customXml" Target="../ink/ink682.xml"/><Relationship Id="rId75" Type="http://schemas.openxmlformats.org/officeDocument/2006/relationships/customXml" Target="../ink/ink683.xml"/><Relationship Id="rId76" Type="http://schemas.openxmlformats.org/officeDocument/2006/relationships/customXml" Target="../ink/ink684.xml"/><Relationship Id="rId77" Type="http://schemas.openxmlformats.org/officeDocument/2006/relationships/customXml" Target="../ink/ink685.xml"/><Relationship Id="rId78" Type="http://schemas.openxmlformats.org/officeDocument/2006/relationships/customXml" Target="../ink/ink686.xml"/><Relationship Id="rId79" Type="http://schemas.openxmlformats.org/officeDocument/2006/relationships/customXml" Target="../ink/ink687.xml"/><Relationship Id="rId80" Type="http://schemas.openxmlformats.org/officeDocument/2006/relationships/customXml" Target="../ink/ink688.xml"/><Relationship Id="rId81" Type="http://schemas.openxmlformats.org/officeDocument/2006/relationships/customXml" Target="../ink/ink689.xml"/><Relationship Id="rId82" Type="http://schemas.openxmlformats.org/officeDocument/2006/relationships/customXml" Target="../ink/ink690.xml"/><Relationship Id="rId83" Type="http://schemas.openxmlformats.org/officeDocument/2006/relationships/customXml" Target="../ink/ink691.xml"/><Relationship Id="rId84" Type="http://schemas.openxmlformats.org/officeDocument/2006/relationships/customXml" Target="../ink/ink692.xml"/><Relationship Id="rId85" Type="http://schemas.openxmlformats.org/officeDocument/2006/relationships/customXml" Target="../ink/ink693.xml"/><Relationship Id="rId86" Type="http://schemas.openxmlformats.org/officeDocument/2006/relationships/customXml" Target="../ink/ink694.xml"/><Relationship Id="rId87" Type="http://schemas.openxmlformats.org/officeDocument/2006/relationships/customXml" Target="../ink/ink695.xml"/><Relationship Id="rId88" Type="http://schemas.openxmlformats.org/officeDocument/2006/relationships/customXml" Target="../ink/ink696.xml"/><Relationship Id="rId89" Type="http://schemas.openxmlformats.org/officeDocument/2006/relationships/customXml" Target="../ink/ink697.xml"/><Relationship Id="rId90" Type="http://schemas.openxmlformats.org/officeDocument/2006/relationships/customXml" Target="../ink/ink698.xml"/><Relationship Id="rId91" Type="http://schemas.openxmlformats.org/officeDocument/2006/relationships/customXml" Target="../ink/ink699.xml"/><Relationship Id="rId92" Type="http://schemas.openxmlformats.org/officeDocument/2006/relationships/customXml" Target="../ink/ink700.xml"/><Relationship Id="rId93" Type="http://schemas.openxmlformats.org/officeDocument/2006/relationships/customXml" Target="../ink/ink701.xml"/><Relationship Id="rId9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png"/><Relationship Id="rId11" Type="http://schemas.openxmlformats.org/officeDocument/2006/relationships/image" Target="../media/image74.png"/><Relationship Id="rId12" Type="http://schemas.openxmlformats.org/officeDocument/2006/relationships/customXml" Target="../ink/ink702.xml"/><Relationship Id="rId13" Type="http://schemas.openxmlformats.org/officeDocument/2006/relationships/customXml" Target="../ink/ink703.xml"/><Relationship Id="rId14" Type="http://schemas.openxmlformats.org/officeDocument/2006/relationships/customXml" Target="../ink/ink704.xml"/><Relationship Id="rId15" Type="http://schemas.openxmlformats.org/officeDocument/2006/relationships/customXml" Target="../ink/ink705.xml"/><Relationship Id="rId16" Type="http://schemas.openxmlformats.org/officeDocument/2006/relationships/customXml" Target="../ink/ink706.xml"/><Relationship Id="rId17" Type="http://schemas.openxmlformats.org/officeDocument/2006/relationships/customXml" Target="../ink/ink707.xml"/><Relationship Id="rId18" Type="http://schemas.openxmlformats.org/officeDocument/2006/relationships/customXml" Target="../ink/ink708.xml"/><Relationship Id="rId19" Type="http://schemas.openxmlformats.org/officeDocument/2006/relationships/customXml" Target="../ink/ink709.xml"/><Relationship Id="rId20" Type="http://schemas.openxmlformats.org/officeDocument/2006/relationships/customXml" Target="../ink/ink710.xml"/><Relationship Id="rId21" Type="http://schemas.openxmlformats.org/officeDocument/2006/relationships/customXml" Target="../ink/ink711.xml"/><Relationship Id="rId22" Type="http://schemas.openxmlformats.org/officeDocument/2006/relationships/customXml" Target="../ink/ink712.xml"/><Relationship Id="rId23" Type="http://schemas.openxmlformats.org/officeDocument/2006/relationships/customXml" Target="../ink/ink713.xml"/><Relationship Id="rId24" Type="http://schemas.openxmlformats.org/officeDocument/2006/relationships/customXml" Target="../ink/ink714.xml"/><Relationship Id="rId25" Type="http://schemas.openxmlformats.org/officeDocument/2006/relationships/customXml" Target="../ink/ink715.xml"/><Relationship Id="rId26" Type="http://schemas.openxmlformats.org/officeDocument/2006/relationships/customXml" Target="../ink/ink716.xml"/><Relationship Id="rId27" Type="http://schemas.openxmlformats.org/officeDocument/2006/relationships/customXml" Target="../ink/ink717.xml"/><Relationship Id="rId28" Type="http://schemas.openxmlformats.org/officeDocument/2006/relationships/customXml" Target="../ink/ink718.xml"/><Relationship Id="rId29" Type="http://schemas.openxmlformats.org/officeDocument/2006/relationships/customXml" Target="../ink/ink719.xml"/><Relationship Id="rId30" Type="http://schemas.openxmlformats.org/officeDocument/2006/relationships/customXml" Target="../ink/ink720.xml"/><Relationship Id="rId31" Type="http://schemas.openxmlformats.org/officeDocument/2006/relationships/customXml" Target="../ink/ink721.xml"/><Relationship Id="rId32" Type="http://schemas.openxmlformats.org/officeDocument/2006/relationships/customXml" Target="../ink/ink722.xml"/><Relationship Id="rId33" Type="http://schemas.openxmlformats.org/officeDocument/2006/relationships/customXml" Target="../ink/ink723.xml"/><Relationship Id="rId34" Type="http://schemas.openxmlformats.org/officeDocument/2006/relationships/customXml" Target="../ink/ink724.xml"/><Relationship Id="rId35" Type="http://schemas.openxmlformats.org/officeDocument/2006/relationships/customXml" Target="../ink/ink725.xml"/><Relationship Id="rId36" Type="http://schemas.openxmlformats.org/officeDocument/2006/relationships/customXml" Target="../ink/ink726.xml"/><Relationship Id="rId37" Type="http://schemas.openxmlformats.org/officeDocument/2006/relationships/customXml" Target="../ink/ink727.xml"/><Relationship Id="rId38" Type="http://schemas.openxmlformats.org/officeDocument/2006/relationships/customXml" Target="../ink/ink728.xml"/><Relationship Id="rId39" Type="http://schemas.openxmlformats.org/officeDocument/2006/relationships/customXml" Target="../ink/ink729.xml"/><Relationship Id="rId40" Type="http://schemas.openxmlformats.org/officeDocument/2006/relationships/customXml" Target="../ink/ink730.xml"/><Relationship Id="rId41" Type="http://schemas.openxmlformats.org/officeDocument/2006/relationships/customXml" Target="../ink/ink731.xml"/><Relationship Id="rId42" Type="http://schemas.openxmlformats.org/officeDocument/2006/relationships/customXml" Target="../ink/ink732.xml"/><Relationship Id="rId43" Type="http://schemas.openxmlformats.org/officeDocument/2006/relationships/customXml" Target="../ink/ink733.xml"/><Relationship Id="rId44" Type="http://schemas.openxmlformats.org/officeDocument/2006/relationships/customXml" Target="../ink/ink734.xml"/><Relationship Id="rId45" Type="http://schemas.openxmlformats.org/officeDocument/2006/relationships/customXml" Target="../ink/ink735.xml"/><Relationship Id="rId46" Type="http://schemas.openxmlformats.org/officeDocument/2006/relationships/customXml" Target="../ink/ink736.xml"/><Relationship Id="rId47" Type="http://schemas.openxmlformats.org/officeDocument/2006/relationships/customXml" Target="../ink/ink737.xml"/><Relationship Id="rId48" Type="http://schemas.openxmlformats.org/officeDocument/2006/relationships/customXml" Target="../ink/ink738.xml"/><Relationship Id="rId49" Type="http://schemas.openxmlformats.org/officeDocument/2006/relationships/customXml" Target="../ink/ink739.xml"/><Relationship Id="rId50" Type="http://schemas.openxmlformats.org/officeDocument/2006/relationships/customXml" Target="../ink/ink740.xml"/><Relationship Id="rId51" Type="http://schemas.openxmlformats.org/officeDocument/2006/relationships/customXml" Target="../ink/ink741.xml"/><Relationship Id="rId52" Type="http://schemas.openxmlformats.org/officeDocument/2006/relationships/customXml" Target="../ink/ink742.xml"/><Relationship Id="rId53" Type="http://schemas.openxmlformats.org/officeDocument/2006/relationships/customXml" Target="../ink/ink743.xml"/><Relationship Id="rId54" Type="http://schemas.openxmlformats.org/officeDocument/2006/relationships/customXml" Target="../ink/ink746.xml"/><Relationship Id="rId55" Type="http://schemas.openxmlformats.org/officeDocument/2006/relationships/customXml" Target="../ink/ink747.xml"/><Relationship Id="rId56" Type="http://schemas.openxmlformats.org/officeDocument/2006/relationships/customXml" Target="../ink/ink748.xml"/><Relationship Id="rId57" Type="http://schemas.openxmlformats.org/officeDocument/2006/relationships/customXml" Target="../ink/ink749.xml"/><Relationship Id="rId58" Type="http://schemas.openxmlformats.org/officeDocument/2006/relationships/customXml" Target="../ink/ink750.xml"/><Relationship Id="rId59" Type="http://schemas.openxmlformats.org/officeDocument/2006/relationships/customXml" Target="../ink/ink751.xml"/><Relationship Id="rId60" Type="http://schemas.openxmlformats.org/officeDocument/2006/relationships/customXml" Target="../ink/ink752.xml"/><Relationship Id="rId61" Type="http://schemas.openxmlformats.org/officeDocument/2006/relationships/customXml" Target="../ink/ink753.xml"/><Relationship Id="rId62" Type="http://schemas.openxmlformats.org/officeDocument/2006/relationships/customXml" Target="../ink/ink754.xml"/><Relationship Id="rId63" Type="http://schemas.openxmlformats.org/officeDocument/2006/relationships/customXml" Target="../ink/ink755.xml"/><Relationship Id="rId64" Type="http://schemas.openxmlformats.org/officeDocument/2006/relationships/customXml" Target="../ink/ink763.xml"/><Relationship Id="rId65"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83.png"/><Relationship Id="rId10" Type="http://schemas.openxmlformats.org/officeDocument/2006/relationships/image" Target="../media/image84.png"/><Relationship Id="rId11" Type="http://schemas.openxmlformats.org/officeDocument/2006/relationships/image" Target="../media/image85.png"/><Relationship Id="rId12" Type="http://schemas.openxmlformats.org/officeDocument/2006/relationships/image" Target="../media/image86.png"/><Relationship Id="rId13" Type="http://schemas.openxmlformats.org/officeDocument/2006/relationships/image" Target="../media/image87.png"/><Relationship Id="rId14" Type="http://schemas.openxmlformats.org/officeDocument/2006/relationships/image" Target="../media/image88.png"/><Relationship Id="rId15" Type="http://schemas.openxmlformats.org/officeDocument/2006/relationships/image" Target="../media/image89.png"/><Relationship Id="rId16" Type="http://schemas.openxmlformats.org/officeDocument/2006/relationships/image" Target="../media/image90.png"/><Relationship Id="rId17" Type="http://schemas.openxmlformats.org/officeDocument/2006/relationships/image" Target="../media/image91.png"/><Relationship Id="rId18" Type="http://schemas.openxmlformats.org/officeDocument/2006/relationships/image" Target="../media/image92.png"/><Relationship Id="rId19" Type="http://schemas.openxmlformats.org/officeDocument/2006/relationships/image" Target="../media/image93.png"/><Relationship Id="rId20" Type="http://schemas.openxmlformats.org/officeDocument/2006/relationships/image" Target="../media/image94.png"/><Relationship Id="rId21" Type="http://schemas.openxmlformats.org/officeDocument/2006/relationships/image" Target="../media/image95.png"/><Relationship Id="rId22" Type="http://schemas.openxmlformats.org/officeDocument/2006/relationships/customXml" Target="../ink/ink756.xml"/><Relationship Id="rId23" Type="http://schemas.openxmlformats.org/officeDocument/2006/relationships/customXml" Target="../ink/ink757.xml"/><Relationship Id="rId24" Type="http://schemas.openxmlformats.org/officeDocument/2006/relationships/customXml" Target="../ink/ink758.xml"/><Relationship Id="rId25" Type="http://schemas.openxmlformats.org/officeDocument/2006/relationships/customXml" Target="../ink/ink759.xml"/><Relationship Id="rId26" Type="http://schemas.openxmlformats.org/officeDocument/2006/relationships/customXml" Target="../ink/ink760.xml"/><Relationship Id="rId27" Type="http://schemas.openxmlformats.org/officeDocument/2006/relationships/customXml" Target="../ink/ink761.xml"/><Relationship Id="rId28" Type="http://schemas.openxmlformats.org/officeDocument/2006/relationships/customXml" Target="../ink/ink762.xml"/><Relationship Id="rId29"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png"/><Relationship Id="rId7" Type="http://schemas.openxmlformats.org/officeDocument/2006/relationships/image" Target="../media/image102.png"/><Relationship Id="rId8" Type="http://schemas.openxmlformats.org/officeDocument/2006/relationships/image" Target="../media/image103.png"/><Relationship Id="rId9" Type="http://schemas.openxmlformats.org/officeDocument/2006/relationships/image" Target="../media/image104.png"/><Relationship Id="rId10" Type="http://schemas.openxmlformats.org/officeDocument/2006/relationships/image" Target="../media/image105.png"/><Relationship Id="rId11" Type="http://schemas.openxmlformats.org/officeDocument/2006/relationships/image" Target="../media/image106.png"/><Relationship Id="rId12" Type="http://schemas.openxmlformats.org/officeDocument/2006/relationships/image" Target="../media/image107.png"/><Relationship Id="rId13" Type="http://schemas.openxmlformats.org/officeDocument/2006/relationships/image" Target="../media/image108.png"/><Relationship Id="rId14" Type="http://schemas.openxmlformats.org/officeDocument/2006/relationships/image" Target="../media/image109.png"/><Relationship Id="rId15" Type="http://schemas.openxmlformats.org/officeDocument/2006/relationships/customXml" Target="../ink/ink764.xml"/><Relationship Id="rId16" Type="http://schemas.openxmlformats.org/officeDocument/2006/relationships/customXml" Target="../ink/ink765.xml"/><Relationship Id="rId17" Type="http://schemas.openxmlformats.org/officeDocument/2006/relationships/customXml" Target="../ink/ink766.xml"/><Relationship Id="rId18" Type="http://schemas.openxmlformats.org/officeDocument/2006/relationships/customXml" Target="../ink/ink767.xml"/><Relationship Id="rId19" Type="http://schemas.openxmlformats.org/officeDocument/2006/relationships/customXml" Target="../ink/ink768.xml"/><Relationship Id="rId20" Type="http://schemas.openxmlformats.org/officeDocument/2006/relationships/customXml" Target="../ink/ink769.xml"/><Relationship Id="rId21" Type="http://schemas.openxmlformats.org/officeDocument/2006/relationships/customXml" Target="../ink/ink770.xml"/><Relationship Id="rId22" Type="http://schemas.openxmlformats.org/officeDocument/2006/relationships/customXml" Target="../ink/ink771.xml"/><Relationship Id="rId23" Type="http://schemas.openxmlformats.org/officeDocument/2006/relationships/customXml" Target="../ink/ink772.xml"/><Relationship Id="rId24" Type="http://schemas.openxmlformats.org/officeDocument/2006/relationships/customXml" Target="../ink/ink773.xml"/><Relationship Id="rId25" Type="http://schemas.openxmlformats.org/officeDocument/2006/relationships/customXml" Target="../ink/ink774.xml"/><Relationship Id="rId26" Type="http://schemas.openxmlformats.org/officeDocument/2006/relationships/customXml" Target="../ink/ink775.xml"/><Relationship Id="rId27" Type="http://schemas.openxmlformats.org/officeDocument/2006/relationships/customXml" Target="../ink/ink776.xml"/><Relationship Id="rId28" Type="http://schemas.openxmlformats.org/officeDocument/2006/relationships/customXml" Target="../ink/ink777.xml"/><Relationship Id="rId29" Type="http://schemas.openxmlformats.org/officeDocument/2006/relationships/customXml" Target="../ink/ink778.xml"/><Relationship Id="rId30" Type="http://schemas.openxmlformats.org/officeDocument/2006/relationships/customXml" Target="../ink/ink779.xml"/><Relationship Id="rId31" Type="http://schemas.openxmlformats.org/officeDocument/2006/relationships/customXml" Target="../ink/ink780.xml"/><Relationship Id="rId32" Type="http://schemas.openxmlformats.org/officeDocument/2006/relationships/customXml" Target="../ink/ink781.xml"/><Relationship Id="rId33" Type="http://schemas.openxmlformats.org/officeDocument/2006/relationships/customXml" Target="../ink/ink782.xml"/><Relationship Id="rId34" Type="http://schemas.openxmlformats.org/officeDocument/2006/relationships/customXml" Target="../ink/ink783.xml"/><Relationship Id="rId35" Type="http://schemas.openxmlformats.org/officeDocument/2006/relationships/customXml" Target="../ink/ink784.xml"/><Relationship Id="rId36" Type="http://schemas.openxmlformats.org/officeDocument/2006/relationships/customXml" Target="../ink/ink785.xml"/><Relationship Id="rId37" Type="http://schemas.openxmlformats.org/officeDocument/2006/relationships/customXml" Target="../ink/ink786.xml"/><Relationship Id="rId38" Type="http://schemas.openxmlformats.org/officeDocument/2006/relationships/customXml" Target="../ink/ink787.xml"/><Relationship Id="rId39" Type="http://schemas.openxmlformats.org/officeDocument/2006/relationships/customXml" Target="../ink/ink788.xml"/><Relationship Id="rId40" Type="http://schemas.openxmlformats.org/officeDocument/2006/relationships/customXml" Target="../ink/ink789.xml"/><Relationship Id="rId41" Type="http://schemas.openxmlformats.org/officeDocument/2006/relationships/customXml" Target="../ink/ink790.xml"/><Relationship Id="rId42" Type="http://schemas.openxmlformats.org/officeDocument/2006/relationships/customXml" Target="../ink/ink791.xml"/><Relationship Id="rId43" Type="http://schemas.openxmlformats.org/officeDocument/2006/relationships/customXml" Target="../ink/ink792.xml"/><Relationship Id="rId44" Type="http://schemas.openxmlformats.org/officeDocument/2006/relationships/customXml" Target="../ink/ink793.xml"/><Relationship Id="rId45" Type="http://schemas.openxmlformats.org/officeDocument/2006/relationships/customXml" Target="../ink/ink794.xml"/><Relationship Id="rId46" Type="http://schemas.openxmlformats.org/officeDocument/2006/relationships/customXml" Target="../ink/ink795.xml"/><Relationship Id="rId47" Type="http://schemas.openxmlformats.org/officeDocument/2006/relationships/customXml" Target="../ink/ink796.xml"/><Relationship Id="rId48" Type="http://schemas.openxmlformats.org/officeDocument/2006/relationships/customXml" Target="../ink/ink797.xml"/><Relationship Id="rId49" Type="http://schemas.openxmlformats.org/officeDocument/2006/relationships/customXml" Target="../ink/ink798.xml"/><Relationship Id="rId50" Type="http://schemas.openxmlformats.org/officeDocument/2006/relationships/customXml" Target="../ink/ink799.xml"/><Relationship Id="rId51" Type="http://schemas.openxmlformats.org/officeDocument/2006/relationships/customXml" Target="../ink/ink800.xml"/><Relationship Id="rId52" Type="http://schemas.openxmlformats.org/officeDocument/2006/relationships/customXml" Target="../ink/ink801.xml"/><Relationship Id="rId53"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116.png"/><Relationship Id="rId8" Type="http://schemas.openxmlformats.org/officeDocument/2006/relationships/image" Target="../media/image117.png"/><Relationship Id="rId9" Type="http://schemas.openxmlformats.org/officeDocument/2006/relationships/image" Target="../media/image118.png"/><Relationship Id="rId10" Type="http://schemas.openxmlformats.org/officeDocument/2006/relationships/image" Target="../media/image119.png"/><Relationship Id="rId11" Type="http://schemas.openxmlformats.org/officeDocument/2006/relationships/image" Target="../media/image120.png"/><Relationship Id="rId12" Type="http://schemas.openxmlformats.org/officeDocument/2006/relationships/image" Target="../media/image121.png"/><Relationship Id="rId13" Type="http://schemas.openxmlformats.org/officeDocument/2006/relationships/image" Target="../media/image122.png"/><Relationship Id="rId14" Type="http://schemas.openxmlformats.org/officeDocument/2006/relationships/image" Target="../media/image123.png"/><Relationship Id="rId15" Type="http://schemas.openxmlformats.org/officeDocument/2006/relationships/customXml" Target="../ink/ink802.xml"/><Relationship Id="rId16" Type="http://schemas.openxmlformats.org/officeDocument/2006/relationships/customXml" Target="../ink/ink803.xml"/><Relationship Id="rId17" Type="http://schemas.openxmlformats.org/officeDocument/2006/relationships/customXml" Target="../ink/ink804.xml"/><Relationship Id="rId18" Type="http://schemas.openxmlformats.org/officeDocument/2006/relationships/customXml" Target="../ink/ink805.xml"/><Relationship Id="rId19" Type="http://schemas.openxmlformats.org/officeDocument/2006/relationships/customXml" Target="../ink/ink806.xml"/><Relationship Id="rId20" Type="http://schemas.openxmlformats.org/officeDocument/2006/relationships/customXml" Target="../ink/ink807.xml"/><Relationship Id="rId21" Type="http://schemas.openxmlformats.org/officeDocument/2006/relationships/customXml" Target="../ink/ink808.xml"/><Relationship Id="rId22" Type="http://schemas.openxmlformats.org/officeDocument/2006/relationships/customXml" Target="../ink/ink809.xml"/><Relationship Id="rId23" Type="http://schemas.openxmlformats.org/officeDocument/2006/relationships/customXml" Target="../ink/ink810.xml"/><Relationship Id="rId24" Type="http://schemas.openxmlformats.org/officeDocument/2006/relationships/customXml" Target="../ink/ink811.xml"/><Relationship Id="rId25" Type="http://schemas.openxmlformats.org/officeDocument/2006/relationships/customXml" Target="../ink/ink812.xml"/><Relationship Id="rId26" Type="http://schemas.openxmlformats.org/officeDocument/2006/relationships/customXml" Target="../ink/ink813.xml"/><Relationship Id="rId27" Type="http://schemas.openxmlformats.org/officeDocument/2006/relationships/customXml" Target="../ink/ink814.xml"/><Relationship Id="rId28" Type="http://schemas.openxmlformats.org/officeDocument/2006/relationships/customXml" Target="../ink/ink903.xml"/><Relationship Id="rId29" Type="http://schemas.openxmlformats.org/officeDocument/2006/relationships/customXml" Target="../ink/ink906.xml"/><Relationship Id="rId30" Type="http://schemas.openxmlformats.org/officeDocument/2006/relationships/customXml" Target="../ink/ink907.xml"/><Relationship Id="rId31" Type="http://schemas.openxmlformats.org/officeDocument/2006/relationships/customXml" Target="../ink/ink908.xml"/><Relationship Id="rId32" Type="http://schemas.openxmlformats.org/officeDocument/2006/relationships/customXml" Target="../ink/ink909.xml"/><Relationship Id="rId33" Type="http://schemas.openxmlformats.org/officeDocument/2006/relationships/customXml" Target="../ink/ink910.xml"/><Relationship Id="rId34" Type="http://schemas.openxmlformats.org/officeDocument/2006/relationships/customXml" Target="../ink/ink911.xml"/><Relationship Id="rId35" Type="http://schemas.openxmlformats.org/officeDocument/2006/relationships/customXml" Target="../ink/ink912.xml"/><Relationship Id="rId36"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customXml" Target="../ink/ink815.xml"/><Relationship Id="rId2" Type="http://schemas.openxmlformats.org/officeDocument/2006/relationships/customXml" Target="../ink/ink816.xml"/><Relationship Id="rId3" Type="http://schemas.openxmlformats.org/officeDocument/2006/relationships/customXml" Target="../ink/ink817.xml"/><Relationship Id="rId4" Type="http://schemas.openxmlformats.org/officeDocument/2006/relationships/customXml" Target="../ink/ink818.xml"/><Relationship Id="rId5" Type="http://schemas.openxmlformats.org/officeDocument/2006/relationships/customXml" Target="../ink/ink819.xml"/><Relationship Id="rId6" Type="http://schemas.openxmlformats.org/officeDocument/2006/relationships/customXml" Target="../ink/ink820.xml"/><Relationship Id="rId7" Type="http://schemas.openxmlformats.org/officeDocument/2006/relationships/customXml" Target="../ink/ink821.xml"/><Relationship Id="rId8" Type="http://schemas.openxmlformats.org/officeDocument/2006/relationships/customXml" Target="../ink/ink822.xml"/><Relationship Id="rId9" Type="http://schemas.openxmlformats.org/officeDocument/2006/relationships/customXml" Target="../ink/ink823.xml"/><Relationship Id="rId10" Type="http://schemas.openxmlformats.org/officeDocument/2006/relationships/customXml" Target="../ink/ink824.xml"/><Relationship Id="rId11" Type="http://schemas.openxmlformats.org/officeDocument/2006/relationships/customXml" Target="../ink/ink825.xml"/><Relationship Id="rId12" Type="http://schemas.openxmlformats.org/officeDocument/2006/relationships/customXml" Target="../ink/ink826.xml"/><Relationship Id="rId13" Type="http://schemas.openxmlformats.org/officeDocument/2006/relationships/customXml" Target="../ink/ink827.xml"/><Relationship Id="rId14" Type="http://schemas.openxmlformats.org/officeDocument/2006/relationships/customXml" Target="../ink/ink828.xml"/><Relationship Id="rId15" Type="http://schemas.openxmlformats.org/officeDocument/2006/relationships/customXml" Target="../ink/ink829.xml"/><Relationship Id="rId16" Type="http://schemas.openxmlformats.org/officeDocument/2006/relationships/customXml" Target="../ink/ink830.xml"/><Relationship Id="rId17" Type="http://schemas.openxmlformats.org/officeDocument/2006/relationships/customXml" Target="../ink/ink831.xml"/><Relationship Id="rId18" Type="http://schemas.openxmlformats.org/officeDocument/2006/relationships/customXml" Target="../ink/ink832.xml"/><Relationship Id="rId19" Type="http://schemas.openxmlformats.org/officeDocument/2006/relationships/customXml" Target="../ink/ink833.xml"/><Relationship Id="rId20" Type="http://schemas.openxmlformats.org/officeDocument/2006/relationships/customXml" Target="../ink/ink834.xml"/><Relationship Id="rId21" Type="http://schemas.openxmlformats.org/officeDocument/2006/relationships/customXml" Target="../ink/ink835.xml"/><Relationship Id="rId22" Type="http://schemas.openxmlformats.org/officeDocument/2006/relationships/customXml" Target="../ink/ink836.xml"/><Relationship Id="rId23" Type="http://schemas.openxmlformats.org/officeDocument/2006/relationships/customXml" Target="../ink/ink837.xml"/><Relationship Id="rId24" Type="http://schemas.openxmlformats.org/officeDocument/2006/relationships/customXml" Target="../ink/ink838.xml"/><Relationship Id="rId25" Type="http://schemas.openxmlformats.org/officeDocument/2006/relationships/customXml" Target="../ink/ink839.xml"/><Relationship Id="rId26" Type="http://schemas.openxmlformats.org/officeDocument/2006/relationships/customXml" Target="../ink/ink840.xml"/><Relationship Id="rId27" Type="http://schemas.openxmlformats.org/officeDocument/2006/relationships/customXml" Target="../ink/ink841.xml"/><Relationship Id="rId28" Type="http://schemas.openxmlformats.org/officeDocument/2006/relationships/customXml" Target="../ink/ink842.xml"/><Relationship Id="rId29" Type="http://schemas.openxmlformats.org/officeDocument/2006/relationships/customXml" Target="../ink/ink843.xml"/><Relationship Id="rId30" Type="http://schemas.openxmlformats.org/officeDocument/2006/relationships/customXml" Target="../ink/ink844.xml"/><Relationship Id="rId31" Type="http://schemas.openxmlformats.org/officeDocument/2006/relationships/customXml" Target="../ink/ink845.xml"/><Relationship Id="rId32" Type="http://schemas.openxmlformats.org/officeDocument/2006/relationships/customXml" Target="../ink/ink846.xml"/><Relationship Id="rId33" Type="http://schemas.openxmlformats.org/officeDocument/2006/relationships/customXml" Target="../ink/ink847.xml"/><Relationship Id="rId34" Type="http://schemas.openxmlformats.org/officeDocument/2006/relationships/customXml" Target="../ink/ink848.xml"/><Relationship Id="rId35" Type="http://schemas.openxmlformats.org/officeDocument/2006/relationships/customXml" Target="../ink/ink849.xml"/><Relationship Id="rId36" Type="http://schemas.openxmlformats.org/officeDocument/2006/relationships/customXml" Target="../ink/ink850.xml"/><Relationship Id="rId37" Type="http://schemas.openxmlformats.org/officeDocument/2006/relationships/customXml" Target="../ink/ink851.xml"/><Relationship Id="rId38" Type="http://schemas.openxmlformats.org/officeDocument/2006/relationships/customXml" Target="../ink/ink852.xml"/><Relationship Id="rId39" Type="http://schemas.openxmlformats.org/officeDocument/2006/relationships/customXml" Target="../ink/ink853.xml"/><Relationship Id="rId40" Type="http://schemas.openxmlformats.org/officeDocument/2006/relationships/customXml" Target="../ink/ink854.xml"/><Relationship Id="rId41" Type="http://schemas.openxmlformats.org/officeDocument/2006/relationships/customXml" Target="../ink/ink855.xml"/><Relationship Id="rId42" Type="http://schemas.openxmlformats.org/officeDocument/2006/relationships/customXml" Target="../ink/ink856.xml"/><Relationship Id="rId43" Type="http://schemas.openxmlformats.org/officeDocument/2006/relationships/customXml" Target="../ink/ink857.xml"/><Relationship Id="rId44" Type="http://schemas.openxmlformats.org/officeDocument/2006/relationships/customXml" Target="../ink/ink858.xml"/><Relationship Id="rId45" Type="http://schemas.openxmlformats.org/officeDocument/2006/relationships/customXml" Target="../ink/ink859.xml"/><Relationship Id="rId46" Type="http://schemas.openxmlformats.org/officeDocument/2006/relationships/customXml" Target="../ink/ink860.xml"/><Relationship Id="rId47" Type="http://schemas.openxmlformats.org/officeDocument/2006/relationships/customXml" Target="../ink/ink861.xml"/><Relationship Id="rId48" Type="http://schemas.openxmlformats.org/officeDocument/2006/relationships/customXml" Target="../ink/ink862.xml"/><Relationship Id="rId49" Type="http://schemas.openxmlformats.org/officeDocument/2006/relationships/customXml" Target="../ink/ink863.xml"/><Relationship Id="rId50" Type="http://schemas.openxmlformats.org/officeDocument/2006/relationships/customXml" Target="../ink/ink864.xml"/><Relationship Id="rId51" Type="http://schemas.openxmlformats.org/officeDocument/2006/relationships/customXml" Target="../ink/ink865.xml"/><Relationship Id="rId52" Type="http://schemas.openxmlformats.org/officeDocument/2006/relationships/customXml" Target="../ink/ink866.xml"/><Relationship Id="rId53" Type="http://schemas.openxmlformats.org/officeDocument/2006/relationships/customXml" Target="../ink/ink867.xml"/><Relationship Id="rId54" Type="http://schemas.openxmlformats.org/officeDocument/2006/relationships/customXml" Target="../ink/ink868.xml"/><Relationship Id="rId55" Type="http://schemas.openxmlformats.org/officeDocument/2006/relationships/customXml" Target="../ink/ink869.xml"/><Relationship Id="rId56" Type="http://schemas.openxmlformats.org/officeDocument/2006/relationships/customXml" Target="../ink/ink870.xml"/><Relationship Id="rId57" Type="http://schemas.openxmlformats.org/officeDocument/2006/relationships/customXml" Target="../ink/ink871.xml"/><Relationship Id="rId58" Type="http://schemas.openxmlformats.org/officeDocument/2006/relationships/customXml" Target="../ink/ink872.xml"/><Relationship Id="rId59" Type="http://schemas.openxmlformats.org/officeDocument/2006/relationships/customXml" Target="../ink/ink873.xml"/><Relationship Id="rId60" Type="http://schemas.openxmlformats.org/officeDocument/2006/relationships/customXml" Target="../ink/ink874.xml"/><Relationship Id="rId61" Type="http://schemas.openxmlformats.org/officeDocument/2006/relationships/customXml" Target="../ink/ink875.xml"/><Relationship Id="rId62" Type="http://schemas.openxmlformats.org/officeDocument/2006/relationships/customXml" Target="../ink/ink876.xml"/><Relationship Id="rId63" Type="http://schemas.openxmlformats.org/officeDocument/2006/relationships/customXml" Target="../ink/ink877.xml"/><Relationship Id="rId64" Type="http://schemas.openxmlformats.org/officeDocument/2006/relationships/customXml" Target="../ink/ink878.xml"/><Relationship Id="rId65" Type="http://schemas.openxmlformats.org/officeDocument/2006/relationships/customXml" Target="../ink/ink879.xml"/><Relationship Id="rId66" Type="http://schemas.openxmlformats.org/officeDocument/2006/relationships/customXml" Target="../ink/ink880.xml"/><Relationship Id="rId67" Type="http://schemas.openxmlformats.org/officeDocument/2006/relationships/customXml" Target="../ink/ink881.xml"/><Relationship Id="rId68" Type="http://schemas.openxmlformats.org/officeDocument/2006/relationships/customXml" Target="../ink/ink882.xml"/><Relationship Id="rId69" Type="http://schemas.openxmlformats.org/officeDocument/2006/relationships/customXml" Target="../ink/ink883.xml"/><Relationship Id="rId70" Type="http://schemas.openxmlformats.org/officeDocument/2006/relationships/customXml" Target="../ink/ink884.xml"/><Relationship Id="rId71" Type="http://schemas.openxmlformats.org/officeDocument/2006/relationships/customXml" Target="../ink/ink885.xml"/><Relationship Id="rId72" Type="http://schemas.openxmlformats.org/officeDocument/2006/relationships/customXml" Target="../ink/ink886.xml"/><Relationship Id="rId73" Type="http://schemas.openxmlformats.org/officeDocument/2006/relationships/customXml" Target="../ink/ink887.xml"/><Relationship Id="rId74" Type="http://schemas.openxmlformats.org/officeDocument/2006/relationships/customXml" Target="../ink/ink888.xml"/><Relationship Id="rId75" Type="http://schemas.openxmlformats.org/officeDocument/2006/relationships/customXml" Target="../ink/ink889.xml"/><Relationship Id="rId76" Type="http://schemas.openxmlformats.org/officeDocument/2006/relationships/customXml" Target="../ink/ink890.xml"/><Relationship Id="rId77" Type="http://schemas.openxmlformats.org/officeDocument/2006/relationships/customXml" Target="../ink/ink891.xml"/><Relationship Id="rId78" Type="http://schemas.openxmlformats.org/officeDocument/2006/relationships/customXml" Target="../ink/ink892.xml"/><Relationship Id="rId79" Type="http://schemas.openxmlformats.org/officeDocument/2006/relationships/customXml" Target="../ink/ink893.xml"/><Relationship Id="rId80" Type="http://schemas.openxmlformats.org/officeDocument/2006/relationships/customXml" Target="../ink/ink894.xml"/><Relationship Id="rId81" Type="http://schemas.openxmlformats.org/officeDocument/2006/relationships/customXml" Target="../ink/ink895.xml"/><Relationship Id="rId82" Type="http://schemas.openxmlformats.org/officeDocument/2006/relationships/customXml" Target="../ink/ink896.xml"/><Relationship Id="rId83" Type="http://schemas.openxmlformats.org/officeDocument/2006/relationships/customXml" Target="../ink/ink897.xml"/><Relationship Id="rId84" Type="http://schemas.openxmlformats.org/officeDocument/2006/relationships/customXml" Target="../ink/ink898.xml"/><Relationship Id="rId85" Type="http://schemas.openxmlformats.org/officeDocument/2006/relationships/customXml" Target="../ink/ink899.xml"/><Relationship Id="rId86" Type="http://schemas.openxmlformats.org/officeDocument/2006/relationships/customXml" Target="../ink/ink900.xml"/><Relationship Id="rId87" Type="http://schemas.openxmlformats.org/officeDocument/2006/relationships/customXml" Target="../ink/ink901.xml"/><Relationship Id="rId88" Type="http://schemas.openxmlformats.org/officeDocument/2006/relationships/customXml" Target="../ink/ink902.xml"/><Relationship Id="rId89" Type="http://schemas.openxmlformats.org/officeDocument/2006/relationships/customXml" Target="../ink/ink904.xml"/><Relationship Id="rId90" Type="http://schemas.openxmlformats.org/officeDocument/2006/relationships/customXml" Target="../ink/ink905.xml"/><Relationship Id="rId9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image" Target="../media/image124.png"/><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130.png"/><Relationship Id="rId8" Type="http://schemas.openxmlformats.org/officeDocument/2006/relationships/image" Target="../media/image131.png"/><Relationship Id="rId9" Type="http://schemas.openxmlformats.org/officeDocument/2006/relationships/image" Target="../media/image132.png"/><Relationship Id="rId10" Type="http://schemas.openxmlformats.org/officeDocument/2006/relationships/image" Target="../media/image133.png"/><Relationship Id="rId11" Type="http://schemas.openxmlformats.org/officeDocument/2006/relationships/image" Target="../media/image134.png"/><Relationship Id="rId12" Type="http://schemas.openxmlformats.org/officeDocument/2006/relationships/customXml" Target="../ink/ink913.xml"/><Relationship Id="rId13" Type="http://schemas.openxmlformats.org/officeDocument/2006/relationships/customXml" Target="../ink/ink914.xml"/><Relationship Id="rId14" Type="http://schemas.openxmlformats.org/officeDocument/2006/relationships/customXml" Target="../ink/ink915.xml"/><Relationship Id="rId15" Type="http://schemas.openxmlformats.org/officeDocument/2006/relationships/customXml" Target="../ink/ink916.xml"/><Relationship Id="rId16" Type="http://schemas.openxmlformats.org/officeDocument/2006/relationships/customXml" Target="../ink/ink917.xml"/><Relationship Id="rId17" Type="http://schemas.openxmlformats.org/officeDocument/2006/relationships/customXml" Target="../ink/ink918.xml"/><Relationship Id="rId18" Type="http://schemas.openxmlformats.org/officeDocument/2006/relationships/customXml" Target="../ink/ink919.xml"/><Relationship Id="rId19" Type="http://schemas.openxmlformats.org/officeDocument/2006/relationships/customXml" Target="../ink/ink920.xml"/><Relationship Id="rId20" Type="http://schemas.openxmlformats.org/officeDocument/2006/relationships/customXml" Target="../ink/ink921.xml"/><Relationship Id="rId21" Type="http://schemas.openxmlformats.org/officeDocument/2006/relationships/customXml" Target="../ink/ink922.xml"/><Relationship Id="rId22" Type="http://schemas.openxmlformats.org/officeDocument/2006/relationships/customXml" Target="../ink/ink923.xml"/><Relationship Id="rId23" Type="http://schemas.openxmlformats.org/officeDocument/2006/relationships/customXml" Target="../ink/ink924.xml"/><Relationship Id="rId24" Type="http://schemas.openxmlformats.org/officeDocument/2006/relationships/customXml" Target="../ink/ink925.xml"/><Relationship Id="rId25" Type="http://schemas.openxmlformats.org/officeDocument/2006/relationships/customXml" Target="../ink/ink926.xml"/><Relationship Id="rId26" Type="http://schemas.openxmlformats.org/officeDocument/2006/relationships/customXml" Target="../ink/ink927.xml"/><Relationship Id="rId27" Type="http://schemas.openxmlformats.org/officeDocument/2006/relationships/customXml" Target="../ink/ink928.xml"/><Relationship Id="rId28" Type="http://schemas.openxmlformats.org/officeDocument/2006/relationships/customXml" Target="../ink/ink929.xml"/><Relationship Id="rId29" Type="http://schemas.openxmlformats.org/officeDocument/2006/relationships/customXml" Target="../ink/ink930.xml"/><Relationship Id="rId30" Type="http://schemas.openxmlformats.org/officeDocument/2006/relationships/customXml" Target="../ink/ink931.xml"/><Relationship Id="rId31" Type="http://schemas.openxmlformats.org/officeDocument/2006/relationships/customXml" Target="../ink/ink932.xml"/><Relationship Id="rId32" Type="http://schemas.openxmlformats.org/officeDocument/2006/relationships/customXml" Target="../ink/ink933.xml"/><Relationship Id="rId33" Type="http://schemas.openxmlformats.org/officeDocument/2006/relationships/customXml" Target="../ink/ink937.xml"/><Relationship Id="rId34" Type="http://schemas.openxmlformats.org/officeDocument/2006/relationships/customXml" Target="../ink/ink938.xml"/><Relationship Id="rId35" Type="http://schemas.openxmlformats.org/officeDocument/2006/relationships/customXml" Target="../ink/ink939.xml"/><Relationship Id="rId36" Type="http://schemas.openxmlformats.org/officeDocument/2006/relationships/customXml" Target="../ink/ink940.xml"/><Relationship Id="rId37" Type="http://schemas.openxmlformats.org/officeDocument/2006/relationships/customXml" Target="../ink/ink941.xml"/><Relationship Id="rId38" Type="http://schemas.openxmlformats.org/officeDocument/2006/relationships/customXml" Target="../ink/ink942.xml"/><Relationship Id="rId39" Type="http://schemas.openxmlformats.org/officeDocument/2006/relationships/customXml" Target="../ink/ink943.xml"/><Relationship Id="rId40" Type="http://schemas.openxmlformats.org/officeDocument/2006/relationships/customXml" Target="../ink/ink944.xml"/><Relationship Id="rId41" Type="http://schemas.openxmlformats.org/officeDocument/2006/relationships/customXml" Target="../ink/ink945.xml"/><Relationship Id="rId42" Type="http://schemas.openxmlformats.org/officeDocument/2006/relationships/customXml" Target="../ink/ink946.xml"/><Relationship Id="rId43" Type="http://schemas.openxmlformats.org/officeDocument/2006/relationships/customXml" Target="../ink/ink947.xml"/><Relationship Id="rId44" Type="http://schemas.openxmlformats.org/officeDocument/2006/relationships/customXml" Target="../ink/ink948.xml"/><Relationship Id="rId45" Type="http://schemas.openxmlformats.org/officeDocument/2006/relationships/customXml" Target="../ink/ink949.xml"/><Relationship Id="rId46" Type="http://schemas.openxmlformats.org/officeDocument/2006/relationships/customXml" Target="../ink/ink950.xml"/><Relationship Id="rId47" Type="http://schemas.openxmlformats.org/officeDocument/2006/relationships/customXml" Target="../ink/ink951.xml"/><Relationship Id="rId48" Type="http://schemas.openxmlformats.org/officeDocument/2006/relationships/customXml" Target="../ink/ink952.xml"/><Relationship Id="rId49" Type="http://schemas.openxmlformats.org/officeDocument/2006/relationships/customXml" Target="../ink/ink953.xml"/><Relationship Id="rId50" Type="http://schemas.openxmlformats.org/officeDocument/2006/relationships/customXml" Target="../ink/ink954.xml"/><Relationship Id="rId51" Type="http://schemas.openxmlformats.org/officeDocument/2006/relationships/customXml" Target="../ink/ink955.xml"/><Relationship Id="rId52" Type="http://schemas.openxmlformats.org/officeDocument/2006/relationships/customXml" Target="../ink/ink956.xml"/><Relationship Id="rId53" Type="http://schemas.openxmlformats.org/officeDocument/2006/relationships/customXml" Target="../ink/ink957.xml"/><Relationship Id="rId54" Type="http://schemas.openxmlformats.org/officeDocument/2006/relationships/customXml" Target="../ink/ink958.xml"/><Relationship Id="rId55" Type="http://schemas.openxmlformats.org/officeDocument/2006/relationships/customXml" Target="../ink/ink959.xml"/><Relationship Id="rId56" Type="http://schemas.openxmlformats.org/officeDocument/2006/relationships/customXml" Target="../ink/ink960.xml"/><Relationship Id="rId57" Type="http://schemas.openxmlformats.org/officeDocument/2006/relationships/customXml" Target="../ink/ink961.xml"/><Relationship Id="rId58" Type="http://schemas.openxmlformats.org/officeDocument/2006/relationships/customXml" Target="../ink/ink962.xml"/><Relationship Id="rId59" Type="http://schemas.openxmlformats.org/officeDocument/2006/relationships/customXml" Target="../ink/ink963.xml"/><Relationship Id="rId60" Type="http://schemas.openxmlformats.org/officeDocument/2006/relationships/customXml" Target="../ink/ink964.xml"/><Relationship Id="rId61" Type="http://schemas.openxmlformats.org/officeDocument/2006/relationships/customXml" Target="../ink/ink965.xml"/><Relationship Id="rId62" Type="http://schemas.openxmlformats.org/officeDocument/2006/relationships/customXml" Target="../ink/ink966.xml"/><Relationship Id="rId63" Type="http://schemas.openxmlformats.org/officeDocument/2006/relationships/customXml" Target="../ink/ink1041.xml"/><Relationship Id="rId64" Type="http://schemas.openxmlformats.org/officeDocument/2006/relationships/customXml" Target="../ink/ink1076.xml"/><Relationship Id="rId65"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image" Target="../media/image135.png"/><Relationship Id="rId2" Type="http://schemas.openxmlformats.org/officeDocument/2006/relationships/image" Target="../media/image136.png"/><Relationship Id="rId3" Type="http://schemas.openxmlformats.org/officeDocument/2006/relationships/image" Target="../media/image137.png"/><Relationship Id="rId4" Type="http://schemas.openxmlformats.org/officeDocument/2006/relationships/image" Target="../media/image138.png"/><Relationship Id="rId5" Type="http://schemas.openxmlformats.org/officeDocument/2006/relationships/image" Target="../media/image139.png"/><Relationship Id="rId6" Type="http://schemas.openxmlformats.org/officeDocument/2006/relationships/image" Target="../media/image140.png"/><Relationship Id="rId7" Type="http://schemas.openxmlformats.org/officeDocument/2006/relationships/image" Target="../media/image141.png"/><Relationship Id="rId8" Type="http://schemas.openxmlformats.org/officeDocument/2006/relationships/image" Target="../media/image142.png"/><Relationship Id="rId9" Type="http://schemas.openxmlformats.org/officeDocument/2006/relationships/image" Target="../media/image143.png"/><Relationship Id="rId10" Type="http://schemas.openxmlformats.org/officeDocument/2006/relationships/image" Target="../media/image144.png"/><Relationship Id="rId11" Type="http://schemas.openxmlformats.org/officeDocument/2006/relationships/image" Target="../media/image145.png"/><Relationship Id="rId12" Type="http://schemas.openxmlformats.org/officeDocument/2006/relationships/image" Target="../media/image146.png"/><Relationship Id="rId13" Type="http://schemas.openxmlformats.org/officeDocument/2006/relationships/image" Target="../media/image147.png"/><Relationship Id="rId14" Type="http://schemas.openxmlformats.org/officeDocument/2006/relationships/image" Target="../media/image148.png"/><Relationship Id="rId15" Type="http://schemas.openxmlformats.org/officeDocument/2006/relationships/image" Target="../media/image149.png"/><Relationship Id="rId16" Type="http://schemas.openxmlformats.org/officeDocument/2006/relationships/image" Target="../media/image150.png"/><Relationship Id="rId17" Type="http://schemas.openxmlformats.org/officeDocument/2006/relationships/image" Target="../media/image151.png"/><Relationship Id="rId18" Type="http://schemas.openxmlformats.org/officeDocument/2006/relationships/image" Target="../media/image152.png"/><Relationship Id="rId19" Type="http://schemas.openxmlformats.org/officeDocument/2006/relationships/customXml" Target="../ink/ink967.xml"/><Relationship Id="rId20" Type="http://schemas.openxmlformats.org/officeDocument/2006/relationships/customXml" Target="../ink/ink968.xml"/><Relationship Id="rId21" Type="http://schemas.openxmlformats.org/officeDocument/2006/relationships/customXml" Target="../ink/ink969.xml"/><Relationship Id="rId22" Type="http://schemas.openxmlformats.org/officeDocument/2006/relationships/customXml" Target="../ink/ink970.xml"/><Relationship Id="rId23" Type="http://schemas.openxmlformats.org/officeDocument/2006/relationships/customXml" Target="../ink/ink971.xml"/><Relationship Id="rId24" Type="http://schemas.openxmlformats.org/officeDocument/2006/relationships/customXml" Target="../ink/ink972.xml"/><Relationship Id="rId25" Type="http://schemas.openxmlformats.org/officeDocument/2006/relationships/customXml" Target="../ink/ink973.xml"/><Relationship Id="rId26" Type="http://schemas.openxmlformats.org/officeDocument/2006/relationships/customXml" Target="../ink/ink974.xml"/><Relationship Id="rId27" Type="http://schemas.openxmlformats.org/officeDocument/2006/relationships/customXml" Target="../ink/ink975.xml"/><Relationship Id="rId28" Type="http://schemas.openxmlformats.org/officeDocument/2006/relationships/customXml" Target="../ink/ink976.xml"/><Relationship Id="rId29" Type="http://schemas.openxmlformats.org/officeDocument/2006/relationships/customXml" Target="../ink/ink977.xml"/><Relationship Id="rId30" Type="http://schemas.openxmlformats.org/officeDocument/2006/relationships/customXml" Target="../ink/ink978.xml"/><Relationship Id="rId31" Type="http://schemas.openxmlformats.org/officeDocument/2006/relationships/customXml" Target="../ink/ink979.xml"/><Relationship Id="rId32" Type="http://schemas.openxmlformats.org/officeDocument/2006/relationships/customXml" Target="../ink/ink980.xml"/><Relationship Id="rId33" Type="http://schemas.openxmlformats.org/officeDocument/2006/relationships/customXml" Target="../ink/ink981.xml"/><Relationship Id="rId34" Type="http://schemas.openxmlformats.org/officeDocument/2006/relationships/customXml" Target="../ink/ink982.xml"/><Relationship Id="rId35" Type="http://schemas.openxmlformats.org/officeDocument/2006/relationships/customXml" Target="../ink/ink983.xml"/><Relationship Id="rId36" Type="http://schemas.openxmlformats.org/officeDocument/2006/relationships/customXml" Target="../ink/ink984.xml"/><Relationship Id="rId37" Type="http://schemas.openxmlformats.org/officeDocument/2006/relationships/customXml" Target="../ink/ink985.xml"/><Relationship Id="rId38" Type="http://schemas.openxmlformats.org/officeDocument/2006/relationships/customXml" Target="../ink/ink986.xml"/><Relationship Id="rId39" Type="http://schemas.openxmlformats.org/officeDocument/2006/relationships/customXml" Target="../ink/ink987.xml"/><Relationship Id="rId40" Type="http://schemas.openxmlformats.org/officeDocument/2006/relationships/customXml" Target="../ink/ink988.xml"/><Relationship Id="rId41" Type="http://schemas.openxmlformats.org/officeDocument/2006/relationships/customXml" Target="../ink/ink989.xml"/><Relationship Id="rId42" Type="http://schemas.openxmlformats.org/officeDocument/2006/relationships/customXml" Target="../ink/ink990.xml"/><Relationship Id="rId43" Type="http://schemas.openxmlformats.org/officeDocument/2006/relationships/customXml" Target="../ink/ink991.xml"/><Relationship Id="rId44" Type="http://schemas.openxmlformats.org/officeDocument/2006/relationships/customXml" Target="../ink/ink992.xml"/><Relationship Id="rId45" Type="http://schemas.openxmlformats.org/officeDocument/2006/relationships/customXml" Target="../ink/ink993.xml"/><Relationship Id="rId46" Type="http://schemas.openxmlformats.org/officeDocument/2006/relationships/customXml" Target="../ink/ink994.xml"/><Relationship Id="rId47" Type="http://schemas.openxmlformats.org/officeDocument/2006/relationships/customXml" Target="../ink/ink995.xml"/><Relationship Id="rId48"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image" Target="../media/image153.png"/><Relationship Id="rId2" Type="http://schemas.openxmlformats.org/officeDocument/2006/relationships/image" Target="../media/image154.png"/><Relationship Id="rId3" Type="http://schemas.openxmlformats.org/officeDocument/2006/relationships/image" Target="../media/image155.pn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58.png"/><Relationship Id="rId7" Type="http://schemas.openxmlformats.org/officeDocument/2006/relationships/image" Target="../media/image159.png"/><Relationship Id="rId8" Type="http://schemas.openxmlformats.org/officeDocument/2006/relationships/image" Target="../media/image160.png"/><Relationship Id="rId9" Type="http://schemas.openxmlformats.org/officeDocument/2006/relationships/image" Target="../media/image161.png"/><Relationship Id="rId10" Type="http://schemas.openxmlformats.org/officeDocument/2006/relationships/image" Target="../media/image162.png"/><Relationship Id="rId11" Type="http://schemas.openxmlformats.org/officeDocument/2006/relationships/image" Target="../media/image163.png"/><Relationship Id="rId12" Type="http://schemas.openxmlformats.org/officeDocument/2006/relationships/image" Target="../media/image164.png"/><Relationship Id="rId13" Type="http://schemas.openxmlformats.org/officeDocument/2006/relationships/customXml" Target="../ink/ink997.xml"/><Relationship Id="rId14" Type="http://schemas.openxmlformats.org/officeDocument/2006/relationships/customXml" Target="../ink/ink998.xml"/><Relationship Id="rId15" Type="http://schemas.openxmlformats.org/officeDocument/2006/relationships/customXml" Target="../ink/ink999.xml"/><Relationship Id="rId16" Type="http://schemas.openxmlformats.org/officeDocument/2006/relationships/customXml" Target="../ink/ink1000.xml"/><Relationship Id="rId17" Type="http://schemas.openxmlformats.org/officeDocument/2006/relationships/customXml" Target="../ink/ink1001.xml"/><Relationship Id="rId18" Type="http://schemas.openxmlformats.org/officeDocument/2006/relationships/customXml" Target="../ink/ink1002.xml"/><Relationship Id="rId19" Type="http://schemas.openxmlformats.org/officeDocument/2006/relationships/customXml" Target="../ink/ink1003.xml"/><Relationship Id="rId20" Type="http://schemas.openxmlformats.org/officeDocument/2006/relationships/customXml" Target="../ink/ink1004.xml"/><Relationship Id="rId21" Type="http://schemas.openxmlformats.org/officeDocument/2006/relationships/customXml" Target="../ink/ink1005.xml"/><Relationship Id="rId22" Type="http://schemas.openxmlformats.org/officeDocument/2006/relationships/customXml" Target="../ink/ink1006.xml"/><Relationship Id="rId23" Type="http://schemas.openxmlformats.org/officeDocument/2006/relationships/customXml" Target="../ink/ink1007.xml"/><Relationship Id="rId24" Type="http://schemas.openxmlformats.org/officeDocument/2006/relationships/customXml" Target="../ink/ink1008.xml"/><Relationship Id="rId25"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image" Target="../media/image165.png"/><Relationship Id="rId2" Type="http://schemas.openxmlformats.org/officeDocument/2006/relationships/image" Target="../media/image166.png"/><Relationship Id="rId3" Type="http://schemas.openxmlformats.org/officeDocument/2006/relationships/image" Target="../media/image167.png"/><Relationship Id="rId4" Type="http://schemas.openxmlformats.org/officeDocument/2006/relationships/image" Target="../media/image168.png"/><Relationship Id="rId5" Type="http://schemas.openxmlformats.org/officeDocument/2006/relationships/image" Target="../media/image169.png"/><Relationship Id="rId6" Type="http://schemas.openxmlformats.org/officeDocument/2006/relationships/image" Target="../media/image170.png"/><Relationship Id="rId7" Type="http://schemas.openxmlformats.org/officeDocument/2006/relationships/image" Target="../media/image171.png"/><Relationship Id="rId8" Type="http://schemas.openxmlformats.org/officeDocument/2006/relationships/image" Target="../media/image172.png"/><Relationship Id="rId9" Type="http://schemas.openxmlformats.org/officeDocument/2006/relationships/image" Target="../media/image173.png"/><Relationship Id="rId10" Type="http://schemas.openxmlformats.org/officeDocument/2006/relationships/customXml" Target="../ink/ink1009.xml"/><Relationship Id="rId11" Type="http://schemas.openxmlformats.org/officeDocument/2006/relationships/customXml" Target="../ink/ink1010.xml"/><Relationship Id="rId12" Type="http://schemas.openxmlformats.org/officeDocument/2006/relationships/customXml" Target="../ink/ink1011.xml"/><Relationship Id="rId13" Type="http://schemas.openxmlformats.org/officeDocument/2006/relationships/customXml" Target="../ink/ink1012.xml"/><Relationship Id="rId14" Type="http://schemas.openxmlformats.org/officeDocument/2006/relationships/customXml" Target="../ink/ink1013.xml"/><Relationship Id="rId15" Type="http://schemas.openxmlformats.org/officeDocument/2006/relationships/customXml" Target="../ink/ink1014.xml"/><Relationship Id="rId16" Type="http://schemas.openxmlformats.org/officeDocument/2006/relationships/customXml" Target="../ink/ink1015.xml"/><Relationship Id="rId17" Type="http://schemas.openxmlformats.org/officeDocument/2006/relationships/customXml" Target="../ink/ink1016.xml"/><Relationship Id="rId18" Type="http://schemas.openxmlformats.org/officeDocument/2006/relationships/customXml" Target="../ink/ink1017.xml"/><Relationship Id="rId19" Type="http://schemas.openxmlformats.org/officeDocument/2006/relationships/customXml" Target="../ink/ink1018.xml"/><Relationship Id="rId20" Type="http://schemas.openxmlformats.org/officeDocument/2006/relationships/customXml" Target="../ink/ink1019.xml"/><Relationship Id="rId21" Type="http://schemas.openxmlformats.org/officeDocument/2006/relationships/customXml" Target="../ink/ink1020.xml"/><Relationship Id="rId22" Type="http://schemas.openxmlformats.org/officeDocument/2006/relationships/customXml" Target="../ink/ink1021.xml"/><Relationship Id="rId23" Type="http://schemas.openxmlformats.org/officeDocument/2006/relationships/customXml" Target="../ink/ink1022.xml"/><Relationship Id="rId24" Type="http://schemas.openxmlformats.org/officeDocument/2006/relationships/customXml" Target="../ink/ink1023.xml"/><Relationship Id="rId25" Type="http://schemas.openxmlformats.org/officeDocument/2006/relationships/customXml" Target="../ink/ink1024.xml"/><Relationship Id="rId26" Type="http://schemas.openxmlformats.org/officeDocument/2006/relationships/customXml" Target="../ink/ink1025.xml"/><Relationship Id="rId27" Type="http://schemas.openxmlformats.org/officeDocument/2006/relationships/customXml" Target="../ink/ink1026.xml"/><Relationship Id="rId28" Type="http://schemas.openxmlformats.org/officeDocument/2006/relationships/customXml" Target="../ink/ink1027.xml"/><Relationship Id="rId29" Type="http://schemas.openxmlformats.org/officeDocument/2006/relationships/customXml" Target="../ink/ink1028.xml"/><Relationship Id="rId30" Type="http://schemas.openxmlformats.org/officeDocument/2006/relationships/customXml" Target="../ink/ink1029.xml"/><Relationship Id="rId31" Type="http://schemas.openxmlformats.org/officeDocument/2006/relationships/customXml" Target="../ink/ink1030.xml"/><Relationship Id="rId32" Type="http://schemas.openxmlformats.org/officeDocument/2006/relationships/customXml" Target="../ink/ink1031.xml"/><Relationship Id="rId33" Type="http://schemas.openxmlformats.org/officeDocument/2006/relationships/customXml" Target="../ink/ink1032.xml"/><Relationship Id="rId34" Type="http://schemas.openxmlformats.org/officeDocument/2006/relationships/customXml" Target="../ink/ink1033.xml"/><Relationship Id="rId35" Type="http://schemas.openxmlformats.org/officeDocument/2006/relationships/customXml" Target="../ink/ink1034.xml"/><Relationship Id="rId36" Type="http://schemas.openxmlformats.org/officeDocument/2006/relationships/customXml" Target="../ink/ink1035.xml"/><Relationship Id="rId37" Type="http://schemas.openxmlformats.org/officeDocument/2006/relationships/customXml" Target="../ink/ink1036.xml"/><Relationship Id="rId38" Type="http://schemas.openxmlformats.org/officeDocument/2006/relationships/customXml" Target="../ink/ink1037.xml"/><Relationship Id="rId39" Type="http://schemas.openxmlformats.org/officeDocument/2006/relationships/customXml" Target="../ink/ink1038.xml"/><Relationship Id="rId40" Type="http://schemas.openxmlformats.org/officeDocument/2006/relationships/customXml" Target="../ink/ink1039.xml"/><Relationship Id="rId41" Type="http://schemas.openxmlformats.org/officeDocument/2006/relationships/customXml" Target="../ink/ink1040.xml"/><Relationship Id="rId42" Type="http://schemas.openxmlformats.org/officeDocument/2006/relationships/customXml" Target="../ink/ink1042.xml"/><Relationship Id="rId43" Type="http://schemas.openxmlformats.org/officeDocument/2006/relationships/customXml" Target="../ink/ink1043.xml"/><Relationship Id="rId44" Type="http://schemas.openxmlformats.org/officeDocument/2006/relationships/customXml" Target="../ink/ink1044.xml"/><Relationship Id="rId45" Type="http://schemas.openxmlformats.org/officeDocument/2006/relationships/customXml" Target="../ink/ink1045.xml"/><Relationship Id="rId46" Type="http://schemas.openxmlformats.org/officeDocument/2006/relationships/customXml" Target="../ink/ink1046.xml"/><Relationship Id="rId47" Type="http://schemas.openxmlformats.org/officeDocument/2006/relationships/customXml" Target="../ink/ink1047.xml"/><Relationship Id="rId48" Type="http://schemas.openxmlformats.org/officeDocument/2006/relationships/customXml" Target="../ink/ink1048.xml"/><Relationship Id="rId49" Type="http://schemas.openxmlformats.org/officeDocument/2006/relationships/customXml" Target="../ink/ink1049.xml"/><Relationship Id="rId50" Type="http://schemas.openxmlformats.org/officeDocument/2006/relationships/customXml" Target="../ink/ink1050.xml"/><Relationship Id="rId51" Type="http://schemas.openxmlformats.org/officeDocument/2006/relationships/customXml" Target="../ink/ink1051.xml"/><Relationship Id="rId52" Type="http://schemas.openxmlformats.org/officeDocument/2006/relationships/customXml" Target="../ink/ink1052.xml"/><Relationship Id="rId53" Type="http://schemas.openxmlformats.org/officeDocument/2006/relationships/customXml" Target="../ink/ink1053.xml"/><Relationship Id="rId54" Type="http://schemas.openxmlformats.org/officeDocument/2006/relationships/customXml" Target="../ink/ink1054.xml"/><Relationship Id="rId55" Type="http://schemas.openxmlformats.org/officeDocument/2006/relationships/customXml" Target="../ink/ink1055.xml"/><Relationship Id="rId56" Type="http://schemas.openxmlformats.org/officeDocument/2006/relationships/customXml" Target="../ink/ink1056.xml"/><Relationship Id="rId57" Type="http://schemas.openxmlformats.org/officeDocument/2006/relationships/customXml" Target="../ink/ink1057.xml"/><Relationship Id="rId58" Type="http://schemas.openxmlformats.org/officeDocument/2006/relationships/customXml" Target="../ink/ink1058.xml"/><Relationship Id="rId59" Type="http://schemas.openxmlformats.org/officeDocument/2006/relationships/customXml" Target="../ink/ink1059.xml"/><Relationship Id="rId60" Type="http://schemas.openxmlformats.org/officeDocument/2006/relationships/customXml" Target="../ink/ink1060.xml"/><Relationship Id="rId61" Type="http://schemas.openxmlformats.org/officeDocument/2006/relationships/customXml" Target="../ink/ink1061.xml"/><Relationship Id="rId62" Type="http://schemas.openxmlformats.org/officeDocument/2006/relationships/customXml" Target="../ink/ink1062.xml"/><Relationship Id="rId63" Type="http://schemas.openxmlformats.org/officeDocument/2006/relationships/customXml" Target="../ink/ink1063.xml"/><Relationship Id="rId64" Type="http://schemas.openxmlformats.org/officeDocument/2006/relationships/customXml" Target="../ink/ink1064.xml"/><Relationship Id="rId65" Type="http://schemas.openxmlformats.org/officeDocument/2006/relationships/customXml" Target="../ink/ink1065.xml"/><Relationship Id="rId66" Type="http://schemas.openxmlformats.org/officeDocument/2006/relationships/customXml" Target="../ink/ink1066.xml"/><Relationship Id="rId67" Type="http://schemas.openxmlformats.org/officeDocument/2006/relationships/customXml" Target="../ink/ink1067.xml"/><Relationship Id="rId68" Type="http://schemas.openxmlformats.org/officeDocument/2006/relationships/customXml" Target="../ink/ink1068.xml"/><Relationship Id="rId69" Type="http://schemas.openxmlformats.org/officeDocument/2006/relationships/customXml" Target="../ink/ink1069.xml"/><Relationship Id="rId70" Type="http://schemas.openxmlformats.org/officeDocument/2006/relationships/customXml" Target="../ink/ink1070.xml"/><Relationship Id="rId71" Type="http://schemas.openxmlformats.org/officeDocument/2006/relationships/customXml" Target="../ink/ink1071.xml"/><Relationship Id="rId72" Type="http://schemas.openxmlformats.org/officeDocument/2006/relationships/customXml" Target="../ink/ink1072.xml"/><Relationship Id="rId73" Type="http://schemas.openxmlformats.org/officeDocument/2006/relationships/customXml" Target="../ink/ink1073.xml"/><Relationship Id="rId74" Type="http://schemas.openxmlformats.org/officeDocument/2006/relationships/customXml" Target="../ink/ink1074.xml"/><Relationship Id="rId75" Type="http://schemas.openxmlformats.org/officeDocument/2006/relationships/customXml" Target="../ink/ink1075.xml"/><Relationship Id="rId76" Type="http://schemas.openxmlformats.org/officeDocument/2006/relationships/customXml" Target="../ink/ink1077.xml"/><Relationship Id="rId77" Type="http://schemas.openxmlformats.org/officeDocument/2006/relationships/customXml" Target="../ink/ink1078.xml"/><Relationship Id="rId78" Type="http://schemas.openxmlformats.org/officeDocument/2006/relationships/customXml" Target="../ink/ink1079.xml"/><Relationship Id="rId79" Type="http://schemas.openxmlformats.org/officeDocument/2006/relationships/customXml" Target="../ink/ink1080.xml"/><Relationship Id="rId80" Type="http://schemas.openxmlformats.org/officeDocument/2006/relationships/customXml" Target="../ink/ink1081.xml"/><Relationship Id="rId81" Type="http://schemas.openxmlformats.org/officeDocument/2006/relationships/customXml" Target="../ink/ink1082.xml"/><Relationship Id="rId82" Type="http://schemas.openxmlformats.org/officeDocument/2006/relationships/customXml" Target="../ink/ink1086.xml"/><Relationship Id="rId83" Type="http://schemas.openxmlformats.org/officeDocument/2006/relationships/customXml" Target="../ink/ink1087.xml"/><Relationship Id="rId84" Type="http://schemas.openxmlformats.org/officeDocument/2006/relationships/customXml" Target="../ink/ink1088.xml"/><Relationship Id="rId85" Type="http://schemas.openxmlformats.org/officeDocument/2006/relationships/customXml" Target="../ink/ink1089.xml"/><Relationship Id="rId86" Type="http://schemas.openxmlformats.org/officeDocument/2006/relationships/customXml" Target="../ink/ink1090.xml"/><Relationship Id="rId87" Type="http://schemas.openxmlformats.org/officeDocument/2006/relationships/customXml" Target="../ink/ink1091.xml"/><Relationship Id="rId88" Type="http://schemas.openxmlformats.org/officeDocument/2006/relationships/customXml" Target="../ink/ink1092.xml"/><Relationship Id="rId89"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image" Target="../media/image174.png"/><Relationship Id="rId2" Type="http://schemas.openxmlformats.org/officeDocument/2006/relationships/image" Target="../media/image175.png"/><Relationship Id="rId3" Type="http://schemas.openxmlformats.org/officeDocument/2006/relationships/image" Target="../media/image176.png"/><Relationship Id="rId4" Type="http://schemas.openxmlformats.org/officeDocument/2006/relationships/image" Target="../media/image177.png"/><Relationship Id="rId5" Type="http://schemas.openxmlformats.org/officeDocument/2006/relationships/image" Target="../media/image178.png"/><Relationship Id="rId6" Type="http://schemas.openxmlformats.org/officeDocument/2006/relationships/image" Target="../media/image179.png"/><Relationship Id="rId7" Type="http://schemas.openxmlformats.org/officeDocument/2006/relationships/image" Target="../media/image180.png"/><Relationship Id="rId8" Type="http://schemas.openxmlformats.org/officeDocument/2006/relationships/customXml" Target="../ink/ink1083.xml"/><Relationship Id="rId9" Type="http://schemas.openxmlformats.org/officeDocument/2006/relationships/customXml" Target="../ink/ink1084.xml"/><Relationship Id="rId10" Type="http://schemas.openxmlformats.org/officeDocument/2006/relationships/customXml" Target="../ink/ink1085.xml"/><Relationship Id="rId1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image" Target="../media/image186.png"/><Relationship Id="rId7" Type="http://schemas.openxmlformats.org/officeDocument/2006/relationships/customXml" Target="../ink/ink1093.xml"/><Relationship Id="rId8" Type="http://schemas.openxmlformats.org/officeDocument/2006/relationships/customXml" Target="../ink/ink1094.xml"/><Relationship Id="rId9" Type="http://schemas.openxmlformats.org/officeDocument/2006/relationships/customXml" Target="../ink/ink1095.xml"/><Relationship Id="rId10" Type="http://schemas.openxmlformats.org/officeDocument/2006/relationships/customXml" Target="../ink/ink1096.xml"/><Relationship Id="rId11" Type="http://schemas.openxmlformats.org/officeDocument/2006/relationships/customXml" Target="../ink/ink1097.xml"/><Relationship Id="rId12" Type="http://schemas.openxmlformats.org/officeDocument/2006/relationships/customXml" Target="../ink/ink1098.xml"/><Relationship Id="rId13" Type="http://schemas.openxmlformats.org/officeDocument/2006/relationships/customXml" Target="../ink/ink1099.xml"/><Relationship Id="rId14" Type="http://schemas.openxmlformats.org/officeDocument/2006/relationships/customXml" Target="../ink/ink1100.xml"/><Relationship Id="rId15" Type="http://schemas.openxmlformats.org/officeDocument/2006/relationships/customXml" Target="../ink/ink1101.xml"/><Relationship Id="rId16" Type="http://schemas.openxmlformats.org/officeDocument/2006/relationships/customXml" Target="../ink/ink1102.xml"/><Relationship Id="rId17" Type="http://schemas.openxmlformats.org/officeDocument/2006/relationships/customXml" Target="../ink/ink1103.xml"/><Relationship Id="rId18" Type="http://schemas.openxmlformats.org/officeDocument/2006/relationships/customXml" Target="../ink/ink1104.xml"/><Relationship Id="rId19" Type="http://schemas.openxmlformats.org/officeDocument/2006/relationships/customXml" Target="../ink/ink1105.xml"/><Relationship Id="rId20" Type="http://schemas.openxmlformats.org/officeDocument/2006/relationships/customXml" Target="../ink/ink1106.xml"/><Relationship Id="rId21" Type="http://schemas.openxmlformats.org/officeDocument/2006/relationships/customXml" Target="../ink/ink1107.xml"/><Relationship Id="rId22" Type="http://schemas.openxmlformats.org/officeDocument/2006/relationships/customXml" Target="../ink/ink1108.xml"/><Relationship Id="rId23" Type="http://schemas.openxmlformats.org/officeDocument/2006/relationships/customXml" Target="../ink/ink1109.xml"/><Relationship Id="rId24" Type="http://schemas.openxmlformats.org/officeDocument/2006/relationships/customXml" Target="../ink/ink1110.xml"/><Relationship Id="rId25" Type="http://schemas.openxmlformats.org/officeDocument/2006/relationships/customXml" Target="../ink/ink1111.xml"/><Relationship Id="rId26" Type="http://schemas.openxmlformats.org/officeDocument/2006/relationships/customXml" Target="../ink/ink1112.xml"/><Relationship Id="rId27" Type="http://schemas.openxmlformats.org/officeDocument/2006/relationships/customXml" Target="../ink/ink1113.xml"/><Relationship Id="rId28" Type="http://schemas.openxmlformats.org/officeDocument/2006/relationships/customXml" Target="../ink/ink1114.xml"/><Relationship Id="rId29" Type="http://schemas.openxmlformats.org/officeDocument/2006/relationships/customXml" Target="../ink/ink1115.xml"/><Relationship Id="rId30" Type="http://schemas.openxmlformats.org/officeDocument/2006/relationships/customXml" Target="../ink/ink1116.xml"/><Relationship Id="rId31" Type="http://schemas.openxmlformats.org/officeDocument/2006/relationships/customXml" Target="../ink/ink1117.xml"/><Relationship Id="rId32" Type="http://schemas.openxmlformats.org/officeDocument/2006/relationships/customXml" Target="../ink/ink1118.xml"/><Relationship Id="rId33" Type="http://schemas.openxmlformats.org/officeDocument/2006/relationships/customXml" Target="../ink/ink1119.xml"/><Relationship Id="rId34" Type="http://schemas.openxmlformats.org/officeDocument/2006/relationships/customXml" Target="../ink/ink1120.xml"/><Relationship Id="rId35" Type="http://schemas.openxmlformats.org/officeDocument/2006/relationships/customXml" Target="../ink/ink1121.xml"/><Relationship Id="rId36" Type="http://schemas.openxmlformats.org/officeDocument/2006/relationships/customXml" Target="../ink/ink1122.xml"/><Relationship Id="rId37" Type="http://schemas.openxmlformats.org/officeDocument/2006/relationships/customXml" Target="../ink/ink1123.xml"/><Relationship Id="rId38" Type="http://schemas.openxmlformats.org/officeDocument/2006/relationships/customXml" Target="../ink/ink1124.xml"/><Relationship Id="rId39" Type="http://schemas.openxmlformats.org/officeDocument/2006/relationships/customXml" Target="../ink/ink1125.xml"/><Relationship Id="rId40" Type="http://schemas.openxmlformats.org/officeDocument/2006/relationships/customXml" Target="../ink/ink1126.xml"/><Relationship Id="rId41" Type="http://schemas.openxmlformats.org/officeDocument/2006/relationships/customXml" Target="../ink/ink1127.xml"/><Relationship Id="rId42" Type="http://schemas.openxmlformats.org/officeDocument/2006/relationships/customXml" Target="../ink/ink1128.xml"/><Relationship Id="rId43" Type="http://schemas.openxmlformats.org/officeDocument/2006/relationships/customXml" Target="../ink/ink1129.xml"/><Relationship Id="rId44" Type="http://schemas.openxmlformats.org/officeDocument/2006/relationships/customXml" Target="../ink/ink1130.xml"/><Relationship Id="rId45" Type="http://schemas.openxmlformats.org/officeDocument/2006/relationships/customXml" Target="../ink/ink1131.xml"/><Relationship Id="rId46" Type="http://schemas.openxmlformats.org/officeDocument/2006/relationships/customXml" Target="../ink/ink1132.xml"/><Relationship Id="rId47" Type="http://schemas.openxmlformats.org/officeDocument/2006/relationships/customXml" Target="../ink/ink1133.xml"/><Relationship Id="rId48" Type="http://schemas.openxmlformats.org/officeDocument/2006/relationships/customXml" Target="../ink/ink1134.xml"/><Relationship Id="rId49" Type="http://schemas.openxmlformats.org/officeDocument/2006/relationships/customXml" Target="../ink/ink1135.xml"/><Relationship Id="rId50" Type="http://schemas.openxmlformats.org/officeDocument/2006/relationships/customXml" Target="../ink/ink1136.xml"/><Relationship Id="rId51" Type="http://schemas.openxmlformats.org/officeDocument/2006/relationships/customXml" Target="../ink/ink1137.xml"/><Relationship Id="rId52" Type="http://schemas.openxmlformats.org/officeDocument/2006/relationships/customXml" Target="../ink/ink1138.xml"/><Relationship Id="rId53" Type="http://schemas.openxmlformats.org/officeDocument/2006/relationships/customXml" Target="../ink/ink1139.xml"/><Relationship Id="rId54" Type="http://schemas.openxmlformats.org/officeDocument/2006/relationships/customXml" Target="../ink/ink1140.xml"/><Relationship Id="rId55" Type="http://schemas.openxmlformats.org/officeDocument/2006/relationships/customXml" Target="../ink/ink1141.xml"/><Relationship Id="rId56" Type="http://schemas.openxmlformats.org/officeDocument/2006/relationships/customXml" Target="../ink/ink1142.xml"/><Relationship Id="rId57" Type="http://schemas.openxmlformats.org/officeDocument/2006/relationships/customXml" Target="../ink/ink1143.xml"/><Relationship Id="rId58" Type="http://schemas.openxmlformats.org/officeDocument/2006/relationships/customXml" Target="../ink/ink1144.xml"/><Relationship Id="rId59" Type="http://schemas.openxmlformats.org/officeDocument/2006/relationships/customXml" Target="../ink/ink1145.xml"/><Relationship Id="rId60" Type="http://schemas.openxmlformats.org/officeDocument/2006/relationships/customXml" Target="../ink/ink1146.xml"/><Relationship Id="rId61" Type="http://schemas.openxmlformats.org/officeDocument/2006/relationships/customXml" Target="../ink/ink1147.xml"/><Relationship Id="rId62" Type="http://schemas.openxmlformats.org/officeDocument/2006/relationships/customXml" Target="../ink/ink1148.xml"/><Relationship Id="rId63" Type="http://schemas.openxmlformats.org/officeDocument/2006/relationships/customXml" Target="../ink/ink1149.xml"/><Relationship Id="rId64" Type="http://schemas.openxmlformats.org/officeDocument/2006/relationships/customXml" Target="../ink/ink1150.xml"/><Relationship Id="rId65" Type="http://schemas.openxmlformats.org/officeDocument/2006/relationships/customXml" Target="../ink/ink1151.xml"/><Relationship Id="rId66" Type="http://schemas.openxmlformats.org/officeDocument/2006/relationships/customXml" Target="../ink/ink1152.xml"/><Relationship Id="rId67" Type="http://schemas.openxmlformats.org/officeDocument/2006/relationships/customXml" Target="../ink/ink1153.xml"/><Relationship Id="rId68" Type="http://schemas.openxmlformats.org/officeDocument/2006/relationships/customXml" Target="../ink/ink1154.xml"/><Relationship Id="rId69" Type="http://schemas.openxmlformats.org/officeDocument/2006/relationships/customXml" Target="../ink/ink1155.xml"/><Relationship Id="rId70" Type="http://schemas.openxmlformats.org/officeDocument/2006/relationships/customXml" Target="../ink/ink1156.xml"/><Relationship Id="rId71" Type="http://schemas.openxmlformats.org/officeDocument/2006/relationships/customXml" Target="../ink/ink1157.xml"/><Relationship Id="rId72" Type="http://schemas.openxmlformats.org/officeDocument/2006/relationships/customXml" Target="../ink/ink1158.xml"/><Relationship Id="rId73" Type="http://schemas.openxmlformats.org/officeDocument/2006/relationships/customXml" Target="../ink/ink1159.xml"/><Relationship Id="rId74" Type="http://schemas.openxmlformats.org/officeDocument/2006/relationships/customXml" Target="../ink/ink1160.xml"/><Relationship Id="rId75" Type="http://schemas.openxmlformats.org/officeDocument/2006/relationships/customXml" Target="../ink/ink1161.xml"/><Relationship Id="rId76" Type="http://schemas.openxmlformats.org/officeDocument/2006/relationships/customXml" Target="../ink/ink1162.xml"/><Relationship Id="rId77" Type="http://schemas.openxmlformats.org/officeDocument/2006/relationships/customXml" Target="../ink/ink1163.xml"/><Relationship Id="rId78" Type="http://schemas.openxmlformats.org/officeDocument/2006/relationships/customXml" Target="../ink/ink1164.xml"/><Relationship Id="rId79" Type="http://schemas.openxmlformats.org/officeDocument/2006/relationships/customXml" Target="../ink/ink1234.xml"/><Relationship Id="rId80"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image" Target="../media/image187.png"/><Relationship Id="rId2" Type="http://schemas.openxmlformats.org/officeDocument/2006/relationships/image" Target="../media/image188.png"/><Relationship Id="rId3" Type="http://schemas.openxmlformats.org/officeDocument/2006/relationships/customXml" Target="../ink/ink1165.xml"/><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image" Target="../media/image189.png"/><Relationship Id="rId2" Type="http://schemas.openxmlformats.org/officeDocument/2006/relationships/image" Target="../media/image190.png"/><Relationship Id="rId3" Type="http://schemas.openxmlformats.org/officeDocument/2006/relationships/image" Target="../media/image191.png"/><Relationship Id="rId4" Type="http://schemas.openxmlformats.org/officeDocument/2006/relationships/image" Target="../media/image192.png"/><Relationship Id="rId5" Type="http://schemas.openxmlformats.org/officeDocument/2006/relationships/image" Target="../media/image193.png"/><Relationship Id="rId6" Type="http://schemas.openxmlformats.org/officeDocument/2006/relationships/image" Target="../media/image194.png"/><Relationship Id="rId7" Type="http://schemas.openxmlformats.org/officeDocument/2006/relationships/image" Target="../media/image195.png"/><Relationship Id="rId8" Type="http://schemas.openxmlformats.org/officeDocument/2006/relationships/image" Target="../media/image196.png"/><Relationship Id="rId9" Type="http://schemas.openxmlformats.org/officeDocument/2006/relationships/image" Target="../media/image197.png"/><Relationship Id="rId10" Type="http://schemas.openxmlformats.org/officeDocument/2006/relationships/image" Target="../media/image198.png"/><Relationship Id="rId11" Type="http://schemas.openxmlformats.org/officeDocument/2006/relationships/image" Target="../media/image199.png"/><Relationship Id="rId12" Type="http://schemas.openxmlformats.org/officeDocument/2006/relationships/image" Target="../media/image200.png"/><Relationship Id="rId13" Type="http://schemas.openxmlformats.org/officeDocument/2006/relationships/image" Target="../media/image201.png"/><Relationship Id="rId14" Type="http://schemas.openxmlformats.org/officeDocument/2006/relationships/image" Target="../media/image202.png"/><Relationship Id="rId15" Type="http://schemas.openxmlformats.org/officeDocument/2006/relationships/image" Target="../media/image203.png"/><Relationship Id="rId16" Type="http://schemas.openxmlformats.org/officeDocument/2006/relationships/image" Target="../media/image204.png"/><Relationship Id="rId17" Type="http://schemas.openxmlformats.org/officeDocument/2006/relationships/image" Target="../media/image205.png"/><Relationship Id="rId18" Type="http://schemas.openxmlformats.org/officeDocument/2006/relationships/image" Target="../media/image206.png"/><Relationship Id="rId19" Type="http://schemas.openxmlformats.org/officeDocument/2006/relationships/image" Target="../media/image207.png"/><Relationship Id="rId20" Type="http://schemas.openxmlformats.org/officeDocument/2006/relationships/image" Target="../media/image208.png"/><Relationship Id="rId21" Type="http://schemas.openxmlformats.org/officeDocument/2006/relationships/customXml" Target="../ink/ink1166.xml"/><Relationship Id="rId22" Type="http://schemas.openxmlformats.org/officeDocument/2006/relationships/customXml" Target="../ink/ink1167.xml"/><Relationship Id="rId23" Type="http://schemas.openxmlformats.org/officeDocument/2006/relationships/customXml" Target="../ink/ink1168.xml"/><Relationship Id="rId24" Type="http://schemas.openxmlformats.org/officeDocument/2006/relationships/customXml" Target="../ink/ink1169.xml"/><Relationship Id="rId25" Type="http://schemas.openxmlformats.org/officeDocument/2006/relationships/customXml" Target="../ink/ink1170.xml"/><Relationship Id="rId26" Type="http://schemas.openxmlformats.org/officeDocument/2006/relationships/customXml" Target="../ink/ink1171.xml"/><Relationship Id="rId27" Type="http://schemas.openxmlformats.org/officeDocument/2006/relationships/customXml" Target="../ink/ink1172.xml"/><Relationship Id="rId28" Type="http://schemas.openxmlformats.org/officeDocument/2006/relationships/customXml" Target="../ink/ink1173.xml"/><Relationship Id="rId29" Type="http://schemas.openxmlformats.org/officeDocument/2006/relationships/customXml" Target="../ink/ink1174.xml"/><Relationship Id="rId30" Type="http://schemas.openxmlformats.org/officeDocument/2006/relationships/customXml" Target="../ink/ink1175.xml"/><Relationship Id="rId31" Type="http://schemas.openxmlformats.org/officeDocument/2006/relationships/customXml" Target="../ink/ink1176.xml"/><Relationship Id="rId32" Type="http://schemas.openxmlformats.org/officeDocument/2006/relationships/customXml" Target="../ink/ink1177.xml"/><Relationship Id="rId33" Type="http://schemas.openxmlformats.org/officeDocument/2006/relationships/customXml" Target="../ink/ink1178.xml"/><Relationship Id="rId34" Type="http://schemas.openxmlformats.org/officeDocument/2006/relationships/customXml" Target="../ink/ink1179.xml"/><Relationship Id="rId35" Type="http://schemas.openxmlformats.org/officeDocument/2006/relationships/customXml" Target="../ink/ink1180.xml"/><Relationship Id="rId36" Type="http://schemas.openxmlformats.org/officeDocument/2006/relationships/customXml" Target="../ink/ink1181.xml"/><Relationship Id="rId37" Type="http://schemas.openxmlformats.org/officeDocument/2006/relationships/customXml" Target="../ink/ink1182.xml"/><Relationship Id="rId38" Type="http://schemas.openxmlformats.org/officeDocument/2006/relationships/customXml" Target="../ink/ink1183.xml"/><Relationship Id="rId39" Type="http://schemas.openxmlformats.org/officeDocument/2006/relationships/customXml" Target="../ink/ink1184.xml"/><Relationship Id="rId40" Type="http://schemas.openxmlformats.org/officeDocument/2006/relationships/customXml" Target="../ink/ink1185.xml"/><Relationship Id="rId41" Type="http://schemas.openxmlformats.org/officeDocument/2006/relationships/customXml" Target="../ink/ink1186.xml"/><Relationship Id="rId42" Type="http://schemas.openxmlformats.org/officeDocument/2006/relationships/customXml" Target="../ink/ink1187.xml"/><Relationship Id="rId43" Type="http://schemas.openxmlformats.org/officeDocument/2006/relationships/customXml" Target="../ink/ink1188.xml"/><Relationship Id="rId44" Type="http://schemas.openxmlformats.org/officeDocument/2006/relationships/customXml" Target="../ink/ink1189.xml"/><Relationship Id="rId45" Type="http://schemas.openxmlformats.org/officeDocument/2006/relationships/customXml" Target="../ink/ink1190.xml"/><Relationship Id="rId46" Type="http://schemas.openxmlformats.org/officeDocument/2006/relationships/customXml" Target="../ink/ink1191.xml"/><Relationship Id="rId47" Type="http://schemas.openxmlformats.org/officeDocument/2006/relationships/customXml" Target="../ink/ink1192.xml"/><Relationship Id="rId48" Type="http://schemas.openxmlformats.org/officeDocument/2006/relationships/customXml" Target="../ink/ink1193.xml"/><Relationship Id="rId49" Type="http://schemas.openxmlformats.org/officeDocument/2006/relationships/customXml" Target="../ink/ink1194.xml"/><Relationship Id="rId50" Type="http://schemas.openxmlformats.org/officeDocument/2006/relationships/customXml" Target="../ink/ink1195.xml"/><Relationship Id="rId51" Type="http://schemas.openxmlformats.org/officeDocument/2006/relationships/customXml" Target="../ink/ink1196.xml"/><Relationship Id="rId52" Type="http://schemas.openxmlformats.org/officeDocument/2006/relationships/customXml" Target="../ink/ink1197.xml"/><Relationship Id="rId53" Type="http://schemas.openxmlformats.org/officeDocument/2006/relationships/customXml" Target="../ink/ink1198.xml"/><Relationship Id="rId54" Type="http://schemas.openxmlformats.org/officeDocument/2006/relationships/customXml" Target="../ink/ink1199.xml"/><Relationship Id="rId55" Type="http://schemas.openxmlformats.org/officeDocument/2006/relationships/customXml" Target="../ink/ink1200.xml"/><Relationship Id="rId56" Type="http://schemas.openxmlformats.org/officeDocument/2006/relationships/customXml" Target="../ink/ink1201.xml"/><Relationship Id="rId57" Type="http://schemas.openxmlformats.org/officeDocument/2006/relationships/customXml" Target="../ink/ink1202.xml"/><Relationship Id="rId58" Type="http://schemas.openxmlformats.org/officeDocument/2006/relationships/customXml" Target="../ink/ink1203.xml"/><Relationship Id="rId59" Type="http://schemas.openxmlformats.org/officeDocument/2006/relationships/customXml" Target="../ink/ink1204.xml"/><Relationship Id="rId60" Type="http://schemas.openxmlformats.org/officeDocument/2006/relationships/customXml" Target="../ink/ink1205.xml"/><Relationship Id="rId61" Type="http://schemas.openxmlformats.org/officeDocument/2006/relationships/customXml" Target="../ink/ink1206.xml"/><Relationship Id="rId62" Type="http://schemas.openxmlformats.org/officeDocument/2006/relationships/customXml" Target="../ink/ink1207.xml"/><Relationship Id="rId63" Type="http://schemas.openxmlformats.org/officeDocument/2006/relationships/customXml" Target="../ink/ink1208.xml"/><Relationship Id="rId64" Type="http://schemas.openxmlformats.org/officeDocument/2006/relationships/customXml" Target="../ink/ink1209.xml"/><Relationship Id="rId65" Type="http://schemas.openxmlformats.org/officeDocument/2006/relationships/customXml" Target="../ink/ink1210.xml"/><Relationship Id="rId66" Type="http://schemas.openxmlformats.org/officeDocument/2006/relationships/customXml" Target="../ink/ink1211.xml"/><Relationship Id="rId67" Type="http://schemas.openxmlformats.org/officeDocument/2006/relationships/customXml" Target="../ink/ink1212.xml"/><Relationship Id="rId68" Type="http://schemas.openxmlformats.org/officeDocument/2006/relationships/customXml" Target="../ink/ink1213.xml"/><Relationship Id="rId69"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image" Target="../media/image209.png"/><Relationship Id="rId2" Type="http://schemas.openxmlformats.org/officeDocument/2006/relationships/image" Target="../media/image210.png"/><Relationship Id="rId3" Type="http://schemas.openxmlformats.org/officeDocument/2006/relationships/image" Target="../media/image211.png"/><Relationship Id="rId4" Type="http://schemas.openxmlformats.org/officeDocument/2006/relationships/image" Target="../media/image212.png"/><Relationship Id="rId5" Type="http://schemas.openxmlformats.org/officeDocument/2006/relationships/image" Target="../media/image213.png"/><Relationship Id="rId6" Type="http://schemas.openxmlformats.org/officeDocument/2006/relationships/image" Target="../media/image214.png"/><Relationship Id="rId7" Type="http://schemas.openxmlformats.org/officeDocument/2006/relationships/image" Target="../media/image215.png"/><Relationship Id="rId8" Type="http://schemas.openxmlformats.org/officeDocument/2006/relationships/image" Target="../media/image216.png"/><Relationship Id="rId9" Type="http://schemas.openxmlformats.org/officeDocument/2006/relationships/image" Target="../media/image217.png"/><Relationship Id="rId10" Type="http://schemas.openxmlformats.org/officeDocument/2006/relationships/image" Target="../media/image218.png"/><Relationship Id="rId11" Type="http://schemas.openxmlformats.org/officeDocument/2006/relationships/customXml" Target="../ink/ink1214.xml"/><Relationship Id="rId12" Type="http://schemas.openxmlformats.org/officeDocument/2006/relationships/customXml" Target="../ink/ink1215.xml"/><Relationship Id="rId13" Type="http://schemas.openxmlformats.org/officeDocument/2006/relationships/customXml" Target="../ink/ink1216.xml"/><Relationship Id="rId14" Type="http://schemas.openxmlformats.org/officeDocument/2006/relationships/customXml" Target="../ink/ink1217.xml"/><Relationship Id="rId15" Type="http://schemas.openxmlformats.org/officeDocument/2006/relationships/customXml" Target="../ink/ink1218.xml"/><Relationship Id="rId16" Type="http://schemas.openxmlformats.org/officeDocument/2006/relationships/customXml" Target="../ink/ink1219.xml"/><Relationship Id="rId17" Type="http://schemas.openxmlformats.org/officeDocument/2006/relationships/customXml" Target="../ink/ink1220.xml"/><Relationship Id="rId18" Type="http://schemas.openxmlformats.org/officeDocument/2006/relationships/customXml" Target="../ink/ink1221.xml"/><Relationship Id="rId19" Type="http://schemas.openxmlformats.org/officeDocument/2006/relationships/customXml" Target="../ink/ink1222.xml"/><Relationship Id="rId20" Type="http://schemas.openxmlformats.org/officeDocument/2006/relationships/customXml" Target="../ink/ink1223.xml"/><Relationship Id="rId21" Type="http://schemas.openxmlformats.org/officeDocument/2006/relationships/customXml" Target="../ink/ink1224.xml"/><Relationship Id="rId22" Type="http://schemas.openxmlformats.org/officeDocument/2006/relationships/customXml" Target="../ink/ink1225.xml"/><Relationship Id="rId23" Type="http://schemas.openxmlformats.org/officeDocument/2006/relationships/customXml" Target="../ink/ink1226.xml"/><Relationship Id="rId24" Type="http://schemas.openxmlformats.org/officeDocument/2006/relationships/customXml" Target="../ink/ink1227.xml"/><Relationship Id="rId25" Type="http://schemas.openxmlformats.org/officeDocument/2006/relationships/customXml" Target="../ink/ink1228.xml"/><Relationship Id="rId26" Type="http://schemas.openxmlformats.org/officeDocument/2006/relationships/customXml" Target="../ink/ink1229.xml"/><Relationship Id="rId27" Type="http://schemas.openxmlformats.org/officeDocument/2006/relationships/customXml" Target="../ink/ink1230.xml"/><Relationship Id="rId28" Type="http://schemas.openxmlformats.org/officeDocument/2006/relationships/customXml" Target="../ink/ink1231.xml"/><Relationship Id="rId29" Type="http://schemas.openxmlformats.org/officeDocument/2006/relationships/customXml" Target="../ink/ink1232.xml"/><Relationship Id="rId30" Type="http://schemas.openxmlformats.org/officeDocument/2006/relationships/customXml" Target="../ink/ink1233.xml"/><Relationship Id="rId31" Type="http://schemas.openxmlformats.org/officeDocument/2006/relationships/customXml" Target="../ink/ink1235.xml"/><Relationship Id="rId32" Type="http://schemas.openxmlformats.org/officeDocument/2006/relationships/customXml" Target="../ink/ink1236.xml"/><Relationship Id="rId33" Type="http://schemas.openxmlformats.org/officeDocument/2006/relationships/customXml" Target="../ink/ink1237.xml"/><Relationship Id="rId34" Type="http://schemas.openxmlformats.org/officeDocument/2006/relationships/customXml" Target="../ink/ink1238.xml"/><Relationship Id="rId35" Type="http://schemas.openxmlformats.org/officeDocument/2006/relationships/customXml" Target="../ink/ink1239.xml"/><Relationship Id="rId36" Type="http://schemas.openxmlformats.org/officeDocument/2006/relationships/customXml" Target="../ink/ink1240.xml"/><Relationship Id="rId37" Type="http://schemas.openxmlformats.org/officeDocument/2006/relationships/customXml" Target="../ink/ink1241.xml"/><Relationship Id="rId38" Type="http://schemas.openxmlformats.org/officeDocument/2006/relationships/customXml" Target="../ink/ink1242.xml"/><Relationship Id="rId39" Type="http://schemas.openxmlformats.org/officeDocument/2006/relationships/customXml" Target="../ink/ink1243.xml"/><Relationship Id="rId40" Type="http://schemas.openxmlformats.org/officeDocument/2006/relationships/customXml" Target="../ink/ink1244.xml"/><Relationship Id="rId41" Type="http://schemas.openxmlformats.org/officeDocument/2006/relationships/customXml" Target="../ink/ink1245.xml"/><Relationship Id="rId42" Type="http://schemas.openxmlformats.org/officeDocument/2006/relationships/customXml" Target="../ink/ink1246.xml"/><Relationship Id="rId43" Type="http://schemas.openxmlformats.org/officeDocument/2006/relationships/customXml" Target="../ink/ink1247.xml"/><Relationship Id="rId44" Type="http://schemas.openxmlformats.org/officeDocument/2006/relationships/customXml" Target="../ink/ink1248.xml"/><Relationship Id="rId45" Type="http://schemas.openxmlformats.org/officeDocument/2006/relationships/customXml" Target="../ink/ink1249.xml"/><Relationship Id="rId46" Type="http://schemas.openxmlformats.org/officeDocument/2006/relationships/customXml" Target="../ink/ink1250.xml"/><Relationship Id="rId47" Type="http://schemas.openxmlformats.org/officeDocument/2006/relationships/customXml" Target="../ink/ink1251.xml"/><Relationship Id="rId48" Type="http://schemas.openxmlformats.org/officeDocument/2006/relationships/customXml" Target="../ink/ink1252.xml"/><Relationship Id="rId49" Type="http://schemas.openxmlformats.org/officeDocument/2006/relationships/customXml" Target="../ink/ink1253.xml"/><Relationship Id="rId50" Type="http://schemas.openxmlformats.org/officeDocument/2006/relationships/customXml" Target="../ink/ink1254.xml"/><Relationship Id="rId51" Type="http://schemas.openxmlformats.org/officeDocument/2006/relationships/customXml" Target="../ink/ink1255.xml"/><Relationship Id="rId52" Type="http://schemas.openxmlformats.org/officeDocument/2006/relationships/customXml" Target="../ink/ink1256.xml"/><Relationship Id="rId53" Type="http://schemas.openxmlformats.org/officeDocument/2006/relationships/customXml" Target="../ink/ink1257.xml"/><Relationship Id="rId54" Type="http://schemas.openxmlformats.org/officeDocument/2006/relationships/customXml" Target="../ink/ink1258.xml"/><Relationship Id="rId55" Type="http://schemas.openxmlformats.org/officeDocument/2006/relationships/customXml" Target="../ink/ink1259.xml"/><Relationship Id="rId56" Type="http://schemas.openxmlformats.org/officeDocument/2006/relationships/customXml" Target="../ink/ink1260.xml"/><Relationship Id="rId57" Type="http://schemas.openxmlformats.org/officeDocument/2006/relationships/customXml" Target="../ink/ink1261.xml"/><Relationship Id="rId58" Type="http://schemas.openxmlformats.org/officeDocument/2006/relationships/customXml" Target="../ink/ink1262.xml"/><Relationship Id="rId59" Type="http://schemas.openxmlformats.org/officeDocument/2006/relationships/customXml" Target="../ink/ink1263.xml"/><Relationship Id="rId60" Type="http://schemas.openxmlformats.org/officeDocument/2006/relationships/customXml" Target="../ink/ink1264.xml"/><Relationship Id="rId61" Type="http://schemas.openxmlformats.org/officeDocument/2006/relationships/customXml" Target="../ink/ink1265.xml"/><Relationship Id="rId62" Type="http://schemas.openxmlformats.org/officeDocument/2006/relationships/customXml" Target="../ink/ink1266.xml"/><Relationship Id="rId63" Type="http://schemas.openxmlformats.org/officeDocument/2006/relationships/customXml" Target="../ink/ink1267.xml"/><Relationship Id="rId64" Type="http://schemas.openxmlformats.org/officeDocument/2006/relationships/customXml" Target="../ink/ink1268.xml"/><Relationship Id="rId65" Type="http://schemas.openxmlformats.org/officeDocument/2006/relationships/customXml" Target="../ink/ink1269.xml"/><Relationship Id="rId66" Type="http://schemas.openxmlformats.org/officeDocument/2006/relationships/customXml" Target="../ink/ink1270.xml"/><Relationship Id="rId67" Type="http://schemas.openxmlformats.org/officeDocument/2006/relationships/customXml" Target="../ink/ink1271.xml"/><Relationship Id="rId68" Type="http://schemas.openxmlformats.org/officeDocument/2006/relationships/customXml" Target="../ink/ink1272.xml"/><Relationship Id="rId69" Type="http://schemas.openxmlformats.org/officeDocument/2006/relationships/customXml" Target="../ink/ink1273.xml"/><Relationship Id="rId70" Type="http://schemas.openxmlformats.org/officeDocument/2006/relationships/customXml" Target="../ink/ink1274.xml"/><Relationship Id="rId71" Type="http://schemas.openxmlformats.org/officeDocument/2006/relationships/customXml" Target="../ink/ink1275.xml"/><Relationship Id="rId72" Type="http://schemas.openxmlformats.org/officeDocument/2006/relationships/customXml" Target="../ink/ink1276.xml"/><Relationship Id="rId73" Type="http://schemas.openxmlformats.org/officeDocument/2006/relationships/customXml" Target="../ink/ink1277.xml"/><Relationship Id="rId74" Type="http://schemas.openxmlformats.org/officeDocument/2006/relationships/customXml" Target="../ink/ink1278.xml"/><Relationship Id="rId75" Type="http://schemas.openxmlformats.org/officeDocument/2006/relationships/customXml" Target="../ink/ink1279.xml"/><Relationship Id="rId76" Type="http://schemas.openxmlformats.org/officeDocument/2006/relationships/customXml" Target="../ink/ink1280.xml"/><Relationship Id="rId77" Type="http://schemas.openxmlformats.org/officeDocument/2006/relationships/customXml" Target="../ink/ink1281.xml"/><Relationship Id="rId78" Type="http://schemas.openxmlformats.org/officeDocument/2006/relationships/customXml" Target="../ink/ink1282.xml"/><Relationship Id="rId79" Type="http://schemas.openxmlformats.org/officeDocument/2006/relationships/customXml" Target="../ink/ink1283.xml"/><Relationship Id="rId80" Type="http://schemas.openxmlformats.org/officeDocument/2006/relationships/customXml" Target="../ink/ink1284.xml"/><Relationship Id="rId81" Type="http://schemas.openxmlformats.org/officeDocument/2006/relationships/customXml" Target="../ink/ink1285.xml"/><Relationship Id="rId82" Type="http://schemas.openxmlformats.org/officeDocument/2006/relationships/customXml" Target="../ink/ink1286.xml"/><Relationship Id="rId83" Type="http://schemas.openxmlformats.org/officeDocument/2006/relationships/customXml" Target="../ink/ink1287.xml"/><Relationship Id="rId84" Type="http://schemas.openxmlformats.org/officeDocument/2006/relationships/customXml" Target="../ink/ink1288.xml"/><Relationship Id="rId85" Type="http://schemas.openxmlformats.org/officeDocument/2006/relationships/customXml" Target="../ink/ink1289.xml"/><Relationship Id="rId86" Type="http://schemas.openxmlformats.org/officeDocument/2006/relationships/customXml" Target="../ink/ink1290.xml"/><Relationship Id="rId87" Type="http://schemas.openxmlformats.org/officeDocument/2006/relationships/customXml" Target="../ink/ink1291.xml"/><Relationship Id="rId88" Type="http://schemas.openxmlformats.org/officeDocument/2006/relationships/customXml" Target="../ink/ink1292.xml"/><Relationship Id="rId89" Type="http://schemas.openxmlformats.org/officeDocument/2006/relationships/customXml" Target="../ink/ink1293.xml"/><Relationship Id="rId90"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customXml" Target="../ink/ink1294.xml"/><Relationship Id="rId2" Type="http://schemas.openxmlformats.org/officeDocument/2006/relationships/customXml" Target="../ink/ink1295.xml"/><Relationship Id="rId3" Type="http://schemas.openxmlformats.org/officeDocument/2006/relationships/customXml" Target="../ink/ink1296.xml"/><Relationship Id="rId4" Type="http://schemas.openxmlformats.org/officeDocument/2006/relationships/customXml" Target="../ink/ink1297.xml"/><Relationship Id="rId5" Type="http://schemas.openxmlformats.org/officeDocument/2006/relationships/customXml" Target="../ink/ink1298.xml"/><Relationship Id="rId6" Type="http://schemas.openxmlformats.org/officeDocument/2006/relationships/customXml" Target="../ink/ink1299.xml"/><Relationship Id="rId7" Type="http://schemas.openxmlformats.org/officeDocument/2006/relationships/customXml" Target="../ink/ink1300.xml"/><Relationship Id="rId8" Type="http://schemas.openxmlformats.org/officeDocument/2006/relationships/customXml" Target="../ink/ink1301.xml"/><Relationship Id="rId9" Type="http://schemas.openxmlformats.org/officeDocument/2006/relationships/customXml" Target="../ink/ink1302.xml"/><Relationship Id="rId10" Type="http://schemas.openxmlformats.org/officeDocument/2006/relationships/customXml" Target="../ink/ink1303.xml"/><Relationship Id="rId11" Type="http://schemas.openxmlformats.org/officeDocument/2006/relationships/customXml" Target="../ink/ink1304.xml"/><Relationship Id="rId12" Type="http://schemas.openxmlformats.org/officeDocument/2006/relationships/customXml" Target="../ink/ink1305.xml"/><Relationship Id="rId13" Type="http://schemas.openxmlformats.org/officeDocument/2006/relationships/customXml" Target="../ink/ink1306.xml"/><Relationship Id="rId14" Type="http://schemas.openxmlformats.org/officeDocument/2006/relationships/customXml" Target="../ink/ink1307.xml"/><Relationship Id="rId15" Type="http://schemas.openxmlformats.org/officeDocument/2006/relationships/customXml" Target="../ink/ink1308.xml"/><Relationship Id="rId16" Type="http://schemas.openxmlformats.org/officeDocument/2006/relationships/customXml" Target="../ink/ink1309.xml"/><Relationship Id="rId17" Type="http://schemas.openxmlformats.org/officeDocument/2006/relationships/customXml" Target="../ink/ink1310.xml"/><Relationship Id="rId18" Type="http://schemas.openxmlformats.org/officeDocument/2006/relationships/customXml" Target="../ink/ink1311.xml"/><Relationship Id="rId19" Type="http://schemas.openxmlformats.org/officeDocument/2006/relationships/customXml" Target="../ink/ink1312.xml"/><Relationship Id="rId20" Type="http://schemas.openxmlformats.org/officeDocument/2006/relationships/customXml" Target="../ink/ink1313.xml"/><Relationship Id="rId21" Type="http://schemas.openxmlformats.org/officeDocument/2006/relationships/customXml" Target="../ink/ink1314.xml"/><Relationship Id="rId22" Type="http://schemas.openxmlformats.org/officeDocument/2006/relationships/customXml" Target="../ink/ink1315.xml"/><Relationship Id="rId23" Type="http://schemas.openxmlformats.org/officeDocument/2006/relationships/customXml" Target="../ink/ink1316.xml"/><Relationship Id="rId24" Type="http://schemas.openxmlformats.org/officeDocument/2006/relationships/customXml" Target="../ink/ink1317.xml"/><Relationship Id="rId25" Type="http://schemas.openxmlformats.org/officeDocument/2006/relationships/customXml" Target="../ink/ink1318.xml"/><Relationship Id="rId26" Type="http://schemas.openxmlformats.org/officeDocument/2006/relationships/customXml" Target="../ink/ink1319.xml"/><Relationship Id="rId27" Type="http://schemas.openxmlformats.org/officeDocument/2006/relationships/customXml" Target="../ink/ink1320.xml"/><Relationship Id="rId28" Type="http://schemas.openxmlformats.org/officeDocument/2006/relationships/customXml" Target="../ink/ink1321.xml"/><Relationship Id="rId29" Type="http://schemas.openxmlformats.org/officeDocument/2006/relationships/customXml" Target="../ink/ink1322.xml"/><Relationship Id="rId30" Type="http://schemas.openxmlformats.org/officeDocument/2006/relationships/customXml" Target="../ink/ink1323.xml"/><Relationship Id="rId31" Type="http://schemas.openxmlformats.org/officeDocument/2006/relationships/customXml" Target="../ink/ink1324.xml"/><Relationship Id="rId32" Type="http://schemas.openxmlformats.org/officeDocument/2006/relationships/customXml" Target="../ink/ink1325.xml"/><Relationship Id="rId33" Type="http://schemas.openxmlformats.org/officeDocument/2006/relationships/customXml" Target="../ink/ink1326.xml"/><Relationship Id="rId34" Type="http://schemas.openxmlformats.org/officeDocument/2006/relationships/customXml" Target="../ink/ink1327.xml"/><Relationship Id="rId35" Type="http://schemas.openxmlformats.org/officeDocument/2006/relationships/customXml" Target="../ink/ink1328.xml"/><Relationship Id="rId36" Type="http://schemas.openxmlformats.org/officeDocument/2006/relationships/customXml" Target="../ink/ink1329.xml"/><Relationship Id="rId37" Type="http://schemas.openxmlformats.org/officeDocument/2006/relationships/customXml" Target="../ink/ink1330.xml"/><Relationship Id="rId38" Type="http://schemas.openxmlformats.org/officeDocument/2006/relationships/customXml" Target="../ink/ink1331.xml"/><Relationship Id="rId39" Type="http://schemas.openxmlformats.org/officeDocument/2006/relationships/customXml" Target="../ink/ink1332.xml"/><Relationship Id="rId40" Type="http://schemas.openxmlformats.org/officeDocument/2006/relationships/customXml" Target="../ink/ink1333.xml"/><Relationship Id="rId41" Type="http://schemas.openxmlformats.org/officeDocument/2006/relationships/customXml" Target="../ink/ink1334.xml"/><Relationship Id="rId42" Type="http://schemas.openxmlformats.org/officeDocument/2006/relationships/customXml" Target="../ink/ink1335.xml"/><Relationship Id="rId43" Type="http://schemas.openxmlformats.org/officeDocument/2006/relationships/customXml" Target="../ink/ink1336.xml"/><Relationship Id="rId44" Type="http://schemas.openxmlformats.org/officeDocument/2006/relationships/customXml" Target="../ink/ink1337.xml"/><Relationship Id="rId45" Type="http://schemas.openxmlformats.org/officeDocument/2006/relationships/customXml" Target="../ink/ink1338.xml"/><Relationship Id="rId46" Type="http://schemas.openxmlformats.org/officeDocument/2006/relationships/customXml" Target="../ink/ink1339.xml"/><Relationship Id="rId47" Type="http://schemas.openxmlformats.org/officeDocument/2006/relationships/customXml" Target="../ink/ink1340.xml"/><Relationship Id="rId48" Type="http://schemas.openxmlformats.org/officeDocument/2006/relationships/customXml" Target="../ink/ink1341.xml"/><Relationship Id="rId49" Type="http://schemas.openxmlformats.org/officeDocument/2006/relationships/customXml" Target="../ink/ink1342.xml"/><Relationship Id="rId50" Type="http://schemas.openxmlformats.org/officeDocument/2006/relationships/customXml" Target="../ink/ink1343.xml"/><Relationship Id="rId51" Type="http://schemas.openxmlformats.org/officeDocument/2006/relationships/customXml" Target="../ink/ink1344.xml"/><Relationship Id="rId52" Type="http://schemas.openxmlformats.org/officeDocument/2006/relationships/customXml" Target="../ink/ink1345.xml"/><Relationship Id="rId53" Type="http://schemas.openxmlformats.org/officeDocument/2006/relationships/customXml" Target="../ink/ink1346.xml"/><Relationship Id="rId54" Type="http://schemas.openxmlformats.org/officeDocument/2006/relationships/customXml" Target="../ink/ink1347.xml"/><Relationship Id="rId55" Type="http://schemas.openxmlformats.org/officeDocument/2006/relationships/customXml" Target="../ink/ink1348.xml"/><Relationship Id="rId56" Type="http://schemas.openxmlformats.org/officeDocument/2006/relationships/customXml" Target="../ink/ink1349.xml"/><Relationship Id="rId57" Type="http://schemas.openxmlformats.org/officeDocument/2006/relationships/customXml" Target="../ink/ink1350.xml"/><Relationship Id="rId58" Type="http://schemas.openxmlformats.org/officeDocument/2006/relationships/customXml" Target="../ink/ink1351.xml"/><Relationship Id="rId59" Type="http://schemas.openxmlformats.org/officeDocument/2006/relationships/customXml" Target="../ink/ink1352.xml"/><Relationship Id="rId60" Type="http://schemas.openxmlformats.org/officeDocument/2006/relationships/customXml" Target="../ink/ink1353.xml"/><Relationship Id="rId61" Type="http://schemas.openxmlformats.org/officeDocument/2006/relationships/customXml" Target="../ink/ink1354.xml"/><Relationship Id="rId62" Type="http://schemas.openxmlformats.org/officeDocument/2006/relationships/customXml" Target="../ink/ink1355.xml"/><Relationship Id="rId63" Type="http://schemas.openxmlformats.org/officeDocument/2006/relationships/customXml" Target="../ink/ink1356.xml"/><Relationship Id="rId64" Type="http://schemas.openxmlformats.org/officeDocument/2006/relationships/customXml" Target="../ink/ink1357.xml"/><Relationship Id="rId65" Type="http://schemas.openxmlformats.org/officeDocument/2006/relationships/customXml" Target="../ink/ink1358.xml"/><Relationship Id="rId66" Type="http://schemas.openxmlformats.org/officeDocument/2006/relationships/customXml" Target="../ink/ink1359.xml"/><Relationship Id="rId67" Type="http://schemas.openxmlformats.org/officeDocument/2006/relationships/customXml" Target="../ink/ink1360.xml"/><Relationship Id="rId68" Type="http://schemas.openxmlformats.org/officeDocument/2006/relationships/customXml" Target="../ink/ink1361.xml"/><Relationship Id="rId69" Type="http://schemas.openxmlformats.org/officeDocument/2006/relationships/customXml" Target="../ink/ink1362.xml"/><Relationship Id="rId70" Type="http://schemas.openxmlformats.org/officeDocument/2006/relationships/customXml" Target="../ink/ink1363.xml"/><Relationship Id="rId71" Type="http://schemas.openxmlformats.org/officeDocument/2006/relationships/customXml" Target="../ink/ink1364.xml"/><Relationship Id="rId72" Type="http://schemas.openxmlformats.org/officeDocument/2006/relationships/customXml" Target="../ink/ink1365.xml"/><Relationship Id="rId73" Type="http://schemas.openxmlformats.org/officeDocument/2006/relationships/customXml" Target="../ink/ink1366.xml"/><Relationship Id="rId74" Type="http://schemas.openxmlformats.org/officeDocument/2006/relationships/customXml" Target="../ink/ink1367.xml"/><Relationship Id="rId75" Type="http://schemas.openxmlformats.org/officeDocument/2006/relationships/customXml" Target="../ink/ink1368.xml"/><Relationship Id="rId76" Type="http://schemas.openxmlformats.org/officeDocument/2006/relationships/customXml" Target="../ink/ink1369.xml"/><Relationship Id="rId77" Type="http://schemas.openxmlformats.org/officeDocument/2006/relationships/customXml" Target="../ink/ink1370.xml"/><Relationship Id="rId78" Type="http://schemas.openxmlformats.org/officeDocument/2006/relationships/customXml" Target="../ink/ink1371.xml"/><Relationship Id="rId79" Type="http://schemas.openxmlformats.org/officeDocument/2006/relationships/customXml" Target="../ink/ink1372.xml"/><Relationship Id="rId80" Type="http://schemas.openxmlformats.org/officeDocument/2006/relationships/customXml" Target="../ink/ink1373.xml"/><Relationship Id="rId81" Type="http://schemas.openxmlformats.org/officeDocument/2006/relationships/customXml" Target="../ink/ink1374.xml"/><Relationship Id="rId82" Type="http://schemas.openxmlformats.org/officeDocument/2006/relationships/customXml" Target="../ink/ink1375.xml"/><Relationship Id="rId83" Type="http://schemas.openxmlformats.org/officeDocument/2006/relationships/customXml" Target="../ink/ink1376.xml"/><Relationship Id="rId84" Type="http://schemas.openxmlformats.org/officeDocument/2006/relationships/customXml" Target="../ink/ink1377.xml"/><Relationship Id="rId85" Type="http://schemas.openxmlformats.org/officeDocument/2006/relationships/customXml" Target="../ink/ink1378.xml"/><Relationship Id="rId86" Type="http://schemas.openxmlformats.org/officeDocument/2006/relationships/customXml" Target="../ink/ink1379.xml"/><Relationship Id="rId87" Type="http://schemas.openxmlformats.org/officeDocument/2006/relationships/customXml" Target="../ink/ink1380.xml"/><Relationship Id="rId88" Type="http://schemas.openxmlformats.org/officeDocument/2006/relationships/customXml" Target="../ink/ink1381.xml"/><Relationship Id="rId89" Type="http://schemas.openxmlformats.org/officeDocument/2006/relationships/customXml" Target="../ink/ink1382.xml"/><Relationship Id="rId90" Type="http://schemas.openxmlformats.org/officeDocument/2006/relationships/customXml" Target="../ink/ink1383.xml"/><Relationship Id="rId91" Type="http://schemas.openxmlformats.org/officeDocument/2006/relationships/customXml" Target="../ink/ink1384.xml"/><Relationship Id="rId92" Type="http://schemas.openxmlformats.org/officeDocument/2006/relationships/customXml" Target="../ink/ink1385.xml"/><Relationship Id="rId93" Type="http://schemas.openxmlformats.org/officeDocument/2006/relationships/customXml" Target="../ink/ink1386.xml"/><Relationship Id="rId94" Type="http://schemas.openxmlformats.org/officeDocument/2006/relationships/customXml" Target="../ink/ink1387.xml"/><Relationship Id="rId95" Type="http://schemas.openxmlformats.org/officeDocument/2006/relationships/customXml" Target="../ink/ink1388.xml"/><Relationship Id="rId96" Type="http://schemas.openxmlformats.org/officeDocument/2006/relationships/customXml" Target="../ink/ink1389.xml"/><Relationship Id="rId97" Type="http://schemas.openxmlformats.org/officeDocument/2006/relationships/customXml" Target="../ink/ink1390.xml"/><Relationship Id="rId98" Type="http://schemas.openxmlformats.org/officeDocument/2006/relationships/customXml" Target="../ink/ink1391.xml"/><Relationship Id="rId99" Type="http://schemas.openxmlformats.org/officeDocument/2006/relationships/customXml" Target="../ink/ink1392.xml"/><Relationship Id="rId100" Type="http://schemas.openxmlformats.org/officeDocument/2006/relationships/customXml" Target="../ink/ink1393.xml"/><Relationship Id="rId101" Type="http://schemas.openxmlformats.org/officeDocument/2006/relationships/customXml" Target="../ink/ink1394.xml"/><Relationship Id="rId102" Type="http://schemas.openxmlformats.org/officeDocument/2006/relationships/customXml" Target="../ink/ink1395.xml"/><Relationship Id="rId103" Type="http://schemas.openxmlformats.org/officeDocument/2006/relationships/customXml" Target="../ink/ink1396.xml"/><Relationship Id="rId104" Type="http://schemas.openxmlformats.org/officeDocument/2006/relationships/customXml" Target="../ink/ink1397.xml"/><Relationship Id="rId105" Type="http://schemas.openxmlformats.org/officeDocument/2006/relationships/customXml" Target="../ink/ink1398.xml"/><Relationship Id="rId106" Type="http://schemas.openxmlformats.org/officeDocument/2006/relationships/customXml" Target="../ink/ink1399.xml"/><Relationship Id="rId107" Type="http://schemas.openxmlformats.org/officeDocument/2006/relationships/customXml" Target="../ink/ink1400.xml"/><Relationship Id="rId108" Type="http://schemas.openxmlformats.org/officeDocument/2006/relationships/customXml" Target="../ink/ink1401.xml"/><Relationship Id="rId109" Type="http://schemas.openxmlformats.org/officeDocument/2006/relationships/customXml" Target="../ink/ink1402.xml"/><Relationship Id="rId110" Type="http://schemas.openxmlformats.org/officeDocument/2006/relationships/customXml" Target="../ink/ink1403.xml"/><Relationship Id="rId111" Type="http://schemas.openxmlformats.org/officeDocument/2006/relationships/customXml" Target="../ink/ink1404.xml"/><Relationship Id="rId112" Type="http://schemas.openxmlformats.org/officeDocument/2006/relationships/customXml" Target="../ink/ink1405.xml"/><Relationship Id="rId113" Type="http://schemas.openxmlformats.org/officeDocument/2006/relationships/customXml" Target="../ink/ink1406.xml"/><Relationship Id="rId114" Type="http://schemas.openxmlformats.org/officeDocument/2006/relationships/customXml" Target="../ink/ink1407.xml"/><Relationship Id="rId115" Type="http://schemas.openxmlformats.org/officeDocument/2006/relationships/customXml" Target="../ink/ink1408.xml"/><Relationship Id="rId116" Type="http://schemas.openxmlformats.org/officeDocument/2006/relationships/customXml" Target="../ink/ink1409.xml"/><Relationship Id="rId117" Type="http://schemas.openxmlformats.org/officeDocument/2006/relationships/customXml" Target="../ink/ink1410.xml"/><Relationship Id="rId118" Type="http://schemas.openxmlformats.org/officeDocument/2006/relationships/customXml" Target="../ink/ink1411.xml"/><Relationship Id="rId119" Type="http://schemas.openxmlformats.org/officeDocument/2006/relationships/customXml" Target="../ink/ink1412.xml"/><Relationship Id="rId120" Type="http://schemas.openxmlformats.org/officeDocument/2006/relationships/customXml" Target="../ink/ink1413.xml"/><Relationship Id="rId121" Type="http://schemas.openxmlformats.org/officeDocument/2006/relationships/customXml" Target="../ink/ink1414.xml"/><Relationship Id="rId122" Type="http://schemas.openxmlformats.org/officeDocument/2006/relationships/customXml" Target="../ink/ink1415.xml"/><Relationship Id="rId123" Type="http://schemas.openxmlformats.org/officeDocument/2006/relationships/customXml" Target="../ink/ink1416.xml"/><Relationship Id="rId124" Type="http://schemas.openxmlformats.org/officeDocument/2006/relationships/customXml" Target="../ink/ink1417.xml"/><Relationship Id="rId125" Type="http://schemas.openxmlformats.org/officeDocument/2006/relationships/customXml" Target="../ink/ink1418.xml"/><Relationship Id="rId126" Type="http://schemas.openxmlformats.org/officeDocument/2006/relationships/customXml" Target="../ink/ink1419.xml"/><Relationship Id="rId127" Type="http://schemas.openxmlformats.org/officeDocument/2006/relationships/customXml" Target="../ink/ink1420.xml"/><Relationship Id="rId128" Type="http://schemas.openxmlformats.org/officeDocument/2006/relationships/customXml" Target="../ink/ink1421.xml"/><Relationship Id="rId129" Type="http://schemas.openxmlformats.org/officeDocument/2006/relationships/customXml" Target="../ink/ink1422.xml"/><Relationship Id="rId130" Type="http://schemas.openxmlformats.org/officeDocument/2006/relationships/customXml" Target="../ink/ink1423.xml"/><Relationship Id="rId131" Type="http://schemas.openxmlformats.org/officeDocument/2006/relationships/customXml" Target="../ink/ink1424.xml"/><Relationship Id="rId132" Type="http://schemas.openxmlformats.org/officeDocument/2006/relationships/customXml" Target="../ink/ink1425.xml"/><Relationship Id="rId133" Type="http://schemas.openxmlformats.org/officeDocument/2006/relationships/customXml" Target="../ink/ink1426.xml"/><Relationship Id="rId134" Type="http://schemas.openxmlformats.org/officeDocument/2006/relationships/customXml" Target="../ink/ink1427.xml"/><Relationship Id="rId135" Type="http://schemas.openxmlformats.org/officeDocument/2006/relationships/customXml" Target="../ink/ink1428.xml"/><Relationship Id="rId136" Type="http://schemas.openxmlformats.org/officeDocument/2006/relationships/customXml" Target="../ink/ink1429.xml"/><Relationship Id="rId137" Type="http://schemas.openxmlformats.org/officeDocument/2006/relationships/customXml" Target="../ink/ink1430.xml"/><Relationship Id="rId138" Type="http://schemas.openxmlformats.org/officeDocument/2006/relationships/customXml" Target="../ink/ink1431.xml"/><Relationship Id="rId139" Type="http://schemas.openxmlformats.org/officeDocument/2006/relationships/customXml" Target="../ink/ink1432.xml"/><Relationship Id="rId140" Type="http://schemas.openxmlformats.org/officeDocument/2006/relationships/customXml" Target="../ink/ink1433.xml"/><Relationship Id="rId141" Type="http://schemas.openxmlformats.org/officeDocument/2006/relationships/customXml" Target="../ink/ink1434.xml"/><Relationship Id="rId142" Type="http://schemas.openxmlformats.org/officeDocument/2006/relationships/customXml" Target="../ink/ink1435.xml"/><Relationship Id="rId143" Type="http://schemas.openxmlformats.org/officeDocument/2006/relationships/customXml" Target="../ink/ink1436.xml"/><Relationship Id="rId144" Type="http://schemas.openxmlformats.org/officeDocument/2006/relationships/customXml" Target="../ink/ink1437.xml"/><Relationship Id="rId145" Type="http://schemas.openxmlformats.org/officeDocument/2006/relationships/customXml" Target="../ink/ink1438.xml"/><Relationship Id="rId146" Type="http://schemas.openxmlformats.org/officeDocument/2006/relationships/customXml" Target="../ink/ink1439.xml"/><Relationship Id="rId147" Type="http://schemas.openxmlformats.org/officeDocument/2006/relationships/customXml" Target="../ink/ink1440.xml"/><Relationship Id="rId148" Type="http://schemas.openxmlformats.org/officeDocument/2006/relationships/customXml" Target="../ink/ink1441.xml"/><Relationship Id="rId149" Type="http://schemas.openxmlformats.org/officeDocument/2006/relationships/customXml" Target="../ink/ink1442.xml"/><Relationship Id="rId150" Type="http://schemas.openxmlformats.org/officeDocument/2006/relationships/customXml" Target="../ink/ink1443.xml"/><Relationship Id="rId151" Type="http://schemas.openxmlformats.org/officeDocument/2006/relationships/customXml" Target="../ink/ink1444.xml"/><Relationship Id="rId152" Type="http://schemas.openxmlformats.org/officeDocument/2006/relationships/customXml" Target="../ink/ink1445.xml"/><Relationship Id="rId153" Type="http://schemas.openxmlformats.org/officeDocument/2006/relationships/customXml" Target="../ink/ink1446.xml"/><Relationship Id="rId154" Type="http://schemas.openxmlformats.org/officeDocument/2006/relationships/customXml" Target="../ink/ink1447.xml"/><Relationship Id="rId155" Type="http://schemas.openxmlformats.org/officeDocument/2006/relationships/customXml" Target="../ink/ink1448.xml"/><Relationship Id="rId156"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image" Target="../media/image219.emf"/><Relationship Id="rId2" Type="http://schemas.openxmlformats.org/officeDocument/2006/relationships/image" Target="../media/image220.png"/><Relationship Id="rId3" Type="http://schemas.openxmlformats.org/officeDocument/2006/relationships/customXml" Target="../ink/ink1451.xml"/><Relationship Id="rId4" Type="http://schemas.openxmlformats.org/officeDocument/2006/relationships/customXml" Target="../ink/ink1452.xml"/><Relationship Id="rId5" Type="http://schemas.openxmlformats.org/officeDocument/2006/relationships/customXml" Target="../ink/ink1453.xml"/><Relationship Id="rId6" Type="http://schemas.openxmlformats.org/officeDocument/2006/relationships/customXml" Target="../ink/ink1455.xml"/><Relationship Id="rId7" Type="http://schemas.openxmlformats.org/officeDocument/2006/relationships/customXml" Target="../ink/ink1456.xml"/><Relationship Id="rId8" Type="http://schemas.openxmlformats.org/officeDocument/2006/relationships/customXml" Target="../ink/ink1457.xml"/><Relationship Id="rId9" Type="http://schemas.openxmlformats.org/officeDocument/2006/relationships/customXml" Target="../ink/ink1458.xml"/><Relationship Id="rId10" Type="http://schemas.openxmlformats.org/officeDocument/2006/relationships/customXml" Target="../ink/ink1459.xml"/><Relationship Id="rId11" Type="http://schemas.openxmlformats.org/officeDocument/2006/relationships/customXml" Target="../ink/ink1460.xml"/><Relationship Id="rId12" Type="http://schemas.openxmlformats.org/officeDocument/2006/relationships/customXml" Target="../ink/ink1461.xml"/><Relationship Id="rId13" Type="http://schemas.openxmlformats.org/officeDocument/2006/relationships/customXml" Target="../ink/ink1462.xml"/><Relationship Id="rId14" Type="http://schemas.openxmlformats.org/officeDocument/2006/relationships/customXml" Target="../ink/ink1463.xml"/><Relationship Id="rId15" Type="http://schemas.openxmlformats.org/officeDocument/2006/relationships/customXml" Target="../ink/ink1464.xml"/><Relationship Id="rId16" Type="http://schemas.openxmlformats.org/officeDocument/2006/relationships/customXml" Target="../ink/ink1465.xml"/><Relationship Id="rId17" Type="http://schemas.openxmlformats.org/officeDocument/2006/relationships/customXml" Target="../ink/ink1466.xml"/><Relationship Id="rId18" Type="http://schemas.openxmlformats.org/officeDocument/2006/relationships/customXml" Target="../ink/ink1467.xml"/><Relationship Id="rId19" Type="http://schemas.openxmlformats.org/officeDocument/2006/relationships/customXml" Target="../ink/ink1468.xml"/><Relationship Id="rId20" Type="http://schemas.openxmlformats.org/officeDocument/2006/relationships/customXml" Target="../ink/ink1469.xml"/><Relationship Id="rId21" Type="http://schemas.openxmlformats.org/officeDocument/2006/relationships/customXml" Target="../ink/ink1470.xml"/><Relationship Id="rId22" Type="http://schemas.openxmlformats.org/officeDocument/2006/relationships/customXml" Target="../ink/ink1471.xml"/><Relationship Id="rId23" Type="http://schemas.openxmlformats.org/officeDocument/2006/relationships/customXml" Target="../ink/ink1472.xml"/><Relationship Id="rId24" Type="http://schemas.openxmlformats.org/officeDocument/2006/relationships/customXml" Target="../ink/ink1473.xml"/><Relationship Id="rId25" Type="http://schemas.openxmlformats.org/officeDocument/2006/relationships/customXml" Target="../ink/ink1474.xml"/><Relationship Id="rId26" Type="http://schemas.openxmlformats.org/officeDocument/2006/relationships/customXml" Target="../ink/ink1475.xml"/><Relationship Id="rId27" Type="http://schemas.openxmlformats.org/officeDocument/2006/relationships/customXml" Target="../ink/ink1476.xml"/><Relationship Id="rId28" Type="http://schemas.openxmlformats.org/officeDocument/2006/relationships/customXml" Target="../ink/ink1477.xml"/><Relationship Id="rId29" Type="http://schemas.openxmlformats.org/officeDocument/2006/relationships/customXml" Target="../ink/ink1478.xml"/><Relationship Id="rId30" Type="http://schemas.openxmlformats.org/officeDocument/2006/relationships/customXml" Target="../ink/ink1479.xml"/><Relationship Id="rId31" Type="http://schemas.openxmlformats.org/officeDocument/2006/relationships/customXml" Target="../ink/ink1480.xml"/><Relationship Id="rId32" Type="http://schemas.openxmlformats.org/officeDocument/2006/relationships/customXml" Target="../ink/ink1481.xml"/><Relationship Id="rId33" Type="http://schemas.openxmlformats.org/officeDocument/2006/relationships/customXml" Target="../ink/ink1482.xml"/><Relationship Id="rId34" Type="http://schemas.openxmlformats.org/officeDocument/2006/relationships/customXml" Target="../ink/ink1483.xml"/><Relationship Id="rId35" Type="http://schemas.openxmlformats.org/officeDocument/2006/relationships/customXml" Target="../ink/ink1484.xml"/><Relationship Id="rId36" Type="http://schemas.openxmlformats.org/officeDocument/2006/relationships/customXml" Target="../ink/ink1485.xml"/><Relationship Id="rId37" Type="http://schemas.openxmlformats.org/officeDocument/2006/relationships/customXml" Target="../ink/ink1486.xml"/><Relationship Id="rId38" Type="http://schemas.openxmlformats.org/officeDocument/2006/relationships/customXml" Target="../ink/ink1487.xml"/><Relationship Id="rId39" Type="http://schemas.openxmlformats.org/officeDocument/2006/relationships/customXml" Target="../ink/ink1488.xml"/><Relationship Id="rId40" Type="http://schemas.openxmlformats.org/officeDocument/2006/relationships/customXml" Target="../ink/ink1489.xml"/><Relationship Id="rId41" Type="http://schemas.openxmlformats.org/officeDocument/2006/relationships/customXml" Target="../ink/ink1490.xml"/><Relationship Id="rId42" Type="http://schemas.openxmlformats.org/officeDocument/2006/relationships/customXml" Target="../ink/ink1491.xml"/><Relationship Id="rId43" Type="http://schemas.openxmlformats.org/officeDocument/2006/relationships/customXml" Target="../ink/ink1492.xml"/><Relationship Id="rId44" Type="http://schemas.openxmlformats.org/officeDocument/2006/relationships/customXml" Target="../ink/ink1493.xml"/><Relationship Id="rId45" Type="http://schemas.openxmlformats.org/officeDocument/2006/relationships/customXml" Target="../ink/ink1494.xml"/><Relationship Id="rId46" Type="http://schemas.openxmlformats.org/officeDocument/2006/relationships/customXml" Target="../ink/ink1495.xml"/><Relationship Id="rId47" Type="http://schemas.openxmlformats.org/officeDocument/2006/relationships/customXml" Target="../ink/ink1496.xml"/><Relationship Id="rId48" Type="http://schemas.openxmlformats.org/officeDocument/2006/relationships/customXml" Target="../ink/ink1497.xml"/><Relationship Id="rId49" Type="http://schemas.openxmlformats.org/officeDocument/2006/relationships/customXml" Target="../ink/ink1498.xml"/><Relationship Id="rId50" Type="http://schemas.openxmlformats.org/officeDocument/2006/relationships/customXml" Target="../ink/ink1499.xml"/><Relationship Id="rId51" Type="http://schemas.openxmlformats.org/officeDocument/2006/relationships/customXml" Target="../ink/ink1500.xml"/><Relationship Id="rId52" Type="http://schemas.openxmlformats.org/officeDocument/2006/relationships/customXml" Target="../ink/ink1501.xml"/><Relationship Id="rId53" Type="http://schemas.openxmlformats.org/officeDocument/2006/relationships/customXml" Target="../ink/ink1502.xml"/><Relationship Id="rId54" Type="http://schemas.openxmlformats.org/officeDocument/2006/relationships/customXml" Target="../ink/ink1504.xml"/><Relationship Id="rId55" Type="http://schemas.openxmlformats.org/officeDocument/2006/relationships/customXml" Target="../ink/ink1505.xml"/><Relationship Id="rId56" Type="http://schemas.openxmlformats.org/officeDocument/2006/relationships/customXml" Target="../ink/ink1506.xml"/><Relationship Id="rId57" Type="http://schemas.openxmlformats.org/officeDocument/2006/relationships/customXml" Target="../ink/ink1507.xml"/><Relationship Id="rId58" Type="http://schemas.openxmlformats.org/officeDocument/2006/relationships/customXml" Target="../ink/ink1508.xml"/><Relationship Id="rId59" Type="http://schemas.openxmlformats.org/officeDocument/2006/relationships/customXml" Target="../ink/ink1509.xml"/><Relationship Id="rId60" Type="http://schemas.openxmlformats.org/officeDocument/2006/relationships/customXml" Target="../ink/ink1510.xml"/><Relationship Id="rId61" Type="http://schemas.openxmlformats.org/officeDocument/2006/relationships/customXml" Target="../ink/ink1511.xml"/><Relationship Id="rId62" Type="http://schemas.openxmlformats.org/officeDocument/2006/relationships/customXml" Target="../ink/ink1512.xml"/><Relationship Id="rId63" Type="http://schemas.openxmlformats.org/officeDocument/2006/relationships/customXml" Target="../ink/ink1513.xml"/><Relationship Id="rId64" Type="http://schemas.openxmlformats.org/officeDocument/2006/relationships/customXml" Target="../ink/ink1514.xml"/><Relationship Id="rId65" Type="http://schemas.openxmlformats.org/officeDocument/2006/relationships/customXml" Target="../ink/ink1515.xml"/><Relationship Id="rId66" Type="http://schemas.openxmlformats.org/officeDocument/2006/relationships/customXml" Target="../ink/ink1519.xml"/><Relationship Id="rId67" Type="http://schemas.openxmlformats.org/officeDocument/2006/relationships/customXml" Target="../ink/ink1520.xml"/><Relationship Id="rId68" Type="http://schemas.openxmlformats.org/officeDocument/2006/relationships/customXml" Target="../ink/ink1521.xml"/><Relationship Id="rId69" Type="http://schemas.openxmlformats.org/officeDocument/2006/relationships/customXml" Target="../ink/ink1522.xml"/><Relationship Id="rId70" Type="http://schemas.openxmlformats.org/officeDocument/2006/relationships/customXml" Target="../ink/ink1523.xml"/><Relationship Id="rId71" Type="http://schemas.openxmlformats.org/officeDocument/2006/relationships/customXml" Target="../ink/ink1524.xml"/><Relationship Id="rId72" Type="http://schemas.openxmlformats.org/officeDocument/2006/relationships/customXml" Target="../ink/ink1525.xml"/><Relationship Id="rId73" Type="http://schemas.openxmlformats.org/officeDocument/2006/relationships/customXml" Target="../ink/ink1526.xml"/><Relationship Id="rId74" Type="http://schemas.openxmlformats.org/officeDocument/2006/relationships/customXml" Target="../ink/ink1527.xml"/><Relationship Id="rId75" Type="http://schemas.openxmlformats.org/officeDocument/2006/relationships/customXml" Target="../ink/ink1528.xml"/><Relationship Id="rId76" Type="http://schemas.openxmlformats.org/officeDocument/2006/relationships/customXml" Target="../ink/ink1529.xml"/><Relationship Id="rId77" Type="http://schemas.openxmlformats.org/officeDocument/2006/relationships/customXml" Target="../ink/ink1530.xml"/><Relationship Id="rId78" Type="http://schemas.openxmlformats.org/officeDocument/2006/relationships/customXml" Target="../ink/ink1531.xml"/><Relationship Id="rId79" Type="http://schemas.openxmlformats.org/officeDocument/2006/relationships/customXml" Target="../ink/ink1532.xml"/><Relationship Id="rId80" Type="http://schemas.openxmlformats.org/officeDocument/2006/relationships/customXml" Target="../ink/ink1533.xml"/><Relationship Id="rId81" Type="http://schemas.openxmlformats.org/officeDocument/2006/relationships/customXml" Target="../ink/ink1534.xml"/><Relationship Id="rId82" Type="http://schemas.openxmlformats.org/officeDocument/2006/relationships/customXml" Target="../ink/ink1535.xml"/><Relationship Id="rId83" Type="http://schemas.openxmlformats.org/officeDocument/2006/relationships/customXml" Target="../ink/ink1536.xml"/><Relationship Id="rId84" Type="http://schemas.openxmlformats.org/officeDocument/2006/relationships/customXml" Target="../ink/ink1537.xml"/><Relationship Id="rId85" Type="http://schemas.openxmlformats.org/officeDocument/2006/relationships/customXml" Target="../ink/ink1538.xml"/><Relationship Id="rId86" Type="http://schemas.openxmlformats.org/officeDocument/2006/relationships/customXml" Target="../ink/ink1539.xml"/><Relationship Id="rId87" Type="http://schemas.openxmlformats.org/officeDocument/2006/relationships/customXml" Target="../ink/ink1540.xml"/><Relationship Id="rId88" Type="http://schemas.openxmlformats.org/officeDocument/2006/relationships/customXml" Target="../ink/ink1541.xml"/><Relationship Id="rId89" Type="http://schemas.openxmlformats.org/officeDocument/2006/relationships/customXml" Target="../ink/ink1542.xml"/><Relationship Id="rId90" Type="http://schemas.openxmlformats.org/officeDocument/2006/relationships/customXml" Target="../ink/ink1543.xml"/><Relationship Id="rId91" Type="http://schemas.openxmlformats.org/officeDocument/2006/relationships/customXml" Target="../ink/ink1544.xml"/><Relationship Id="rId92" Type="http://schemas.openxmlformats.org/officeDocument/2006/relationships/customXml" Target="../ink/ink1545.xml"/><Relationship Id="rId93" Type="http://schemas.openxmlformats.org/officeDocument/2006/relationships/customXml" Target="../ink/ink1546.xml"/><Relationship Id="rId94" Type="http://schemas.openxmlformats.org/officeDocument/2006/relationships/customXml" Target="../ink/ink1547.xml"/><Relationship Id="rId95" Type="http://schemas.openxmlformats.org/officeDocument/2006/relationships/customXml" Target="../ink/ink1548.xml"/><Relationship Id="rId96" Type="http://schemas.openxmlformats.org/officeDocument/2006/relationships/customXml" Target="../ink/ink1549.xml"/><Relationship Id="rId97" Type="http://schemas.openxmlformats.org/officeDocument/2006/relationships/customXml" Target="../ink/ink1550.xml"/><Relationship Id="rId98" Type="http://schemas.openxmlformats.org/officeDocument/2006/relationships/customXml" Target="../ink/ink1551.xml"/><Relationship Id="rId99" Type="http://schemas.openxmlformats.org/officeDocument/2006/relationships/customXml" Target="../ink/ink1552.xml"/><Relationship Id="rId100" Type="http://schemas.openxmlformats.org/officeDocument/2006/relationships/customXml" Target="../ink/ink1553.xml"/><Relationship Id="rId101" Type="http://schemas.openxmlformats.org/officeDocument/2006/relationships/customXml" Target="../ink/ink1554.xml"/><Relationship Id="rId102" Type="http://schemas.openxmlformats.org/officeDocument/2006/relationships/customXml" Target="../ink/ink1555.xml"/><Relationship Id="rId103" Type="http://schemas.openxmlformats.org/officeDocument/2006/relationships/customXml" Target="../ink/ink1556.xml"/><Relationship Id="rId104" Type="http://schemas.openxmlformats.org/officeDocument/2006/relationships/customXml" Target="../ink/ink1557.xml"/><Relationship Id="rId105" Type="http://schemas.openxmlformats.org/officeDocument/2006/relationships/customXml" Target="../ink/ink1558.xml"/><Relationship Id="rId106" Type="http://schemas.openxmlformats.org/officeDocument/2006/relationships/customXml" Target="../ink/ink1559.xml"/><Relationship Id="rId107" Type="http://schemas.openxmlformats.org/officeDocument/2006/relationships/customXml" Target="../ink/ink1560.xml"/><Relationship Id="rId108" Type="http://schemas.openxmlformats.org/officeDocument/2006/relationships/customXml" Target="../ink/ink1561.xml"/><Relationship Id="rId109" Type="http://schemas.openxmlformats.org/officeDocument/2006/relationships/customXml" Target="../ink/ink1562.xml"/><Relationship Id="rId110" Type="http://schemas.openxmlformats.org/officeDocument/2006/relationships/customXml" Target="../ink/ink1563.xml"/><Relationship Id="rId111" Type="http://schemas.openxmlformats.org/officeDocument/2006/relationships/customXml" Target="../ink/ink1564.xml"/><Relationship Id="rId112" Type="http://schemas.openxmlformats.org/officeDocument/2006/relationships/customXml" Target="../ink/ink1565.xml"/><Relationship Id="rId113" Type="http://schemas.openxmlformats.org/officeDocument/2006/relationships/customXml" Target="../ink/ink1566.xml"/><Relationship Id="rId114" Type="http://schemas.openxmlformats.org/officeDocument/2006/relationships/customXml" Target="../ink/ink1567.xml"/><Relationship Id="rId115" Type="http://schemas.openxmlformats.org/officeDocument/2006/relationships/customXml" Target="../ink/ink1568.xml"/><Relationship Id="rId116" Type="http://schemas.openxmlformats.org/officeDocument/2006/relationships/customXml" Target="../ink/ink1569.xml"/><Relationship Id="rId117" Type="http://schemas.openxmlformats.org/officeDocument/2006/relationships/customXml" Target="../ink/ink1570.xml"/><Relationship Id="rId118" Type="http://schemas.openxmlformats.org/officeDocument/2006/relationships/customXml" Target="../ink/ink1571.xml"/><Relationship Id="rId119" Type="http://schemas.openxmlformats.org/officeDocument/2006/relationships/customXml" Target="../ink/ink1572.xml"/><Relationship Id="rId120" Type="http://schemas.openxmlformats.org/officeDocument/2006/relationships/customXml" Target="../ink/ink1573.xml"/><Relationship Id="rId121" Type="http://schemas.openxmlformats.org/officeDocument/2006/relationships/customXml" Target="../ink/ink1574.xml"/><Relationship Id="rId122" Type="http://schemas.openxmlformats.org/officeDocument/2006/relationships/customXml" Target="../ink/ink1575.xml"/><Relationship Id="rId123" Type="http://schemas.openxmlformats.org/officeDocument/2006/relationships/customXml" Target="../ink/ink1576.xml"/><Relationship Id="rId124" Type="http://schemas.openxmlformats.org/officeDocument/2006/relationships/customXml" Target="../ink/ink1577.xml"/><Relationship Id="rId125" Type="http://schemas.openxmlformats.org/officeDocument/2006/relationships/customXml" Target="../ink/ink1578.xml"/><Relationship Id="rId126" Type="http://schemas.openxmlformats.org/officeDocument/2006/relationships/customXml" Target="../ink/ink1579.xml"/><Relationship Id="rId127" Type="http://schemas.openxmlformats.org/officeDocument/2006/relationships/customXml" Target="../ink/ink1580.xml"/><Relationship Id="rId128" Type="http://schemas.openxmlformats.org/officeDocument/2006/relationships/customXml" Target="../ink/ink1581.xml"/><Relationship Id="rId129" Type="http://schemas.openxmlformats.org/officeDocument/2006/relationships/customXml" Target="../ink/ink1582.xml"/><Relationship Id="rId130" Type="http://schemas.openxmlformats.org/officeDocument/2006/relationships/customXml" Target="../ink/ink1583.xml"/><Relationship Id="rId131" Type="http://schemas.openxmlformats.org/officeDocument/2006/relationships/customXml" Target="../ink/ink1584.xml"/><Relationship Id="rId132" Type="http://schemas.openxmlformats.org/officeDocument/2006/relationships/customXml" Target="../ink/ink1585.xml"/><Relationship Id="rId133" Type="http://schemas.openxmlformats.org/officeDocument/2006/relationships/customXml" Target="../ink/ink1586.xml"/><Relationship Id="rId134" Type="http://schemas.openxmlformats.org/officeDocument/2006/relationships/customXml" Target="../ink/ink1587.xml"/><Relationship Id="rId135" Type="http://schemas.openxmlformats.org/officeDocument/2006/relationships/customXml" Target="../ink/ink1588.xml"/><Relationship Id="rId136" Type="http://schemas.openxmlformats.org/officeDocument/2006/relationships/customXml" Target="../ink/ink1589.xml"/><Relationship Id="rId137" Type="http://schemas.openxmlformats.org/officeDocument/2006/relationships/customXml" Target="../ink/ink1590.xml"/><Relationship Id="rId138" Type="http://schemas.openxmlformats.org/officeDocument/2006/relationships/customXml" Target="../ink/ink1591.xml"/><Relationship Id="rId139" Type="http://schemas.openxmlformats.org/officeDocument/2006/relationships/customXml" Target="../ink/ink1592.xml"/><Relationship Id="rId140" Type="http://schemas.openxmlformats.org/officeDocument/2006/relationships/customXml" Target="../ink/ink1593.xml"/><Relationship Id="rId141" Type="http://schemas.openxmlformats.org/officeDocument/2006/relationships/customXml" Target="../ink/ink1594.xml"/><Relationship Id="rId142" Type="http://schemas.openxmlformats.org/officeDocument/2006/relationships/customXml" Target="../ink/ink1595.xml"/><Relationship Id="rId143" Type="http://schemas.openxmlformats.org/officeDocument/2006/relationships/customXml" Target="../ink/ink1596.xml"/><Relationship Id="rId144" Type="http://schemas.openxmlformats.org/officeDocument/2006/relationships/customXml" Target="../ink/ink1597.xml"/><Relationship Id="rId145" Type="http://schemas.openxmlformats.org/officeDocument/2006/relationships/customXml" Target="../ink/ink1598.xml"/><Relationship Id="rId146" Type="http://schemas.openxmlformats.org/officeDocument/2006/relationships/customXml" Target="../ink/ink1599.xml"/><Relationship Id="rId147" Type="http://schemas.openxmlformats.org/officeDocument/2006/relationships/customXml" Target="../ink/ink1600.xml"/><Relationship Id="rId148" Type="http://schemas.openxmlformats.org/officeDocument/2006/relationships/customXml" Target="../ink/ink1601.xml"/><Relationship Id="rId149" Type="http://schemas.openxmlformats.org/officeDocument/2006/relationships/customXml" Target="../ink/ink1602.xml"/><Relationship Id="rId150" Type="http://schemas.openxmlformats.org/officeDocument/2006/relationships/customXml" Target="../ink/ink1674.xml"/><Relationship Id="rId151" Type="http://schemas.openxmlformats.org/officeDocument/2006/relationships/customXml" Target="../ink/ink1679.xml"/><Relationship Id="rId152" Type="http://schemas.openxmlformats.org/officeDocument/2006/relationships/customXml" Target="../ink/ink1680.xml"/><Relationship Id="rId153"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customXml" Target="../ink/ink1603.xml"/><Relationship Id="rId2" Type="http://schemas.openxmlformats.org/officeDocument/2006/relationships/customXml" Target="../ink/ink1604.xml"/><Relationship Id="rId3" Type="http://schemas.openxmlformats.org/officeDocument/2006/relationships/customXml" Target="../ink/ink1605.xml"/><Relationship Id="rId4" Type="http://schemas.openxmlformats.org/officeDocument/2006/relationships/customXml" Target="../ink/ink1606.xml"/><Relationship Id="rId5" Type="http://schemas.openxmlformats.org/officeDocument/2006/relationships/customXml" Target="../ink/ink1607.xml"/><Relationship Id="rId6" Type="http://schemas.openxmlformats.org/officeDocument/2006/relationships/customXml" Target="../ink/ink1608.xml"/><Relationship Id="rId7" Type="http://schemas.openxmlformats.org/officeDocument/2006/relationships/customXml" Target="../ink/ink1609.xml"/><Relationship Id="rId8" Type="http://schemas.openxmlformats.org/officeDocument/2006/relationships/customXml" Target="../ink/ink1610.xml"/><Relationship Id="rId9" Type="http://schemas.openxmlformats.org/officeDocument/2006/relationships/customXml" Target="../ink/ink1611.xml"/><Relationship Id="rId10" Type="http://schemas.openxmlformats.org/officeDocument/2006/relationships/customXml" Target="../ink/ink1612.xml"/><Relationship Id="rId11" Type="http://schemas.openxmlformats.org/officeDocument/2006/relationships/customXml" Target="../ink/ink1613.xml"/><Relationship Id="rId12" Type="http://schemas.openxmlformats.org/officeDocument/2006/relationships/customXml" Target="../ink/ink1614.xml"/><Relationship Id="rId13" Type="http://schemas.openxmlformats.org/officeDocument/2006/relationships/customXml" Target="../ink/ink1615.xml"/><Relationship Id="rId14" Type="http://schemas.openxmlformats.org/officeDocument/2006/relationships/customXml" Target="../ink/ink1616.xml"/><Relationship Id="rId15" Type="http://schemas.openxmlformats.org/officeDocument/2006/relationships/customXml" Target="../ink/ink1617.xml"/><Relationship Id="rId16" Type="http://schemas.openxmlformats.org/officeDocument/2006/relationships/customXml" Target="../ink/ink1618.xml"/><Relationship Id="rId17" Type="http://schemas.openxmlformats.org/officeDocument/2006/relationships/customXml" Target="../ink/ink1619.xml"/><Relationship Id="rId18" Type="http://schemas.openxmlformats.org/officeDocument/2006/relationships/customXml" Target="../ink/ink1620.xml"/><Relationship Id="rId19" Type="http://schemas.openxmlformats.org/officeDocument/2006/relationships/customXml" Target="../ink/ink1621.xml"/><Relationship Id="rId20" Type="http://schemas.openxmlformats.org/officeDocument/2006/relationships/customXml" Target="../ink/ink1622.xml"/><Relationship Id="rId21" Type="http://schemas.openxmlformats.org/officeDocument/2006/relationships/customXml" Target="../ink/ink1623.xml"/><Relationship Id="rId22" Type="http://schemas.openxmlformats.org/officeDocument/2006/relationships/customXml" Target="../ink/ink1624.xml"/><Relationship Id="rId23" Type="http://schemas.openxmlformats.org/officeDocument/2006/relationships/customXml" Target="../ink/ink1625.xml"/><Relationship Id="rId24" Type="http://schemas.openxmlformats.org/officeDocument/2006/relationships/customXml" Target="../ink/ink1626.xml"/><Relationship Id="rId25" Type="http://schemas.openxmlformats.org/officeDocument/2006/relationships/customXml" Target="../ink/ink1627.xml"/><Relationship Id="rId26" Type="http://schemas.openxmlformats.org/officeDocument/2006/relationships/customXml" Target="../ink/ink1628.xml"/><Relationship Id="rId27" Type="http://schemas.openxmlformats.org/officeDocument/2006/relationships/customXml" Target="../ink/ink1629.xml"/><Relationship Id="rId28" Type="http://schemas.openxmlformats.org/officeDocument/2006/relationships/customXml" Target="../ink/ink1630.xml"/><Relationship Id="rId29" Type="http://schemas.openxmlformats.org/officeDocument/2006/relationships/customXml" Target="../ink/ink1631.xml"/><Relationship Id="rId30" Type="http://schemas.openxmlformats.org/officeDocument/2006/relationships/customXml" Target="../ink/ink1632.xml"/><Relationship Id="rId31" Type="http://schemas.openxmlformats.org/officeDocument/2006/relationships/customXml" Target="../ink/ink1633.xml"/><Relationship Id="rId32" Type="http://schemas.openxmlformats.org/officeDocument/2006/relationships/customXml" Target="../ink/ink1634.xml"/><Relationship Id="rId33" Type="http://schemas.openxmlformats.org/officeDocument/2006/relationships/customXml" Target="../ink/ink1635.xml"/><Relationship Id="rId34" Type="http://schemas.openxmlformats.org/officeDocument/2006/relationships/customXml" Target="../ink/ink1636.xml"/><Relationship Id="rId35" Type="http://schemas.openxmlformats.org/officeDocument/2006/relationships/customXml" Target="../ink/ink1637.xml"/><Relationship Id="rId36" Type="http://schemas.openxmlformats.org/officeDocument/2006/relationships/customXml" Target="../ink/ink1638.xml"/><Relationship Id="rId37" Type="http://schemas.openxmlformats.org/officeDocument/2006/relationships/customXml" Target="../ink/ink1639.xml"/><Relationship Id="rId38" Type="http://schemas.openxmlformats.org/officeDocument/2006/relationships/customXml" Target="../ink/ink1640.xml"/><Relationship Id="rId39" Type="http://schemas.openxmlformats.org/officeDocument/2006/relationships/customXml" Target="../ink/ink1641.xml"/><Relationship Id="rId40" Type="http://schemas.openxmlformats.org/officeDocument/2006/relationships/customXml" Target="../ink/ink1642.xml"/><Relationship Id="rId41" Type="http://schemas.openxmlformats.org/officeDocument/2006/relationships/customXml" Target="../ink/ink1643.xml"/><Relationship Id="rId42" Type="http://schemas.openxmlformats.org/officeDocument/2006/relationships/customXml" Target="../ink/ink1644.xml"/><Relationship Id="rId43" Type="http://schemas.openxmlformats.org/officeDocument/2006/relationships/customXml" Target="../ink/ink1645.xml"/><Relationship Id="rId44" Type="http://schemas.openxmlformats.org/officeDocument/2006/relationships/customXml" Target="../ink/ink1646.xml"/><Relationship Id="rId45" Type="http://schemas.openxmlformats.org/officeDocument/2006/relationships/customXml" Target="../ink/ink1647.xml"/><Relationship Id="rId46" Type="http://schemas.openxmlformats.org/officeDocument/2006/relationships/customXml" Target="../ink/ink1648.xml"/><Relationship Id="rId47" Type="http://schemas.openxmlformats.org/officeDocument/2006/relationships/customXml" Target="../ink/ink1649.xml"/><Relationship Id="rId48" Type="http://schemas.openxmlformats.org/officeDocument/2006/relationships/customXml" Target="../ink/ink1650.xml"/><Relationship Id="rId49" Type="http://schemas.openxmlformats.org/officeDocument/2006/relationships/customXml" Target="../ink/ink1651.xml"/><Relationship Id="rId50" Type="http://schemas.openxmlformats.org/officeDocument/2006/relationships/customXml" Target="../ink/ink1652.xml"/><Relationship Id="rId51" Type="http://schemas.openxmlformats.org/officeDocument/2006/relationships/customXml" Target="../ink/ink1653.xml"/><Relationship Id="rId52" Type="http://schemas.openxmlformats.org/officeDocument/2006/relationships/customXml" Target="../ink/ink1654.xml"/><Relationship Id="rId53" Type="http://schemas.openxmlformats.org/officeDocument/2006/relationships/customXml" Target="../ink/ink1655.xml"/><Relationship Id="rId54" Type="http://schemas.openxmlformats.org/officeDocument/2006/relationships/customXml" Target="../ink/ink1656.xml"/><Relationship Id="rId55" Type="http://schemas.openxmlformats.org/officeDocument/2006/relationships/customXml" Target="../ink/ink1657.xml"/><Relationship Id="rId56" Type="http://schemas.openxmlformats.org/officeDocument/2006/relationships/customXml" Target="../ink/ink1658.xml"/><Relationship Id="rId57" Type="http://schemas.openxmlformats.org/officeDocument/2006/relationships/customXml" Target="../ink/ink1659.xml"/><Relationship Id="rId58" Type="http://schemas.openxmlformats.org/officeDocument/2006/relationships/customXml" Target="../ink/ink1660.xml"/><Relationship Id="rId59" Type="http://schemas.openxmlformats.org/officeDocument/2006/relationships/customXml" Target="../ink/ink1661.xml"/><Relationship Id="rId60" Type="http://schemas.openxmlformats.org/officeDocument/2006/relationships/customXml" Target="../ink/ink1662.xml"/><Relationship Id="rId61" Type="http://schemas.openxmlformats.org/officeDocument/2006/relationships/customXml" Target="../ink/ink1663.xml"/><Relationship Id="rId62" Type="http://schemas.openxmlformats.org/officeDocument/2006/relationships/customXml" Target="../ink/ink1664.xml"/><Relationship Id="rId63" Type="http://schemas.openxmlformats.org/officeDocument/2006/relationships/customXml" Target="../ink/ink1665.xml"/><Relationship Id="rId64" Type="http://schemas.openxmlformats.org/officeDocument/2006/relationships/customXml" Target="../ink/ink1666.xml"/><Relationship Id="rId65" Type="http://schemas.openxmlformats.org/officeDocument/2006/relationships/customXml" Target="../ink/ink1667.xml"/><Relationship Id="rId66" Type="http://schemas.openxmlformats.org/officeDocument/2006/relationships/customXml" Target="../ink/ink1668.xml"/><Relationship Id="rId67" Type="http://schemas.openxmlformats.org/officeDocument/2006/relationships/customXml" Target="../ink/ink1669.xml"/><Relationship Id="rId68" Type="http://schemas.openxmlformats.org/officeDocument/2006/relationships/customXml" Target="../ink/ink1670.xml"/><Relationship Id="rId69" Type="http://schemas.openxmlformats.org/officeDocument/2006/relationships/customXml" Target="../ink/ink1671.xml"/><Relationship Id="rId70" Type="http://schemas.openxmlformats.org/officeDocument/2006/relationships/customXml" Target="../ink/ink1672.xml"/><Relationship Id="rId71" Type="http://schemas.openxmlformats.org/officeDocument/2006/relationships/customXml" Target="../ink/ink1673.xml"/><Relationship Id="rId72" Type="http://schemas.openxmlformats.org/officeDocument/2006/relationships/customXml" Target="../ink/ink1675.xml"/><Relationship Id="rId73" Type="http://schemas.openxmlformats.org/officeDocument/2006/relationships/customXml" Target="../ink/ink1676.xml"/><Relationship Id="rId74" Type="http://schemas.openxmlformats.org/officeDocument/2006/relationships/customXml" Target="../ink/ink1677.xml"/><Relationship Id="rId75" Type="http://schemas.openxmlformats.org/officeDocument/2006/relationships/customXml" Target="../ink/ink1678.xml"/><Relationship Id="rId76" Type="http://schemas.openxmlformats.org/officeDocument/2006/relationships/customXml" Target="../ink/ink1681.xml"/><Relationship Id="rId77" Type="http://schemas.openxmlformats.org/officeDocument/2006/relationships/customXml" Target="../ink/ink1682.xml"/><Relationship Id="rId78" Type="http://schemas.openxmlformats.org/officeDocument/2006/relationships/customXml" Target="../ink/ink1683.xml"/><Relationship Id="rId79" Type="http://schemas.openxmlformats.org/officeDocument/2006/relationships/customXml" Target="../ink/ink1684.xml"/><Relationship Id="rId80" Type="http://schemas.openxmlformats.org/officeDocument/2006/relationships/customXml" Target="../ink/ink1685.xml"/><Relationship Id="rId81" Type="http://schemas.openxmlformats.org/officeDocument/2006/relationships/customXml" Target="../ink/ink1686.xml"/><Relationship Id="rId82" Type="http://schemas.openxmlformats.org/officeDocument/2006/relationships/customXml" Target="../ink/ink1687.xml"/><Relationship Id="rId83" Type="http://schemas.openxmlformats.org/officeDocument/2006/relationships/customXml" Target="../ink/ink1688.xml"/><Relationship Id="rId84" Type="http://schemas.openxmlformats.org/officeDocument/2006/relationships/customXml" Target="../ink/ink1689.xml"/><Relationship Id="rId85" Type="http://schemas.openxmlformats.org/officeDocument/2006/relationships/customXml" Target="../ink/ink1690.xml"/><Relationship Id="rId86" Type="http://schemas.openxmlformats.org/officeDocument/2006/relationships/customXml" Target="../ink/ink1691.xml"/><Relationship Id="rId87" Type="http://schemas.openxmlformats.org/officeDocument/2006/relationships/customXml" Target="../ink/ink1692.xml"/><Relationship Id="rId88" Type="http://schemas.openxmlformats.org/officeDocument/2006/relationships/customXml" Target="../ink/ink1693.xml"/><Relationship Id="rId89" Type="http://schemas.openxmlformats.org/officeDocument/2006/relationships/customXml" Target="../ink/ink1694.xml"/><Relationship Id="rId90" Type="http://schemas.openxmlformats.org/officeDocument/2006/relationships/customXml" Target="../ink/ink1695.xml"/><Relationship Id="rId91" Type="http://schemas.openxmlformats.org/officeDocument/2006/relationships/customXml" Target="../ink/ink1696.xml"/><Relationship Id="rId92" Type="http://schemas.openxmlformats.org/officeDocument/2006/relationships/customXml" Target="../ink/ink1697.xml"/><Relationship Id="rId93" Type="http://schemas.openxmlformats.org/officeDocument/2006/relationships/customXml" Target="../ink/ink1698.xml"/><Relationship Id="rId94" Type="http://schemas.openxmlformats.org/officeDocument/2006/relationships/customXml" Target="../ink/ink1699.xml"/><Relationship Id="rId95" Type="http://schemas.openxmlformats.org/officeDocument/2006/relationships/customXml" Target="../ink/ink1700.xml"/><Relationship Id="rId96" Type="http://schemas.openxmlformats.org/officeDocument/2006/relationships/customXml" Target="../ink/ink1701.xml"/><Relationship Id="rId97" Type="http://schemas.openxmlformats.org/officeDocument/2006/relationships/customXml" Target="../ink/ink1702.xml"/><Relationship Id="rId98" Type="http://schemas.openxmlformats.org/officeDocument/2006/relationships/customXml" Target="../ink/ink1703.xml"/><Relationship Id="rId99" Type="http://schemas.openxmlformats.org/officeDocument/2006/relationships/customXml" Target="../ink/ink1704.xml"/><Relationship Id="rId100" Type="http://schemas.openxmlformats.org/officeDocument/2006/relationships/customXml" Target="../ink/ink1705.xml"/><Relationship Id="rId101" Type="http://schemas.openxmlformats.org/officeDocument/2006/relationships/customXml" Target="../ink/ink1706.xml"/><Relationship Id="rId102" Type="http://schemas.openxmlformats.org/officeDocument/2006/relationships/customXml" Target="../ink/ink1707.xml"/><Relationship Id="rId103" Type="http://schemas.openxmlformats.org/officeDocument/2006/relationships/customXml" Target="../ink/ink1708.xml"/><Relationship Id="rId104" Type="http://schemas.openxmlformats.org/officeDocument/2006/relationships/customXml" Target="../ink/ink1709.xml"/><Relationship Id="rId105" Type="http://schemas.openxmlformats.org/officeDocument/2006/relationships/customXml" Target="../ink/ink1710.xml"/><Relationship Id="rId106" Type="http://schemas.openxmlformats.org/officeDocument/2006/relationships/customXml" Target="../ink/ink1711.xml"/><Relationship Id="rId107" Type="http://schemas.openxmlformats.org/officeDocument/2006/relationships/customXml" Target="../ink/ink1712.xml"/><Relationship Id="rId108" Type="http://schemas.openxmlformats.org/officeDocument/2006/relationships/customXml" Target="../ink/ink1713.xml"/><Relationship Id="rId109" Type="http://schemas.openxmlformats.org/officeDocument/2006/relationships/customXml" Target="../ink/ink1714.xml"/><Relationship Id="rId110" Type="http://schemas.openxmlformats.org/officeDocument/2006/relationships/customXml" Target="../ink/ink1715.xml"/><Relationship Id="rId111" Type="http://schemas.openxmlformats.org/officeDocument/2006/relationships/customXml" Target="../ink/ink1716.xml"/><Relationship Id="rId112" Type="http://schemas.openxmlformats.org/officeDocument/2006/relationships/customXml" Target="../ink/ink1717.xml"/><Relationship Id="rId113" Type="http://schemas.openxmlformats.org/officeDocument/2006/relationships/customXml" Target="../ink/ink1718.xml"/><Relationship Id="rId114" Type="http://schemas.openxmlformats.org/officeDocument/2006/relationships/customXml" Target="../ink/ink1719.xml"/><Relationship Id="rId115" Type="http://schemas.openxmlformats.org/officeDocument/2006/relationships/customXml" Target="../ink/ink1720.xml"/><Relationship Id="rId116" Type="http://schemas.openxmlformats.org/officeDocument/2006/relationships/customXml" Target="../ink/ink1721.xml"/><Relationship Id="rId117" Type="http://schemas.openxmlformats.org/officeDocument/2006/relationships/customXml" Target="../ink/ink1722.xml"/><Relationship Id="rId118" Type="http://schemas.openxmlformats.org/officeDocument/2006/relationships/customXml" Target="../ink/ink1723.xml"/><Relationship Id="rId119" Type="http://schemas.openxmlformats.org/officeDocument/2006/relationships/customXml" Target="../ink/ink1724.xml"/><Relationship Id="rId120" Type="http://schemas.openxmlformats.org/officeDocument/2006/relationships/customXml" Target="../ink/ink1725.xml"/><Relationship Id="rId121" Type="http://schemas.openxmlformats.org/officeDocument/2006/relationships/customXml" Target="../ink/ink1726.xml"/><Relationship Id="rId122" Type="http://schemas.openxmlformats.org/officeDocument/2006/relationships/customXml" Target="../ink/ink1727.xml"/><Relationship Id="rId123" Type="http://schemas.openxmlformats.org/officeDocument/2006/relationships/customXml" Target="../ink/ink1728.xml"/><Relationship Id="rId124" Type="http://schemas.openxmlformats.org/officeDocument/2006/relationships/customXml" Target="../ink/ink1729.xml"/><Relationship Id="rId125" Type="http://schemas.openxmlformats.org/officeDocument/2006/relationships/customXml" Target="../ink/ink1730.xml"/><Relationship Id="rId126" Type="http://schemas.openxmlformats.org/officeDocument/2006/relationships/customXml" Target="../ink/ink1731.xml"/><Relationship Id="rId127" Type="http://schemas.openxmlformats.org/officeDocument/2006/relationships/customXml" Target="../ink/ink1732.xml"/><Relationship Id="rId128" Type="http://schemas.openxmlformats.org/officeDocument/2006/relationships/customXml" Target="../ink/ink1733.xml"/><Relationship Id="rId129" Type="http://schemas.openxmlformats.org/officeDocument/2006/relationships/customXml" Target="../ink/ink1734.xml"/><Relationship Id="rId130" Type="http://schemas.openxmlformats.org/officeDocument/2006/relationships/customXml" Target="../ink/ink1735.xml"/><Relationship Id="rId131" Type="http://schemas.openxmlformats.org/officeDocument/2006/relationships/customXml" Target="../ink/ink1736.xml"/><Relationship Id="rId132" Type="http://schemas.openxmlformats.org/officeDocument/2006/relationships/customXml" Target="../ink/ink1737.xml"/><Relationship Id="rId133" Type="http://schemas.openxmlformats.org/officeDocument/2006/relationships/customXml" Target="../ink/ink1738.xml"/><Relationship Id="rId134" Type="http://schemas.openxmlformats.org/officeDocument/2006/relationships/customXml" Target="../ink/ink1739.xml"/><Relationship Id="rId135" Type="http://schemas.openxmlformats.org/officeDocument/2006/relationships/customXml" Target="../ink/ink1740.xml"/><Relationship Id="rId136" Type="http://schemas.openxmlformats.org/officeDocument/2006/relationships/customXml" Target="../ink/ink1741.xml"/><Relationship Id="rId137" Type="http://schemas.openxmlformats.org/officeDocument/2006/relationships/customXml" Target="../ink/ink1742.xml"/><Relationship Id="rId138" Type="http://schemas.openxmlformats.org/officeDocument/2006/relationships/customXml" Target="../ink/ink1743.xml"/><Relationship Id="rId139" Type="http://schemas.openxmlformats.org/officeDocument/2006/relationships/customXml" Target="../ink/ink1744.xml"/><Relationship Id="rId140" Type="http://schemas.openxmlformats.org/officeDocument/2006/relationships/customXml" Target="../ink/ink1745.xml"/><Relationship Id="rId141" Type="http://schemas.openxmlformats.org/officeDocument/2006/relationships/customXml" Target="../ink/ink1748.xml"/><Relationship Id="rId142" Type="http://schemas.openxmlformats.org/officeDocument/2006/relationships/customXml" Target="../ink/ink1749.xml"/><Relationship Id="rId143" Type="http://schemas.openxmlformats.org/officeDocument/2006/relationships/customXml" Target="../ink/ink1750.xml"/><Relationship Id="rId144" Type="http://schemas.openxmlformats.org/officeDocument/2006/relationships/customXml" Target="../ink/ink1751.xml"/><Relationship Id="rId145" Type="http://schemas.openxmlformats.org/officeDocument/2006/relationships/customXml" Target="../ink/ink1752.xml"/><Relationship Id="rId146" Type="http://schemas.openxmlformats.org/officeDocument/2006/relationships/customXml" Target="../ink/ink1753.xml"/><Relationship Id="rId147" Type="http://schemas.openxmlformats.org/officeDocument/2006/relationships/customXml" Target="../ink/ink1754.xml"/><Relationship Id="rId148" Type="http://schemas.openxmlformats.org/officeDocument/2006/relationships/customXml" Target="../ink/ink1755.xml"/><Relationship Id="rId149" Type="http://schemas.openxmlformats.org/officeDocument/2006/relationships/customXml" Target="../ink/ink1756.xml"/><Relationship Id="rId150" Type="http://schemas.openxmlformats.org/officeDocument/2006/relationships/customXml" Target="../ink/ink1757.xml"/><Relationship Id="rId151" Type="http://schemas.openxmlformats.org/officeDocument/2006/relationships/customXml" Target="../ink/ink1758.xml"/><Relationship Id="rId152" Type="http://schemas.openxmlformats.org/officeDocument/2006/relationships/customXml" Target="../ink/ink1759.xml"/><Relationship Id="rId153" Type="http://schemas.openxmlformats.org/officeDocument/2006/relationships/customXml" Target="../ink/ink1760.xml"/><Relationship Id="rId154" Type="http://schemas.openxmlformats.org/officeDocument/2006/relationships/customXml" Target="../ink/ink1761.xml"/><Relationship Id="rId155" Type="http://schemas.openxmlformats.org/officeDocument/2006/relationships/customXml" Target="../ink/ink1762.xml"/><Relationship Id="rId156" Type="http://schemas.openxmlformats.org/officeDocument/2006/relationships/customXml" Target="../ink/ink1763.xml"/><Relationship Id="rId157" Type="http://schemas.openxmlformats.org/officeDocument/2006/relationships/customXml" Target="../ink/ink1764.xml"/><Relationship Id="rId158" Type="http://schemas.openxmlformats.org/officeDocument/2006/relationships/customXml" Target="../ink/ink1765.xml"/><Relationship Id="rId159" Type="http://schemas.openxmlformats.org/officeDocument/2006/relationships/customXml" Target="../ink/ink1766.xml"/><Relationship Id="rId160" Type="http://schemas.openxmlformats.org/officeDocument/2006/relationships/customXml" Target="../ink/ink1767.xml"/><Relationship Id="rId161" Type="http://schemas.openxmlformats.org/officeDocument/2006/relationships/customXml" Target="../ink/ink1768.xml"/><Relationship Id="rId162" Type="http://schemas.openxmlformats.org/officeDocument/2006/relationships/customXml" Target="../ink/ink1769.xml"/><Relationship Id="rId163" Type="http://schemas.openxmlformats.org/officeDocument/2006/relationships/customXml" Target="../ink/ink1770.xml"/><Relationship Id="rId164" Type="http://schemas.openxmlformats.org/officeDocument/2006/relationships/customXml" Target="../ink/ink1771.xml"/><Relationship Id="rId165" Type="http://schemas.openxmlformats.org/officeDocument/2006/relationships/customXml" Target="../ink/ink1772.xml"/><Relationship Id="rId166" Type="http://schemas.openxmlformats.org/officeDocument/2006/relationships/customXml" Target="../ink/ink1773.xml"/><Relationship Id="rId167" Type="http://schemas.openxmlformats.org/officeDocument/2006/relationships/customXml" Target="../ink/ink1774.xml"/><Relationship Id="rId168" Type="http://schemas.openxmlformats.org/officeDocument/2006/relationships/customXml" Target="../ink/ink1775.xml"/><Relationship Id="rId169" Type="http://schemas.openxmlformats.org/officeDocument/2006/relationships/customXml" Target="../ink/ink1776.xml"/><Relationship Id="rId170" Type="http://schemas.openxmlformats.org/officeDocument/2006/relationships/customXml" Target="../ink/ink1777.xml"/><Relationship Id="rId171" Type="http://schemas.openxmlformats.org/officeDocument/2006/relationships/customXml" Target="../ink/ink1778.xml"/><Relationship Id="rId172" Type="http://schemas.openxmlformats.org/officeDocument/2006/relationships/customXml" Target="../ink/ink1779.xml"/><Relationship Id="rId173" Type="http://schemas.openxmlformats.org/officeDocument/2006/relationships/customXml" Target="../ink/ink1780.xml"/><Relationship Id="rId174" Type="http://schemas.openxmlformats.org/officeDocument/2006/relationships/customXml" Target="../ink/ink1781.xml"/><Relationship Id="rId175" Type="http://schemas.openxmlformats.org/officeDocument/2006/relationships/customXml" Target="../ink/ink1782.xml"/><Relationship Id="rId176" Type="http://schemas.openxmlformats.org/officeDocument/2006/relationships/customXml" Target="../ink/ink1783.xml"/><Relationship Id="rId177" Type="http://schemas.openxmlformats.org/officeDocument/2006/relationships/customXml" Target="../ink/ink1784.xml"/><Relationship Id="rId178" Type="http://schemas.openxmlformats.org/officeDocument/2006/relationships/customXml" Target="../ink/ink1785.xml"/><Relationship Id="rId179" Type="http://schemas.openxmlformats.org/officeDocument/2006/relationships/customXml" Target="../ink/ink1786.xml"/><Relationship Id="rId180" Type="http://schemas.openxmlformats.org/officeDocument/2006/relationships/customXml" Target="../ink/ink1787.xml"/><Relationship Id="rId181" Type="http://schemas.openxmlformats.org/officeDocument/2006/relationships/customXml" Target="../ink/ink1788.xml"/><Relationship Id="rId182" Type="http://schemas.openxmlformats.org/officeDocument/2006/relationships/customXml" Target="../ink/ink1789.xml"/><Relationship Id="rId183" Type="http://schemas.openxmlformats.org/officeDocument/2006/relationships/customXml" Target="../ink/ink1790.xml"/><Relationship Id="rId184" Type="http://schemas.openxmlformats.org/officeDocument/2006/relationships/customXml" Target="../ink/ink1791.xml"/><Relationship Id="rId185" Type="http://schemas.openxmlformats.org/officeDocument/2006/relationships/customXml" Target="../ink/ink1792.xml"/><Relationship Id="rId186" Type="http://schemas.openxmlformats.org/officeDocument/2006/relationships/customXml" Target="../ink/ink1793.xml"/><Relationship Id="rId187" Type="http://schemas.openxmlformats.org/officeDocument/2006/relationships/customXml" Target="../ink/ink1794.xml"/><Relationship Id="rId188" Type="http://schemas.openxmlformats.org/officeDocument/2006/relationships/customXml" Target="../ink/ink1795.xml"/><Relationship Id="rId189" Type="http://schemas.openxmlformats.org/officeDocument/2006/relationships/customXml" Target="../ink/ink1796.xml"/><Relationship Id="rId190" Type="http://schemas.openxmlformats.org/officeDocument/2006/relationships/customXml" Target="../ink/ink1797.xml"/><Relationship Id="rId191" Type="http://schemas.openxmlformats.org/officeDocument/2006/relationships/customXml" Target="../ink/ink1798.xml"/><Relationship Id="rId192" Type="http://schemas.openxmlformats.org/officeDocument/2006/relationships/customXml" Target="../ink/ink1799.xml"/><Relationship Id="rId193" Type="http://schemas.openxmlformats.org/officeDocument/2006/relationships/customXml" Target="../ink/ink1800.xml"/><Relationship Id="rId194" Type="http://schemas.openxmlformats.org/officeDocument/2006/relationships/customXml" Target="../ink/ink1801.xml"/><Relationship Id="rId195" Type="http://schemas.openxmlformats.org/officeDocument/2006/relationships/customXml" Target="../ink/ink1802.xml"/><Relationship Id="rId196" Type="http://schemas.openxmlformats.org/officeDocument/2006/relationships/customXml" Target="../ink/ink1803.xml"/><Relationship Id="rId197" Type="http://schemas.openxmlformats.org/officeDocument/2006/relationships/customXml" Target="../ink/ink1804.xml"/><Relationship Id="rId198" Type="http://schemas.openxmlformats.org/officeDocument/2006/relationships/customXml" Target="../ink/ink1805.xml"/><Relationship Id="rId199" Type="http://schemas.openxmlformats.org/officeDocument/2006/relationships/customXml" Target="../ink/ink1806.xml"/><Relationship Id="rId200" Type="http://schemas.openxmlformats.org/officeDocument/2006/relationships/customXml" Target="../ink/ink1807.xml"/><Relationship Id="rId201" Type="http://schemas.openxmlformats.org/officeDocument/2006/relationships/customXml" Target="../ink/ink1808.xml"/><Relationship Id="rId202" Type="http://schemas.openxmlformats.org/officeDocument/2006/relationships/customXml" Target="../ink/ink1809.xml"/><Relationship Id="rId203" Type="http://schemas.openxmlformats.org/officeDocument/2006/relationships/customXml" Target="../ink/ink1810.xml"/><Relationship Id="rId204" Type="http://schemas.openxmlformats.org/officeDocument/2006/relationships/customXml" Target="../ink/ink1811.xml"/><Relationship Id="rId205" Type="http://schemas.openxmlformats.org/officeDocument/2006/relationships/customXml" Target="../ink/ink1812.xml"/><Relationship Id="rId206" Type="http://schemas.openxmlformats.org/officeDocument/2006/relationships/customXml" Target="../ink/ink1813.xml"/><Relationship Id="rId207" Type="http://schemas.openxmlformats.org/officeDocument/2006/relationships/customXml" Target="../ink/ink1814.xml"/><Relationship Id="rId208" Type="http://schemas.openxmlformats.org/officeDocument/2006/relationships/customXml" Target="../ink/ink1815.xml"/><Relationship Id="rId209" Type="http://schemas.openxmlformats.org/officeDocument/2006/relationships/customXml" Target="../ink/ink1816.xml"/><Relationship Id="rId210" Type="http://schemas.openxmlformats.org/officeDocument/2006/relationships/customXml" Target="../ink/ink1817.xml"/><Relationship Id="rId211" Type="http://schemas.openxmlformats.org/officeDocument/2006/relationships/customXml" Target="../ink/ink1818.xml"/><Relationship Id="rId212" Type="http://schemas.openxmlformats.org/officeDocument/2006/relationships/customXml" Target="../ink/ink1819.xml"/><Relationship Id="rId213"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customXml" Target="../ink/ink45.xml"/><Relationship Id="rId5" Type="http://schemas.openxmlformats.org/officeDocument/2006/relationships/customXml" Target="../ink/ink46.xml"/><Relationship Id="rId6" Type="http://schemas.openxmlformats.org/officeDocument/2006/relationships/customXml" Target="../ink/ink47.xml"/><Relationship Id="rId7" Type="http://schemas.openxmlformats.org/officeDocument/2006/relationships/customXml" Target="../ink/ink48.xml"/><Relationship Id="rId8" Type="http://schemas.openxmlformats.org/officeDocument/2006/relationships/customXml" Target="../ink/ink49.xml"/><Relationship Id="rId9" Type="http://schemas.openxmlformats.org/officeDocument/2006/relationships/customXml" Target="../ink/ink50.xml"/><Relationship Id="rId10" Type="http://schemas.openxmlformats.org/officeDocument/2006/relationships/customXml" Target="../ink/ink51.xml"/><Relationship Id="rId11" Type="http://schemas.openxmlformats.org/officeDocument/2006/relationships/customXml" Target="../ink/ink52.xml"/><Relationship Id="rId12" Type="http://schemas.openxmlformats.org/officeDocument/2006/relationships/customXml" Target="../ink/ink53.xml"/><Relationship Id="rId13" Type="http://schemas.openxmlformats.org/officeDocument/2006/relationships/customXml" Target="../ink/ink54.xml"/><Relationship Id="rId14" Type="http://schemas.openxmlformats.org/officeDocument/2006/relationships/customXml" Target="../ink/ink55.xml"/><Relationship Id="rId15" Type="http://schemas.openxmlformats.org/officeDocument/2006/relationships/customXml" Target="../ink/ink56.xml"/><Relationship Id="rId16" Type="http://schemas.openxmlformats.org/officeDocument/2006/relationships/customXml" Target="../ink/ink57.xml"/><Relationship Id="rId17" Type="http://schemas.openxmlformats.org/officeDocument/2006/relationships/customXml" Target="../ink/ink58.xml"/><Relationship Id="rId18" Type="http://schemas.openxmlformats.org/officeDocument/2006/relationships/customXml" Target="../ink/ink59.xml"/><Relationship Id="rId19" Type="http://schemas.openxmlformats.org/officeDocument/2006/relationships/customXml" Target="../ink/ink60.xml"/><Relationship Id="rId20" Type="http://schemas.openxmlformats.org/officeDocument/2006/relationships/customXml" Target="../ink/ink61.xml"/><Relationship Id="rId21" Type="http://schemas.openxmlformats.org/officeDocument/2006/relationships/customXml" Target="../ink/ink62.xml"/><Relationship Id="rId22" Type="http://schemas.openxmlformats.org/officeDocument/2006/relationships/customXml" Target="../ink/ink63.xml"/><Relationship Id="rId23" Type="http://schemas.openxmlformats.org/officeDocument/2006/relationships/customXml" Target="../ink/ink64.xml"/><Relationship Id="rId24" Type="http://schemas.openxmlformats.org/officeDocument/2006/relationships/customXml" Target="../ink/ink65.xml"/><Relationship Id="rId25" Type="http://schemas.openxmlformats.org/officeDocument/2006/relationships/customXml" Target="../ink/ink66.xml"/><Relationship Id="rId26" Type="http://schemas.openxmlformats.org/officeDocument/2006/relationships/customXml" Target="../ink/ink67.xml"/><Relationship Id="rId27"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customXml" Target="../ink/ink1820.xml"/><Relationship Id="rId2" Type="http://schemas.openxmlformats.org/officeDocument/2006/relationships/customXml" Target="../ink/ink1821.xml"/><Relationship Id="rId3" Type="http://schemas.openxmlformats.org/officeDocument/2006/relationships/customXml" Target="../ink/ink1822.xml"/><Relationship Id="rId4" Type="http://schemas.openxmlformats.org/officeDocument/2006/relationships/customXml" Target="../ink/ink1823.xml"/><Relationship Id="rId5" Type="http://schemas.openxmlformats.org/officeDocument/2006/relationships/customXml" Target="../ink/ink1824.xml"/><Relationship Id="rId6" Type="http://schemas.openxmlformats.org/officeDocument/2006/relationships/customXml" Target="../ink/ink1825.xml"/><Relationship Id="rId7" Type="http://schemas.openxmlformats.org/officeDocument/2006/relationships/customXml" Target="../ink/ink1826.xml"/><Relationship Id="rId8" Type="http://schemas.openxmlformats.org/officeDocument/2006/relationships/customXml" Target="../ink/ink1827.xml"/><Relationship Id="rId9" Type="http://schemas.openxmlformats.org/officeDocument/2006/relationships/customXml" Target="../ink/ink1828.xml"/><Relationship Id="rId10" Type="http://schemas.openxmlformats.org/officeDocument/2006/relationships/customXml" Target="../ink/ink1829.xml"/><Relationship Id="rId11" Type="http://schemas.openxmlformats.org/officeDocument/2006/relationships/customXml" Target="../ink/ink1830.xml"/><Relationship Id="rId12" Type="http://schemas.openxmlformats.org/officeDocument/2006/relationships/customXml" Target="../ink/ink1831.xml"/><Relationship Id="rId13" Type="http://schemas.openxmlformats.org/officeDocument/2006/relationships/customXml" Target="../ink/ink1832.xml"/><Relationship Id="rId14" Type="http://schemas.openxmlformats.org/officeDocument/2006/relationships/customXml" Target="../ink/ink1833.xml"/><Relationship Id="rId15" Type="http://schemas.openxmlformats.org/officeDocument/2006/relationships/customXml" Target="../ink/ink1834.xml"/><Relationship Id="rId16" Type="http://schemas.openxmlformats.org/officeDocument/2006/relationships/customXml" Target="../ink/ink1835.xml"/><Relationship Id="rId17" Type="http://schemas.openxmlformats.org/officeDocument/2006/relationships/customXml" Target="../ink/ink1836.xml"/><Relationship Id="rId18" Type="http://schemas.openxmlformats.org/officeDocument/2006/relationships/customXml" Target="../ink/ink1837.xml"/><Relationship Id="rId19" Type="http://schemas.openxmlformats.org/officeDocument/2006/relationships/customXml" Target="../ink/ink1838.xml"/><Relationship Id="rId20" Type="http://schemas.openxmlformats.org/officeDocument/2006/relationships/customXml" Target="../ink/ink1839.xml"/><Relationship Id="rId21" Type="http://schemas.openxmlformats.org/officeDocument/2006/relationships/customXml" Target="../ink/ink1840.xml"/><Relationship Id="rId22" Type="http://schemas.openxmlformats.org/officeDocument/2006/relationships/customXml" Target="../ink/ink1841.xml"/><Relationship Id="rId23" Type="http://schemas.openxmlformats.org/officeDocument/2006/relationships/customXml" Target="../ink/ink1842.xml"/><Relationship Id="rId24" Type="http://schemas.openxmlformats.org/officeDocument/2006/relationships/customXml" Target="../ink/ink1843.xml"/><Relationship Id="rId25" Type="http://schemas.openxmlformats.org/officeDocument/2006/relationships/customXml" Target="../ink/ink1844.xml"/><Relationship Id="rId26" Type="http://schemas.openxmlformats.org/officeDocument/2006/relationships/customXml" Target="../ink/ink1845.xml"/><Relationship Id="rId27" Type="http://schemas.openxmlformats.org/officeDocument/2006/relationships/customXml" Target="../ink/ink1846.xml"/><Relationship Id="rId28" Type="http://schemas.openxmlformats.org/officeDocument/2006/relationships/customXml" Target="../ink/ink1847.xml"/><Relationship Id="rId29" Type="http://schemas.openxmlformats.org/officeDocument/2006/relationships/customXml" Target="../ink/ink1848.xml"/><Relationship Id="rId30" Type="http://schemas.openxmlformats.org/officeDocument/2006/relationships/customXml" Target="../ink/ink1849.xml"/><Relationship Id="rId31" Type="http://schemas.openxmlformats.org/officeDocument/2006/relationships/customXml" Target="../ink/ink1850.xml"/><Relationship Id="rId32" Type="http://schemas.openxmlformats.org/officeDocument/2006/relationships/customXml" Target="../ink/ink1851.xml"/><Relationship Id="rId33" Type="http://schemas.openxmlformats.org/officeDocument/2006/relationships/customXml" Target="../ink/ink1852.xml"/><Relationship Id="rId34" Type="http://schemas.openxmlformats.org/officeDocument/2006/relationships/customXml" Target="../ink/ink1853.xml"/><Relationship Id="rId35" Type="http://schemas.openxmlformats.org/officeDocument/2006/relationships/customXml" Target="../ink/ink1854.xml"/><Relationship Id="rId36" Type="http://schemas.openxmlformats.org/officeDocument/2006/relationships/customXml" Target="../ink/ink1855.xml"/><Relationship Id="rId37" Type="http://schemas.openxmlformats.org/officeDocument/2006/relationships/customXml" Target="../ink/ink1856.xml"/><Relationship Id="rId38" Type="http://schemas.openxmlformats.org/officeDocument/2006/relationships/customXml" Target="../ink/ink1857.xml"/><Relationship Id="rId39" Type="http://schemas.openxmlformats.org/officeDocument/2006/relationships/customXml" Target="../ink/ink1858.xml"/><Relationship Id="rId40" Type="http://schemas.openxmlformats.org/officeDocument/2006/relationships/customXml" Target="../ink/ink1859.xml"/><Relationship Id="rId41" Type="http://schemas.openxmlformats.org/officeDocument/2006/relationships/customXml" Target="../ink/ink1860.xml"/><Relationship Id="rId42" Type="http://schemas.openxmlformats.org/officeDocument/2006/relationships/customXml" Target="../ink/ink1861.xml"/><Relationship Id="rId43" Type="http://schemas.openxmlformats.org/officeDocument/2006/relationships/customXml" Target="../ink/ink1862.xml"/><Relationship Id="rId44" Type="http://schemas.openxmlformats.org/officeDocument/2006/relationships/customXml" Target="../ink/ink1863.xml"/><Relationship Id="rId45" Type="http://schemas.openxmlformats.org/officeDocument/2006/relationships/customXml" Target="../ink/ink1864.xml"/><Relationship Id="rId46" Type="http://schemas.openxmlformats.org/officeDocument/2006/relationships/customXml" Target="../ink/ink1865.xml"/><Relationship Id="rId47" Type="http://schemas.openxmlformats.org/officeDocument/2006/relationships/customXml" Target="../ink/ink1866.xml"/><Relationship Id="rId48" Type="http://schemas.openxmlformats.org/officeDocument/2006/relationships/customXml" Target="../ink/ink1867.xml"/><Relationship Id="rId49" Type="http://schemas.openxmlformats.org/officeDocument/2006/relationships/customXml" Target="../ink/ink1868.xml"/><Relationship Id="rId50" Type="http://schemas.openxmlformats.org/officeDocument/2006/relationships/customXml" Target="../ink/ink1869.xml"/><Relationship Id="rId51" Type="http://schemas.openxmlformats.org/officeDocument/2006/relationships/customXml" Target="../ink/ink1870.xml"/><Relationship Id="rId52" Type="http://schemas.openxmlformats.org/officeDocument/2006/relationships/customXml" Target="../ink/ink1871.xml"/><Relationship Id="rId53" Type="http://schemas.openxmlformats.org/officeDocument/2006/relationships/customXml" Target="../ink/ink1872.xml"/><Relationship Id="rId54" Type="http://schemas.openxmlformats.org/officeDocument/2006/relationships/customXml" Target="../ink/ink1873.xml"/><Relationship Id="rId55" Type="http://schemas.openxmlformats.org/officeDocument/2006/relationships/customXml" Target="../ink/ink1874.xml"/><Relationship Id="rId56" Type="http://schemas.openxmlformats.org/officeDocument/2006/relationships/customXml" Target="../ink/ink1875.xml"/><Relationship Id="rId57" Type="http://schemas.openxmlformats.org/officeDocument/2006/relationships/customXml" Target="../ink/ink1876.xml"/><Relationship Id="rId58" Type="http://schemas.openxmlformats.org/officeDocument/2006/relationships/customXml" Target="../ink/ink1877.xml"/><Relationship Id="rId59" Type="http://schemas.openxmlformats.org/officeDocument/2006/relationships/customXml" Target="../ink/ink1878.xml"/><Relationship Id="rId60" Type="http://schemas.openxmlformats.org/officeDocument/2006/relationships/customXml" Target="../ink/ink1879.xml"/><Relationship Id="rId61" Type="http://schemas.openxmlformats.org/officeDocument/2006/relationships/customXml" Target="../ink/ink1880.xml"/><Relationship Id="rId62" Type="http://schemas.openxmlformats.org/officeDocument/2006/relationships/customXml" Target="../ink/ink1881.xml"/><Relationship Id="rId63" Type="http://schemas.openxmlformats.org/officeDocument/2006/relationships/customXml" Target="../ink/ink1882.xml"/><Relationship Id="rId64" Type="http://schemas.openxmlformats.org/officeDocument/2006/relationships/customXml" Target="../ink/ink1883.xml"/><Relationship Id="rId65" Type="http://schemas.openxmlformats.org/officeDocument/2006/relationships/customXml" Target="../ink/ink1884.xml"/><Relationship Id="rId66" Type="http://schemas.openxmlformats.org/officeDocument/2006/relationships/customXml" Target="../ink/ink1885.xml"/><Relationship Id="rId67" Type="http://schemas.openxmlformats.org/officeDocument/2006/relationships/customXml" Target="../ink/ink1886.xml"/><Relationship Id="rId68" Type="http://schemas.openxmlformats.org/officeDocument/2006/relationships/customXml" Target="../ink/ink1887.xml"/><Relationship Id="rId69" Type="http://schemas.openxmlformats.org/officeDocument/2006/relationships/customXml" Target="../ink/ink1888.xml"/><Relationship Id="rId70" Type="http://schemas.openxmlformats.org/officeDocument/2006/relationships/customXml" Target="../ink/ink1889.xml"/><Relationship Id="rId71" Type="http://schemas.openxmlformats.org/officeDocument/2006/relationships/customXml" Target="../ink/ink1890.xml"/><Relationship Id="rId72" Type="http://schemas.openxmlformats.org/officeDocument/2006/relationships/customXml" Target="../ink/ink1891.xml"/><Relationship Id="rId73" Type="http://schemas.openxmlformats.org/officeDocument/2006/relationships/customXml" Target="../ink/ink1892.xml"/><Relationship Id="rId74" Type="http://schemas.openxmlformats.org/officeDocument/2006/relationships/customXml" Target="../ink/ink1893.xml"/><Relationship Id="rId75" Type="http://schemas.openxmlformats.org/officeDocument/2006/relationships/customXml" Target="../ink/ink1894.xml"/><Relationship Id="rId76" Type="http://schemas.openxmlformats.org/officeDocument/2006/relationships/customXml" Target="../ink/ink1895.xml"/><Relationship Id="rId77" Type="http://schemas.openxmlformats.org/officeDocument/2006/relationships/customXml" Target="../ink/ink1896.xml"/><Relationship Id="rId78" Type="http://schemas.openxmlformats.org/officeDocument/2006/relationships/customXml" Target="../ink/ink1897.xml"/><Relationship Id="rId79" Type="http://schemas.openxmlformats.org/officeDocument/2006/relationships/customXml" Target="../ink/ink1898.xml"/><Relationship Id="rId80" Type="http://schemas.openxmlformats.org/officeDocument/2006/relationships/customXml" Target="../ink/ink1899.xml"/><Relationship Id="rId81" Type="http://schemas.openxmlformats.org/officeDocument/2006/relationships/customXml" Target="../ink/ink1900.xml"/><Relationship Id="rId82" Type="http://schemas.openxmlformats.org/officeDocument/2006/relationships/customXml" Target="../ink/ink1901.xml"/><Relationship Id="rId83" Type="http://schemas.openxmlformats.org/officeDocument/2006/relationships/customXml" Target="../ink/ink1902.xml"/><Relationship Id="rId84" Type="http://schemas.openxmlformats.org/officeDocument/2006/relationships/customXml" Target="../ink/ink1903.xml"/><Relationship Id="rId85" Type="http://schemas.openxmlformats.org/officeDocument/2006/relationships/customXml" Target="../ink/ink1904.xml"/><Relationship Id="rId86" Type="http://schemas.openxmlformats.org/officeDocument/2006/relationships/customXml" Target="../ink/ink1905.xml"/><Relationship Id="rId87" Type="http://schemas.openxmlformats.org/officeDocument/2006/relationships/customXml" Target="../ink/ink1906.xml"/><Relationship Id="rId88" Type="http://schemas.openxmlformats.org/officeDocument/2006/relationships/customXml" Target="../ink/ink1907.xml"/><Relationship Id="rId89" Type="http://schemas.openxmlformats.org/officeDocument/2006/relationships/customXml" Target="../ink/ink1908.xml"/><Relationship Id="rId90" Type="http://schemas.openxmlformats.org/officeDocument/2006/relationships/customXml" Target="../ink/ink1909.xml"/><Relationship Id="rId91" Type="http://schemas.openxmlformats.org/officeDocument/2006/relationships/customXml" Target="../ink/ink1910.xml"/><Relationship Id="rId92" Type="http://schemas.openxmlformats.org/officeDocument/2006/relationships/customXml" Target="../ink/ink1911.xml"/><Relationship Id="rId93" Type="http://schemas.openxmlformats.org/officeDocument/2006/relationships/customXml" Target="../ink/ink1912.xml"/><Relationship Id="rId94" Type="http://schemas.openxmlformats.org/officeDocument/2006/relationships/customXml" Target="../ink/ink1913.xml"/><Relationship Id="rId95" Type="http://schemas.openxmlformats.org/officeDocument/2006/relationships/customXml" Target="../ink/ink1914.xml"/><Relationship Id="rId96" Type="http://schemas.openxmlformats.org/officeDocument/2006/relationships/customXml" Target="../ink/ink1915.xml"/><Relationship Id="rId97" Type="http://schemas.openxmlformats.org/officeDocument/2006/relationships/customXml" Target="../ink/ink1916.xml"/><Relationship Id="rId98" Type="http://schemas.openxmlformats.org/officeDocument/2006/relationships/customXml" Target="../ink/ink1917.xml"/><Relationship Id="rId99" Type="http://schemas.openxmlformats.org/officeDocument/2006/relationships/customXml" Target="../ink/ink1918.xml"/><Relationship Id="rId100" Type="http://schemas.openxmlformats.org/officeDocument/2006/relationships/customXml" Target="../ink/ink1919.xml"/><Relationship Id="rId101" Type="http://schemas.openxmlformats.org/officeDocument/2006/relationships/customXml" Target="../ink/ink1920.xml"/><Relationship Id="rId102" Type="http://schemas.openxmlformats.org/officeDocument/2006/relationships/customXml" Target="../ink/ink1921.xml"/><Relationship Id="rId103" Type="http://schemas.openxmlformats.org/officeDocument/2006/relationships/customXml" Target="../ink/ink1922.xml"/><Relationship Id="rId104" Type="http://schemas.openxmlformats.org/officeDocument/2006/relationships/customXml" Target="../ink/ink1923.xml"/><Relationship Id="rId105" Type="http://schemas.openxmlformats.org/officeDocument/2006/relationships/customXml" Target="../ink/ink1924.xml"/><Relationship Id="rId106" Type="http://schemas.openxmlformats.org/officeDocument/2006/relationships/customXml" Target="../ink/ink1925.xml"/><Relationship Id="rId107" Type="http://schemas.openxmlformats.org/officeDocument/2006/relationships/customXml" Target="../ink/ink1926.xml"/><Relationship Id="rId108" Type="http://schemas.openxmlformats.org/officeDocument/2006/relationships/customXml" Target="../ink/ink1927.xml"/><Relationship Id="rId109" Type="http://schemas.openxmlformats.org/officeDocument/2006/relationships/customXml" Target="../ink/ink1928.xml"/><Relationship Id="rId110" Type="http://schemas.openxmlformats.org/officeDocument/2006/relationships/customXml" Target="../ink/ink1929.xml"/><Relationship Id="rId111" Type="http://schemas.openxmlformats.org/officeDocument/2006/relationships/customXml" Target="../ink/ink1930.xml"/><Relationship Id="rId112" Type="http://schemas.openxmlformats.org/officeDocument/2006/relationships/customXml" Target="../ink/ink1931.xml"/><Relationship Id="rId113" Type="http://schemas.openxmlformats.org/officeDocument/2006/relationships/customXml" Target="../ink/ink1932.xml"/><Relationship Id="rId114" Type="http://schemas.openxmlformats.org/officeDocument/2006/relationships/customXml" Target="../ink/ink1933.xml"/><Relationship Id="rId115" Type="http://schemas.openxmlformats.org/officeDocument/2006/relationships/customXml" Target="../ink/ink1934.xml"/><Relationship Id="rId116" Type="http://schemas.openxmlformats.org/officeDocument/2006/relationships/customXml" Target="../ink/ink1935.xml"/><Relationship Id="rId117" Type="http://schemas.openxmlformats.org/officeDocument/2006/relationships/customXml" Target="../ink/ink1936.xml"/><Relationship Id="rId118" Type="http://schemas.openxmlformats.org/officeDocument/2006/relationships/customXml" Target="../ink/ink1937.xml"/><Relationship Id="rId119" Type="http://schemas.openxmlformats.org/officeDocument/2006/relationships/customXml" Target="../ink/ink1938.xml"/><Relationship Id="rId120" Type="http://schemas.openxmlformats.org/officeDocument/2006/relationships/customXml" Target="../ink/ink1939.xml"/><Relationship Id="rId121" Type="http://schemas.openxmlformats.org/officeDocument/2006/relationships/customXml" Target="../ink/ink1940.xml"/><Relationship Id="rId122" Type="http://schemas.openxmlformats.org/officeDocument/2006/relationships/customXml" Target="../ink/ink1941.xml"/><Relationship Id="rId123" Type="http://schemas.openxmlformats.org/officeDocument/2006/relationships/customXml" Target="../ink/ink1942.xml"/><Relationship Id="rId124" Type="http://schemas.openxmlformats.org/officeDocument/2006/relationships/customXml" Target="../ink/ink1943.xml"/><Relationship Id="rId125" Type="http://schemas.openxmlformats.org/officeDocument/2006/relationships/customXml" Target="../ink/ink1944.xml"/><Relationship Id="rId126" Type="http://schemas.openxmlformats.org/officeDocument/2006/relationships/customXml" Target="../ink/ink1945.xml"/><Relationship Id="rId127" Type="http://schemas.openxmlformats.org/officeDocument/2006/relationships/customXml" Target="../ink/ink1946.xml"/><Relationship Id="rId128" Type="http://schemas.openxmlformats.org/officeDocument/2006/relationships/customXml" Target="../ink/ink1947.xml"/><Relationship Id="rId129" Type="http://schemas.openxmlformats.org/officeDocument/2006/relationships/customXml" Target="../ink/ink1948.xml"/><Relationship Id="rId130" Type="http://schemas.openxmlformats.org/officeDocument/2006/relationships/customXml" Target="../ink/ink1949.xml"/><Relationship Id="rId131" Type="http://schemas.openxmlformats.org/officeDocument/2006/relationships/customXml" Target="../ink/ink1950.xml"/><Relationship Id="rId132" Type="http://schemas.openxmlformats.org/officeDocument/2006/relationships/customXml" Target="../ink/ink1951.xml"/><Relationship Id="rId133" Type="http://schemas.openxmlformats.org/officeDocument/2006/relationships/customXml" Target="../ink/ink1952.xml"/><Relationship Id="rId134" Type="http://schemas.openxmlformats.org/officeDocument/2006/relationships/customXml" Target="../ink/ink1953.xml"/><Relationship Id="rId135" Type="http://schemas.openxmlformats.org/officeDocument/2006/relationships/customXml" Target="../ink/ink1954.xml"/><Relationship Id="rId136" Type="http://schemas.openxmlformats.org/officeDocument/2006/relationships/customXml" Target="../ink/ink1955.xml"/><Relationship Id="rId137" Type="http://schemas.openxmlformats.org/officeDocument/2006/relationships/customXml" Target="../ink/ink1956.xml"/><Relationship Id="rId138" Type="http://schemas.openxmlformats.org/officeDocument/2006/relationships/customXml" Target="../ink/ink1957.xml"/><Relationship Id="rId139" Type="http://schemas.openxmlformats.org/officeDocument/2006/relationships/customXml" Target="../ink/ink1958.xml"/><Relationship Id="rId140" Type="http://schemas.openxmlformats.org/officeDocument/2006/relationships/customXml" Target="../ink/ink1959.xml"/><Relationship Id="rId141" Type="http://schemas.openxmlformats.org/officeDocument/2006/relationships/customXml" Target="../ink/ink1960.xml"/><Relationship Id="rId142" Type="http://schemas.openxmlformats.org/officeDocument/2006/relationships/customXml" Target="../ink/ink1961.xml"/><Relationship Id="rId143" Type="http://schemas.openxmlformats.org/officeDocument/2006/relationships/customXml" Target="../ink/ink1962.xml"/><Relationship Id="rId144" Type="http://schemas.openxmlformats.org/officeDocument/2006/relationships/customXml" Target="../ink/ink1963.xml"/><Relationship Id="rId145" Type="http://schemas.openxmlformats.org/officeDocument/2006/relationships/customXml" Target="../ink/ink1964.xml"/><Relationship Id="rId146" Type="http://schemas.openxmlformats.org/officeDocument/2006/relationships/customXml" Target="../ink/ink1965.xml"/><Relationship Id="rId147" Type="http://schemas.openxmlformats.org/officeDocument/2006/relationships/customXml" Target="../ink/ink1966.xml"/><Relationship Id="rId148" Type="http://schemas.openxmlformats.org/officeDocument/2006/relationships/customXml" Target="../ink/ink1967.xml"/><Relationship Id="rId149" Type="http://schemas.openxmlformats.org/officeDocument/2006/relationships/customXml" Target="../ink/ink1968.xml"/><Relationship Id="rId150" Type="http://schemas.openxmlformats.org/officeDocument/2006/relationships/customXml" Target="../ink/ink1969.xml"/><Relationship Id="rId151" Type="http://schemas.openxmlformats.org/officeDocument/2006/relationships/customXml" Target="../ink/ink1970.xml"/><Relationship Id="rId152" Type="http://schemas.openxmlformats.org/officeDocument/2006/relationships/customXml" Target="../ink/ink1971.xml"/><Relationship Id="rId153" Type="http://schemas.openxmlformats.org/officeDocument/2006/relationships/customXml" Target="../ink/ink1972.xml"/><Relationship Id="rId154" Type="http://schemas.openxmlformats.org/officeDocument/2006/relationships/customXml" Target="../ink/ink1973.xml"/><Relationship Id="rId155" Type="http://schemas.openxmlformats.org/officeDocument/2006/relationships/customXml" Target="../ink/ink1974.xml"/><Relationship Id="rId156" Type="http://schemas.openxmlformats.org/officeDocument/2006/relationships/customXml" Target="../ink/ink1975.xml"/><Relationship Id="rId157" Type="http://schemas.openxmlformats.org/officeDocument/2006/relationships/customXml" Target="../ink/ink1976.xml"/><Relationship Id="rId158" Type="http://schemas.openxmlformats.org/officeDocument/2006/relationships/customXml" Target="../ink/ink1977.xml"/><Relationship Id="rId159" Type="http://schemas.openxmlformats.org/officeDocument/2006/relationships/customXml" Target="../ink/ink1978.xml"/><Relationship Id="rId160" Type="http://schemas.openxmlformats.org/officeDocument/2006/relationships/customXml" Target="../ink/ink1979.xml"/><Relationship Id="rId161" Type="http://schemas.openxmlformats.org/officeDocument/2006/relationships/customXml" Target="../ink/ink1980.xml"/><Relationship Id="rId162" Type="http://schemas.openxmlformats.org/officeDocument/2006/relationships/customXml" Target="../ink/ink1981.xml"/><Relationship Id="rId163" Type="http://schemas.openxmlformats.org/officeDocument/2006/relationships/customXml" Target="../ink/ink1982.xml"/><Relationship Id="rId164" Type="http://schemas.openxmlformats.org/officeDocument/2006/relationships/customXml" Target="../ink/ink1983.xml"/><Relationship Id="rId165" Type="http://schemas.openxmlformats.org/officeDocument/2006/relationships/customXml" Target="../ink/ink1984.xml"/><Relationship Id="rId166" Type="http://schemas.openxmlformats.org/officeDocument/2006/relationships/customXml" Target="../ink/ink1985.xml"/><Relationship Id="rId167" Type="http://schemas.openxmlformats.org/officeDocument/2006/relationships/customXml" Target="../ink/ink1986.xml"/><Relationship Id="rId168" Type="http://schemas.openxmlformats.org/officeDocument/2006/relationships/customXml" Target="../ink/ink1987.xml"/><Relationship Id="rId169" Type="http://schemas.openxmlformats.org/officeDocument/2006/relationships/customXml" Target="../ink/ink1988.xml"/><Relationship Id="rId170" Type="http://schemas.openxmlformats.org/officeDocument/2006/relationships/customXml" Target="../ink/ink1989.xml"/><Relationship Id="rId171" Type="http://schemas.openxmlformats.org/officeDocument/2006/relationships/customXml" Target="../ink/ink1990.xml"/><Relationship Id="rId172" Type="http://schemas.openxmlformats.org/officeDocument/2006/relationships/customXml" Target="../ink/ink1991.xml"/><Relationship Id="rId173" Type="http://schemas.openxmlformats.org/officeDocument/2006/relationships/customXml" Target="../ink/ink1992.xml"/><Relationship Id="rId174" Type="http://schemas.openxmlformats.org/officeDocument/2006/relationships/customXml" Target="../ink/ink1993.xml"/><Relationship Id="rId175" Type="http://schemas.openxmlformats.org/officeDocument/2006/relationships/customXml" Target="../ink/ink1994.xml"/><Relationship Id="rId176" Type="http://schemas.openxmlformats.org/officeDocument/2006/relationships/customXml" Target="../ink/ink1995.xml"/><Relationship Id="rId177" Type="http://schemas.openxmlformats.org/officeDocument/2006/relationships/customXml" Target="../ink/ink1996.xml"/><Relationship Id="rId178" Type="http://schemas.openxmlformats.org/officeDocument/2006/relationships/customXml" Target="../ink/ink1997.xml"/><Relationship Id="rId179" Type="http://schemas.openxmlformats.org/officeDocument/2006/relationships/customXml" Target="../ink/ink1998.xml"/><Relationship Id="rId180" Type="http://schemas.openxmlformats.org/officeDocument/2006/relationships/customXml" Target="../ink/ink1999.xml"/><Relationship Id="rId181" Type="http://schemas.openxmlformats.org/officeDocument/2006/relationships/customXml" Target="../ink/ink2000.xml"/><Relationship Id="rId182" Type="http://schemas.openxmlformats.org/officeDocument/2006/relationships/customXml" Target="../ink/ink2001.xml"/><Relationship Id="rId183" Type="http://schemas.openxmlformats.org/officeDocument/2006/relationships/customXml" Target="../ink/ink2002.xml"/><Relationship Id="rId184" Type="http://schemas.openxmlformats.org/officeDocument/2006/relationships/customXml" Target="../ink/ink2003.xml"/><Relationship Id="rId185" Type="http://schemas.openxmlformats.org/officeDocument/2006/relationships/customXml" Target="../ink/ink2004.xml"/><Relationship Id="rId186" Type="http://schemas.openxmlformats.org/officeDocument/2006/relationships/customXml" Target="../ink/ink2005.xml"/><Relationship Id="rId187" Type="http://schemas.openxmlformats.org/officeDocument/2006/relationships/customXml" Target="../ink/ink2006.xml"/><Relationship Id="rId188" Type="http://schemas.openxmlformats.org/officeDocument/2006/relationships/customXml" Target="../ink/ink2007.xml"/><Relationship Id="rId189" Type="http://schemas.openxmlformats.org/officeDocument/2006/relationships/customXml" Target="../ink/ink2008.xml"/><Relationship Id="rId190" Type="http://schemas.openxmlformats.org/officeDocument/2006/relationships/customXml" Target="../ink/ink2009.xml"/><Relationship Id="rId191" Type="http://schemas.openxmlformats.org/officeDocument/2006/relationships/customXml" Target="../ink/ink2010.xml"/><Relationship Id="rId192" Type="http://schemas.openxmlformats.org/officeDocument/2006/relationships/customXml" Target="../ink/ink2011.xml"/><Relationship Id="rId193" Type="http://schemas.openxmlformats.org/officeDocument/2006/relationships/customXml" Target="../ink/ink2012.xml"/><Relationship Id="rId194" Type="http://schemas.openxmlformats.org/officeDocument/2006/relationships/customXml" Target="../ink/ink2013.xml"/><Relationship Id="rId195" Type="http://schemas.openxmlformats.org/officeDocument/2006/relationships/customXml" Target="../ink/ink2014.xml"/><Relationship Id="rId196" Type="http://schemas.openxmlformats.org/officeDocument/2006/relationships/customXml" Target="../ink/ink2015.xml"/><Relationship Id="rId197" Type="http://schemas.openxmlformats.org/officeDocument/2006/relationships/customXml" Target="../ink/ink2016.xml"/><Relationship Id="rId198" Type="http://schemas.openxmlformats.org/officeDocument/2006/relationships/customXml" Target="../ink/ink2017.xml"/><Relationship Id="rId199" Type="http://schemas.openxmlformats.org/officeDocument/2006/relationships/customXml" Target="../ink/ink2018.xml"/><Relationship Id="rId200" Type="http://schemas.openxmlformats.org/officeDocument/2006/relationships/customXml" Target="../ink/ink2019.xml"/><Relationship Id="rId201" Type="http://schemas.openxmlformats.org/officeDocument/2006/relationships/customXml" Target="../ink/ink2020.xml"/><Relationship Id="rId202" Type="http://schemas.openxmlformats.org/officeDocument/2006/relationships/customXml" Target="../ink/ink2021.xml"/><Relationship Id="rId203" Type="http://schemas.openxmlformats.org/officeDocument/2006/relationships/customXml" Target="../ink/ink2022.xml"/><Relationship Id="rId204" Type="http://schemas.openxmlformats.org/officeDocument/2006/relationships/customXml" Target="../ink/ink2023.xml"/><Relationship Id="rId205" Type="http://schemas.openxmlformats.org/officeDocument/2006/relationships/customXml" Target="../ink/ink2024.xml"/><Relationship Id="rId206" Type="http://schemas.openxmlformats.org/officeDocument/2006/relationships/customXml" Target="../ink/ink2025.xml"/><Relationship Id="rId207" Type="http://schemas.openxmlformats.org/officeDocument/2006/relationships/customXml" Target="../ink/ink2026.xml"/><Relationship Id="rId208" Type="http://schemas.openxmlformats.org/officeDocument/2006/relationships/customXml" Target="../ink/ink2027.xml"/><Relationship Id="rId209" Type="http://schemas.openxmlformats.org/officeDocument/2006/relationships/customXml" Target="../ink/ink2028.xml"/><Relationship Id="rId210" Type="http://schemas.openxmlformats.org/officeDocument/2006/relationships/customXml" Target="../ink/ink2029.xml"/><Relationship Id="rId211" Type="http://schemas.openxmlformats.org/officeDocument/2006/relationships/customXml" Target="../ink/ink2030.xml"/><Relationship Id="rId212" Type="http://schemas.openxmlformats.org/officeDocument/2006/relationships/customXml" Target="../ink/ink2031.xml"/><Relationship Id="rId213" Type="http://schemas.openxmlformats.org/officeDocument/2006/relationships/customXml" Target="../ink/ink2032.xml"/><Relationship Id="rId214" Type="http://schemas.openxmlformats.org/officeDocument/2006/relationships/customXml" Target="../ink/ink2033.xml"/><Relationship Id="rId215" Type="http://schemas.openxmlformats.org/officeDocument/2006/relationships/customXml" Target="../ink/ink2034.xml"/><Relationship Id="rId216" Type="http://schemas.openxmlformats.org/officeDocument/2006/relationships/customXml" Target="../ink/ink2035.xml"/><Relationship Id="rId217" Type="http://schemas.openxmlformats.org/officeDocument/2006/relationships/customXml" Target="../ink/ink2036.xml"/><Relationship Id="rId218" Type="http://schemas.openxmlformats.org/officeDocument/2006/relationships/customXml" Target="../ink/ink2037.xml"/><Relationship Id="rId219" Type="http://schemas.openxmlformats.org/officeDocument/2006/relationships/customXml" Target="../ink/ink2038.xml"/><Relationship Id="rId220" Type="http://schemas.openxmlformats.org/officeDocument/2006/relationships/customXml" Target="../ink/ink2039.xml"/><Relationship Id="rId221" Type="http://schemas.openxmlformats.org/officeDocument/2006/relationships/customXml" Target="../ink/ink2040.xml"/><Relationship Id="rId222" Type="http://schemas.openxmlformats.org/officeDocument/2006/relationships/customXml" Target="../ink/ink2041.xml"/><Relationship Id="rId223" Type="http://schemas.openxmlformats.org/officeDocument/2006/relationships/customXml" Target="../ink/ink2042.xml"/><Relationship Id="rId224" Type="http://schemas.openxmlformats.org/officeDocument/2006/relationships/customXml" Target="../ink/ink2043.xml"/><Relationship Id="rId225" Type="http://schemas.openxmlformats.org/officeDocument/2006/relationships/customXml" Target="../ink/ink2044.xml"/><Relationship Id="rId226" Type="http://schemas.openxmlformats.org/officeDocument/2006/relationships/customXml" Target="../ink/ink2045.xml"/><Relationship Id="rId227" Type="http://schemas.openxmlformats.org/officeDocument/2006/relationships/customXml" Target="../ink/ink2046.xml"/><Relationship Id="rId228" Type="http://schemas.openxmlformats.org/officeDocument/2006/relationships/customXml" Target="../ink/ink2047.xml"/><Relationship Id="rId229" Type="http://schemas.openxmlformats.org/officeDocument/2006/relationships/customXml" Target="../ink/ink2048.xml"/><Relationship Id="rId230" Type="http://schemas.openxmlformats.org/officeDocument/2006/relationships/customXml" Target="../ink/ink2049.xml"/><Relationship Id="rId231" Type="http://schemas.openxmlformats.org/officeDocument/2006/relationships/customXml" Target="../ink/ink2050.xml"/><Relationship Id="rId232" Type="http://schemas.openxmlformats.org/officeDocument/2006/relationships/customXml" Target="../ink/ink2051.xml"/><Relationship Id="rId233" Type="http://schemas.openxmlformats.org/officeDocument/2006/relationships/customXml" Target="../ink/ink2052.xml"/><Relationship Id="rId234" Type="http://schemas.openxmlformats.org/officeDocument/2006/relationships/customXml" Target="../ink/ink2053.xml"/><Relationship Id="rId235" Type="http://schemas.openxmlformats.org/officeDocument/2006/relationships/customXml" Target="../ink/ink2054.xml"/><Relationship Id="rId236" Type="http://schemas.openxmlformats.org/officeDocument/2006/relationships/customXml" Target="../ink/ink2055.xml"/><Relationship Id="rId237" Type="http://schemas.openxmlformats.org/officeDocument/2006/relationships/customXml" Target="../ink/ink2056.xml"/><Relationship Id="rId238" Type="http://schemas.openxmlformats.org/officeDocument/2006/relationships/customXml" Target="../ink/ink2057.xml"/><Relationship Id="rId239" Type="http://schemas.openxmlformats.org/officeDocument/2006/relationships/customXml" Target="../ink/ink2058.xml"/><Relationship Id="rId240" Type="http://schemas.openxmlformats.org/officeDocument/2006/relationships/customXml" Target="../ink/ink2059.xml"/><Relationship Id="rId241" Type="http://schemas.openxmlformats.org/officeDocument/2006/relationships/customXml" Target="../ink/ink2060.xml"/><Relationship Id="rId242" Type="http://schemas.openxmlformats.org/officeDocument/2006/relationships/customXml" Target="../ink/ink2061.xml"/><Relationship Id="rId243" Type="http://schemas.openxmlformats.org/officeDocument/2006/relationships/customXml" Target="../ink/ink2062.xml"/><Relationship Id="rId244" Type="http://schemas.openxmlformats.org/officeDocument/2006/relationships/customXml" Target="../ink/ink2063.xml"/><Relationship Id="rId245" Type="http://schemas.openxmlformats.org/officeDocument/2006/relationships/customXml" Target="../ink/ink2064.xml"/><Relationship Id="rId246" Type="http://schemas.openxmlformats.org/officeDocument/2006/relationships/customXml" Target="../ink/ink2065.xml"/><Relationship Id="rId247" Type="http://schemas.openxmlformats.org/officeDocument/2006/relationships/customXml" Target="../ink/ink2066.xml"/><Relationship Id="rId248" Type="http://schemas.openxmlformats.org/officeDocument/2006/relationships/customXml" Target="../ink/ink2067.xml"/><Relationship Id="rId249" Type="http://schemas.openxmlformats.org/officeDocument/2006/relationships/customXml" Target="../ink/ink2068.xml"/><Relationship Id="rId250" Type="http://schemas.openxmlformats.org/officeDocument/2006/relationships/customXml" Target="../ink/ink2069.xml"/><Relationship Id="rId251" Type="http://schemas.openxmlformats.org/officeDocument/2006/relationships/customXml" Target="../ink/ink2070.xml"/><Relationship Id="rId252" Type="http://schemas.openxmlformats.org/officeDocument/2006/relationships/customXml" Target="../ink/ink2071.xml"/><Relationship Id="rId253" Type="http://schemas.openxmlformats.org/officeDocument/2006/relationships/customXml" Target="../ink/ink2072.xml"/><Relationship Id="rId254" Type="http://schemas.openxmlformats.org/officeDocument/2006/relationships/customXml" Target="../ink/ink2073.xml"/><Relationship Id="rId255" Type="http://schemas.openxmlformats.org/officeDocument/2006/relationships/customXml" Target="../ink/ink2074.xml"/><Relationship Id="rId256" Type="http://schemas.openxmlformats.org/officeDocument/2006/relationships/customXml" Target="../ink/ink2075.xml"/><Relationship Id="rId257" Type="http://schemas.openxmlformats.org/officeDocument/2006/relationships/customXml" Target="../ink/ink2076.xml"/><Relationship Id="rId258" Type="http://schemas.openxmlformats.org/officeDocument/2006/relationships/customXml" Target="../ink/ink2077.xml"/><Relationship Id="rId259" Type="http://schemas.openxmlformats.org/officeDocument/2006/relationships/customXml" Target="../ink/ink2078.xml"/><Relationship Id="rId260" Type="http://schemas.openxmlformats.org/officeDocument/2006/relationships/customXml" Target="../ink/ink2079.xml"/><Relationship Id="rId261" Type="http://schemas.openxmlformats.org/officeDocument/2006/relationships/customXml" Target="../ink/ink2080.xml"/><Relationship Id="rId262" Type="http://schemas.openxmlformats.org/officeDocument/2006/relationships/customXml" Target="../ink/ink2081.xml"/><Relationship Id="rId263" Type="http://schemas.openxmlformats.org/officeDocument/2006/relationships/customXml" Target="../ink/ink2082.xml"/><Relationship Id="rId264" Type="http://schemas.openxmlformats.org/officeDocument/2006/relationships/customXml" Target="../ink/ink2083.xml"/><Relationship Id="rId265" Type="http://schemas.openxmlformats.org/officeDocument/2006/relationships/customXml" Target="../ink/ink2084.xml"/><Relationship Id="rId266" Type="http://schemas.openxmlformats.org/officeDocument/2006/relationships/customXml" Target="../ink/ink2085.xml"/><Relationship Id="rId267" Type="http://schemas.openxmlformats.org/officeDocument/2006/relationships/customXml" Target="../ink/ink2086.xml"/><Relationship Id="rId268" Type="http://schemas.openxmlformats.org/officeDocument/2006/relationships/customXml" Target="../ink/ink2087.xml"/><Relationship Id="rId269" Type="http://schemas.openxmlformats.org/officeDocument/2006/relationships/customXml" Target="../ink/ink2088.xml"/><Relationship Id="rId270" Type="http://schemas.openxmlformats.org/officeDocument/2006/relationships/customXml" Target="../ink/ink2089.xml"/><Relationship Id="rId271" Type="http://schemas.openxmlformats.org/officeDocument/2006/relationships/customXml" Target="../ink/ink2090.xml"/><Relationship Id="rId272" Type="http://schemas.openxmlformats.org/officeDocument/2006/relationships/customXml" Target="../ink/ink2091.xml"/><Relationship Id="rId273" Type="http://schemas.openxmlformats.org/officeDocument/2006/relationships/customXml" Target="../ink/ink2092.xml"/><Relationship Id="rId274" Type="http://schemas.openxmlformats.org/officeDocument/2006/relationships/customXml" Target="../ink/ink2093.xml"/><Relationship Id="rId275" Type="http://schemas.openxmlformats.org/officeDocument/2006/relationships/customXml" Target="../ink/ink2094.xml"/><Relationship Id="rId276" Type="http://schemas.openxmlformats.org/officeDocument/2006/relationships/customXml" Target="../ink/ink2095.xml"/><Relationship Id="rId277" Type="http://schemas.openxmlformats.org/officeDocument/2006/relationships/customXml" Target="../ink/ink2096.xml"/><Relationship Id="rId278" Type="http://schemas.openxmlformats.org/officeDocument/2006/relationships/customXml" Target="../ink/ink2097.xml"/><Relationship Id="rId279" Type="http://schemas.openxmlformats.org/officeDocument/2006/relationships/customXml" Target="../ink/ink2098.xml"/><Relationship Id="rId280" Type="http://schemas.openxmlformats.org/officeDocument/2006/relationships/customXml" Target="../ink/ink2099.xml"/><Relationship Id="rId281" Type="http://schemas.openxmlformats.org/officeDocument/2006/relationships/customXml" Target="../ink/ink2100.xml"/><Relationship Id="rId282" Type="http://schemas.openxmlformats.org/officeDocument/2006/relationships/customXml" Target="../ink/ink2103.xml"/><Relationship Id="rId283" Type="http://schemas.openxmlformats.org/officeDocument/2006/relationships/customXml" Target="../ink/ink2104.xml"/><Relationship Id="rId284" Type="http://schemas.openxmlformats.org/officeDocument/2006/relationships/customXml" Target="../ink/ink2105.xml"/><Relationship Id="rId285" Type="http://schemas.openxmlformats.org/officeDocument/2006/relationships/customXml" Target="../ink/ink2106.xml"/><Relationship Id="rId286" Type="http://schemas.openxmlformats.org/officeDocument/2006/relationships/customXml" Target="../ink/ink2107.xml"/><Relationship Id="rId287" Type="http://schemas.openxmlformats.org/officeDocument/2006/relationships/customXml" Target="../ink/ink2108.xml"/><Relationship Id="rId288" Type="http://schemas.openxmlformats.org/officeDocument/2006/relationships/customXml" Target="../ink/ink2109.xml"/><Relationship Id="rId289" Type="http://schemas.openxmlformats.org/officeDocument/2006/relationships/customXml" Target="../ink/ink2110.xml"/><Relationship Id="rId290" Type="http://schemas.openxmlformats.org/officeDocument/2006/relationships/customXml" Target="../ink/ink2111.xml"/><Relationship Id="rId291" Type="http://schemas.openxmlformats.org/officeDocument/2006/relationships/customXml" Target="../ink/ink2112.xml"/><Relationship Id="rId292" Type="http://schemas.openxmlformats.org/officeDocument/2006/relationships/customXml" Target="../ink/ink2113.xml"/><Relationship Id="rId293" Type="http://schemas.openxmlformats.org/officeDocument/2006/relationships/customXml" Target="../ink/ink2114.xml"/><Relationship Id="rId294" Type="http://schemas.openxmlformats.org/officeDocument/2006/relationships/customXml" Target="../ink/ink2115.xml"/><Relationship Id="rId295"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customXml" Target="../ink/ink2116.xml"/><Relationship Id="rId2" Type="http://schemas.openxmlformats.org/officeDocument/2006/relationships/customXml" Target="../ink/ink2117.xml"/><Relationship Id="rId3" Type="http://schemas.openxmlformats.org/officeDocument/2006/relationships/customXml" Target="../ink/ink2118.xml"/><Relationship Id="rId4" Type="http://schemas.openxmlformats.org/officeDocument/2006/relationships/customXml" Target="../ink/ink2119.xml"/><Relationship Id="rId5" Type="http://schemas.openxmlformats.org/officeDocument/2006/relationships/customXml" Target="../ink/ink2120.xml"/><Relationship Id="rId6" Type="http://schemas.openxmlformats.org/officeDocument/2006/relationships/customXml" Target="../ink/ink2121.xml"/><Relationship Id="rId7" Type="http://schemas.openxmlformats.org/officeDocument/2006/relationships/customXml" Target="../ink/ink2122.xml"/><Relationship Id="rId8" Type="http://schemas.openxmlformats.org/officeDocument/2006/relationships/customXml" Target="../ink/ink2123.xml"/><Relationship Id="rId9" Type="http://schemas.openxmlformats.org/officeDocument/2006/relationships/customXml" Target="../ink/ink2124.xml"/><Relationship Id="rId10" Type="http://schemas.openxmlformats.org/officeDocument/2006/relationships/customXml" Target="../ink/ink2125.xml"/><Relationship Id="rId11" Type="http://schemas.openxmlformats.org/officeDocument/2006/relationships/customXml" Target="../ink/ink2126.xml"/><Relationship Id="rId12" Type="http://schemas.openxmlformats.org/officeDocument/2006/relationships/customXml" Target="../ink/ink2127.xml"/><Relationship Id="rId13" Type="http://schemas.openxmlformats.org/officeDocument/2006/relationships/customXml" Target="../ink/ink2128.xml"/><Relationship Id="rId14" Type="http://schemas.openxmlformats.org/officeDocument/2006/relationships/customXml" Target="../ink/ink2129.xml"/><Relationship Id="rId15" Type="http://schemas.openxmlformats.org/officeDocument/2006/relationships/customXml" Target="../ink/ink2130.xml"/><Relationship Id="rId16" Type="http://schemas.openxmlformats.org/officeDocument/2006/relationships/customXml" Target="../ink/ink2131.xml"/><Relationship Id="rId17" Type="http://schemas.openxmlformats.org/officeDocument/2006/relationships/customXml" Target="../ink/ink2132.xml"/><Relationship Id="rId18" Type="http://schemas.openxmlformats.org/officeDocument/2006/relationships/customXml" Target="../ink/ink2133.xml"/><Relationship Id="rId19" Type="http://schemas.openxmlformats.org/officeDocument/2006/relationships/customXml" Target="../ink/ink2134.xml"/><Relationship Id="rId20" Type="http://schemas.openxmlformats.org/officeDocument/2006/relationships/customXml" Target="../ink/ink2135.xml"/><Relationship Id="rId21" Type="http://schemas.openxmlformats.org/officeDocument/2006/relationships/customXml" Target="../ink/ink2136.xml"/><Relationship Id="rId22" Type="http://schemas.openxmlformats.org/officeDocument/2006/relationships/customXml" Target="../ink/ink2137.xml"/><Relationship Id="rId23" Type="http://schemas.openxmlformats.org/officeDocument/2006/relationships/customXml" Target="../ink/ink2138.xml"/><Relationship Id="rId24" Type="http://schemas.openxmlformats.org/officeDocument/2006/relationships/customXml" Target="../ink/ink2139.xml"/><Relationship Id="rId25" Type="http://schemas.openxmlformats.org/officeDocument/2006/relationships/customXml" Target="../ink/ink2140.xml"/><Relationship Id="rId26" Type="http://schemas.openxmlformats.org/officeDocument/2006/relationships/customXml" Target="../ink/ink2141.xml"/><Relationship Id="rId27" Type="http://schemas.openxmlformats.org/officeDocument/2006/relationships/customXml" Target="../ink/ink2142.xml"/><Relationship Id="rId28" Type="http://schemas.openxmlformats.org/officeDocument/2006/relationships/customXml" Target="../ink/ink2143.xml"/><Relationship Id="rId29" Type="http://schemas.openxmlformats.org/officeDocument/2006/relationships/customXml" Target="../ink/ink2144.xml"/><Relationship Id="rId30" Type="http://schemas.openxmlformats.org/officeDocument/2006/relationships/customXml" Target="../ink/ink2145.xml"/><Relationship Id="rId31" Type="http://schemas.openxmlformats.org/officeDocument/2006/relationships/customXml" Target="../ink/ink2146.xml"/><Relationship Id="rId32" Type="http://schemas.openxmlformats.org/officeDocument/2006/relationships/customXml" Target="../ink/ink2147.xml"/><Relationship Id="rId33" Type="http://schemas.openxmlformats.org/officeDocument/2006/relationships/customXml" Target="../ink/ink2148.xml"/><Relationship Id="rId34" Type="http://schemas.openxmlformats.org/officeDocument/2006/relationships/customXml" Target="../ink/ink2149.xml"/><Relationship Id="rId35" Type="http://schemas.openxmlformats.org/officeDocument/2006/relationships/customXml" Target="../ink/ink2150.xml"/><Relationship Id="rId36" Type="http://schemas.openxmlformats.org/officeDocument/2006/relationships/customXml" Target="../ink/ink2151.xml"/><Relationship Id="rId37" Type="http://schemas.openxmlformats.org/officeDocument/2006/relationships/customXml" Target="../ink/ink2152.xml"/><Relationship Id="rId38" Type="http://schemas.openxmlformats.org/officeDocument/2006/relationships/customXml" Target="../ink/ink2153.xml"/><Relationship Id="rId39" Type="http://schemas.openxmlformats.org/officeDocument/2006/relationships/customXml" Target="../ink/ink2154.xml"/><Relationship Id="rId40" Type="http://schemas.openxmlformats.org/officeDocument/2006/relationships/customXml" Target="../ink/ink2155.xml"/><Relationship Id="rId41" Type="http://schemas.openxmlformats.org/officeDocument/2006/relationships/customXml" Target="../ink/ink2156.xml"/><Relationship Id="rId42" Type="http://schemas.openxmlformats.org/officeDocument/2006/relationships/customXml" Target="../ink/ink2157.xml"/><Relationship Id="rId43" Type="http://schemas.openxmlformats.org/officeDocument/2006/relationships/customXml" Target="../ink/ink2158.xml"/><Relationship Id="rId44" Type="http://schemas.openxmlformats.org/officeDocument/2006/relationships/customXml" Target="../ink/ink2159.xml"/><Relationship Id="rId45" Type="http://schemas.openxmlformats.org/officeDocument/2006/relationships/customXml" Target="../ink/ink2160.xml"/><Relationship Id="rId46" Type="http://schemas.openxmlformats.org/officeDocument/2006/relationships/customXml" Target="../ink/ink2161.xml"/><Relationship Id="rId47" Type="http://schemas.openxmlformats.org/officeDocument/2006/relationships/customXml" Target="../ink/ink2162.xml"/><Relationship Id="rId48" Type="http://schemas.openxmlformats.org/officeDocument/2006/relationships/customXml" Target="../ink/ink2163.xml"/><Relationship Id="rId49" Type="http://schemas.openxmlformats.org/officeDocument/2006/relationships/customXml" Target="../ink/ink2164.xml"/><Relationship Id="rId50" Type="http://schemas.openxmlformats.org/officeDocument/2006/relationships/customXml" Target="../ink/ink2165.xml"/><Relationship Id="rId51" Type="http://schemas.openxmlformats.org/officeDocument/2006/relationships/customXml" Target="../ink/ink2166.xml"/><Relationship Id="rId52" Type="http://schemas.openxmlformats.org/officeDocument/2006/relationships/customXml" Target="../ink/ink2167.xml"/><Relationship Id="rId53" Type="http://schemas.openxmlformats.org/officeDocument/2006/relationships/customXml" Target="../ink/ink2168.xml"/><Relationship Id="rId54" Type="http://schemas.openxmlformats.org/officeDocument/2006/relationships/customXml" Target="../ink/ink2169.xml"/><Relationship Id="rId55" Type="http://schemas.openxmlformats.org/officeDocument/2006/relationships/customXml" Target="../ink/ink2170.xml"/><Relationship Id="rId56" Type="http://schemas.openxmlformats.org/officeDocument/2006/relationships/customXml" Target="../ink/ink2171.xml"/><Relationship Id="rId57" Type="http://schemas.openxmlformats.org/officeDocument/2006/relationships/customXml" Target="../ink/ink2172.xml"/><Relationship Id="rId58" Type="http://schemas.openxmlformats.org/officeDocument/2006/relationships/customXml" Target="../ink/ink2173.xml"/><Relationship Id="rId59" Type="http://schemas.openxmlformats.org/officeDocument/2006/relationships/customXml" Target="../ink/ink2174.xml"/><Relationship Id="rId60" Type="http://schemas.openxmlformats.org/officeDocument/2006/relationships/customXml" Target="../ink/ink2175.xml"/><Relationship Id="rId61" Type="http://schemas.openxmlformats.org/officeDocument/2006/relationships/customXml" Target="../ink/ink2176.xml"/><Relationship Id="rId62" Type="http://schemas.openxmlformats.org/officeDocument/2006/relationships/customXml" Target="../ink/ink2177.xml"/><Relationship Id="rId63" Type="http://schemas.openxmlformats.org/officeDocument/2006/relationships/customXml" Target="../ink/ink2178.xml"/><Relationship Id="rId64" Type="http://schemas.openxmlformats.org/officeDocument/2006/relationships/customXml" Target="../ink/ink2179.xml"/><Relationship Id="rId65" Type="http://schemas.openxmlformats.org/officeDocument/2006/relationships/customXml" Target="../ink/ink2180.xml"/><Relationship Id="rId66" Type="http://schemas.openxmlformats.org/officeDocument/2006/relationships/customXml" Target="../ink/ink2181.xml"/><Relationship Id="rId67" Type="http://schemas.openxmlformats.org/officeDocument/2006/relationships/customXml" Target="../ink/ink2182.xml"/><Relationship Id="rId68" Type="http://schemas.openxmlformats.org/officeDocument/2006/relationships/customXml" Target="../ink/ink2183.xml"/><Relationship Id="rId69" Type="http://schemas.openxmlformats.org/officeDocument/2006/relationships/customXml" Target="../ink/ink2184.xml"/><Relationship Id="rId70" Type="http://schemas.openxmlformats.org/officeDocument/2006/relationships/customXml" Target="../ink/ink2185.xml"/><Relationship Id="rId71" Type="http://schemas.openxmlformats.org/officeDocument/2006/relationships/customXml" Target="../ink/ink2186.xml"/><Relationship Id="rId72" Type="http://schemas.openxmlformats.org/officeDocument/2006/relationships/customXml" Target="../ink/ink2187.xml"/><Relationship Id="rId73" Type="http://schemas.openxmlformats.org/officeDocument/2006/relationships/customXml" Target="../ink/ink2188.xml"/><Relationship Id="rId74" Type="http://schemas.openxmlformats.org/officeDocument/2006/relationships/customXml" Target="../ink/ink2189.xml"/><Relationship Id="rId75" Type="http://schemas.openxmlformats.org/officeDocument/2006/relationships/customXml" Target="../ink/ink2190.xml"/><Relationship Id="rId76" Type="http://schemas.openxmlformats.org/officeDocument/2006/relationships/customXml" Target="../ink/ink2191.xml"/><Relationship Id="rId77" Type="http://schemas.openxmlformats.org/officeDocument/2006/relationships/customXml" Target="../ink/ink2192.xml"/><Relationship Id="rId78" Type="http://schemas.openxmlformats.org/officeDocument/2006/relationships/customXml" Target="../ink/ink2193.xml"/><Relationship Id="rId79" Type="http://schemas.openxmlformats.org/officeDocument/2006/relationships/customXml" Target="../ink/ink2194.xml"/><Relationship Id="rId80" Type="http://schemas.openxmlformats.org/officeDocument/2006/relationships/customXml" Target="../ink/ink2195.xml"/><Relationship Id="rId81" Type="http://schemas.openxmlformats.org/officeDocument/2006/relationships/customXml" Target="../ink/ink2196.xml"/><Relationship Id="rId82" Type="http://schemas.openxmlformats.org/officeDocument/2006/relationships/customXml" Target="../ink/ink2197.xml"/><Relationship Id="rId83" Type="http://schemas.openxmlformats.org/officeDocument/2006/relationships/customXml" Target="../ink/ink2198.xml"/><Relationship Id="rId84" Type="http://schemas.openxmlformats.org/officeDocument/2006/relationships/customXml" Target="../ink/ink2199.xml"/><Relationship Id="rId85" Type="http://schemas.openxmlformats.org/officeDocument/2006/relationships/customXml" Target="../ink/ink2200.xml"/><Relationship Id="rId86" Type="http://schemas.openxmlformats.org/officeDocument/2006/relationships/customXml" Target="../ink/ink2201.xml"/><Relationship Id="rId87" Type="http://schemas.openxmlformats.org/officeDocument/2006/relationships/customXml" Target="../ink/ink2202.xml"/><Relationship Id="rId88" Type="http://schemas.openxmlformats.org/officeDocument/2006/relationships/customXml" Target="../ink/ink2203.xml"/><Relationship Id="rId89" Type="http://schemas.openxmlformats.org/officeDocument/2006/relationships/customXml" Target="../ink/ink2204.xml"/><Relationship Id="rId90" Type="http://schemas.openxmlformats.org/officeDocument/2006/relationships/customXml" Target="../ink/ink2205.xml"/><Relationship Id="rId91" Type="http://schemas.openxmlformats.org/officeDocument/2006/relationships/customXml" Target="../ink/ink2206.xml"/><Relationship Id="rId92" Type="http://schemas.openxmlformats.org/officeDocument/2006/relationships/customXml" Target="../ink/ink2207.xml"/><Relationship Id="rId93" Type="http://schemas.openxmlformats.org/officeDocument/2006/relationships/customXml" Target="../ink/ink2208.xml"/><Relationship Id="rId94" Type="http://schemas.openxmlformats.org/officeDocument/2006/relationships/customXml" Target="../ink/ink2209.xml"/><Relationship Id="rId95" Type="http://schemas.openxmlformats.org/officeDocument/2006/relationships/customXml" Target="../ink/ink2210.xml"/><Relationship Id="rId96" Type="http://schemas.openxmlformats.org/officeDocument/2006/relationships/customXml" Target="../ink/ink2211.xml"/><Relationship Id="rId97" Type="http://schemas.openxmlformats.org/officeDocument/2006/relationships/customXml" Target="../ink/ink2212.xml"/><Relationship Id="rId98" Type="http://schemas.openxmlformats.org/officeDocument/2006/relationships/customXml" Target="../ink/ink2213.xml"/><Relationship Id="rId99" Type="http://schemas.openxmlformats.org/officeDocument/2006/relationships/customXml" Target="../ink/ink2214.xml"/><Relationship Id="rId100" Type="http://schemas.openxmlformats.org/officeDocument/2006/relationships/customXml" Target="../ink/ink2215.xml"/><Relationship Id="rId101" Type="http://schemas.openxmlformats.org/officeDocument/2006/relationships/customXml" Target="../ink/ink2216.xml"/><Relationship Id="rId102" Type="http://schemas.openxmlformats.org/officeDocument/2006/relationships/customXml" Target="../ink/ink2217.xml"/><Relationship Id="rId103" Type="http://schemas.openxmlformats.org/officeDocument/2006/relationships/customXml" Target="../ink/ink2218.xml"/><Relationship Id="rId104" Type="http://schemas.openxmlformats.org/officeDocument/2006/relationships/customXml" Target="../ink/ink2219.xml"/><Relationship Id="rId105" Type="http://schemas.openxmlformats.org/officeDocument/2006/relationships/customXml" Target="../ink/ink2220.xml"/><Relationship Id="rId106" Type="http://schemas.openxmlformats.org/officeDocument/2006/relationships/customXml" Target="../ink/ink2221.xml"/><Relationship Id="rId107" Type="http://schemas.openxmlformats.org/officeDocument/2006/relationships/customXml" Target="../ink/ink2222.xml"/><Relationship Id="rId108" Type="http://schemas.openxmlformats.org/officeDocument/2006/relationships/customXml" Target="../ink/ink2223.xml"/><Relationship Id="rId109" Type="http://schemas.openxmlformats.org/officeDocument/2006/relationships/customXml" Target="../ink/ink2224.xml"/><Relationship Id="rId110" Type="http://schemas.openxmlformats.org/officeDocument/2006/relationships/customXml" Target="../ink/ink2225.xml"/><Relationship Id="rId111" Type="http://schemas.openxmlformats.org/officeDocument/2006/relationships/customXml" Target="../ink/ink2226.xml"/><Relationship Id="rId112" Type="http://schemas.openxmlformats.org/officeDocument/2006/relationships/customXml" Target="../ink/ink2227.xml"/><Relationship Id="rId113" Type="http://schemas.openxmlformats.org/officeDocument/2006/relationships/customXml" Target="../ink/ink2228.xml"/><Relationship Id="rId114" Type="http://schemas.openxmlformats.org/officeDocument/2006/relationships/customXml" Target="../ink/ink2229.xml"/><Relationship Id="rId115" Type="http://schemas.openxmlformats.org/officeDocument/2006/relationships/customXml" Target="../ink/ink2230.xml"/><Relationship Id="rId116" Type="http://schemas.openxmlformats.org/officeDocument/2006/relationships/customXml" Target="../ink/ink2231.xml"/><Relationship Id="rId117" Type="http://schemas.openxmlformats.org/officeDocument/2006/relationships/customXml" Target="../ink/ink2232.xml"/><Relationship Id="rId118" Type="http://schemas.openxmlformats.org/officeDocument/2006/relationships/customXml" Target="../ink/ink2233.xml"/><Relationship Id="rId119" Type="http://schemas.openxmlformats.org/officeDocument/2006/relationships/customXml" Target="../ink/ink2234.xml"/><Relationship Id="rId120" Type="http://schemas.openxmlformats.org/officeDocument/2006/relationships/customXml" Target="../ink/ink2235.xml"/><Relationship Id="rId121" Type="http://schemas.openxmlformats.org/officeDocument/2006/relationships/customXml" Target="../ink/ink2236.xml"/><Relationship Id="rId122" Type="http://schemas.openxmlformats.org/officeDocument/2006/relationships/customXml" Target="../ink/ink2237.xml"/><Relationship Id="rId123" Type="http://schemas.openxmlformats.org/officeDocument/2006/relationships/customXml" Target="../ink/ink2238.xml"/><Relationship Id="rId124" Type="http://schemas.openxmlformats.org/officeDocument/2006/relationships/customXml" Target="../ink/ink2239.xml"/><Relationship Id="rId125" Type="http://schemas.openxmlformats.org/officeDocument/2006/relationships/customXml" Target="../ink/ink2240.xml"/><Relationship Id="rId126" Type="http://schemas.openxmlformats.org/officeDocument/2006/relationships/customXml" Target="../ink/ink2241.xml"/><Relationship Id="rId127" Type="http://schemas.openxmlformats.org/officeDocument/2006/relationships/customXml" Target="../ink/ink2242.xml"/><Relationship Id="rId128" Type="http://schemas.openxmlformats.org/officeDocument/2006/relationships/customXml" Target="../ink/ink2243.xml"/><Relationship Id="rId129" Type="http://schemas.openxmlformats.org/officeDocument/2006/relationships/customXml" Target="../ink/ink2244.xml"/><Relationship Id="rId130" Type="http://schemas.openxmlformats.org/officeDocument/2006/relationships/customXml" Target="../ink/ink2245.xml"/><Relationship Id="rId131" Type="http://schemas.openxmlformats.org/officeDocument/2006/relationships/customXml" Target="../ink/ink2246.xml"/><Relationship Id="rId132" Type="http://schemas.openxmlformats.org/officeDocument/2006/relationships/customXml" Target="../ink/ink2247.xml"/><Relationship Id="rId133" Type="http://schemas.openxmlformats.org/officeDocument/2006/relationships/customXml" Target="../ink/ink2248.xml"/><Relationship Id="rId134" Type="http://schemas.openxmlformats.org/officeDocument/2006/relationships/customXml" Target="../ink/ink2249.xml"/><Relationship Id="rId135" Type="http://schemas.openxmlformats.org/officeDocument/2006/relationships/customXml" Target="../ink/ink2250.xml"/><Relationship Id="rId136" Type="http://schemas.openxmlformats.org/officeDocument/2006/relationships/customXml" Target="../ink/ink2251.xml"/><Relationship Id="rId137" Type="http://schemas.openxmlformats.org/officeDocument/2006/relationships/customXml" Target="../ink/ink2252.xml"/><Relationship Id="rId138" Type="http://schemas.openxmlformats.org/officeDocument/2006/relationships/customXml" Target="../ink/ink2253.xml"/><Relationship Id="rId139" Type="http://schemas.openxmlformats.org/officeDocument/2006/relationships/customXml" Target="../ink/ink2254.xml"/><Relationship Id="rId140" Type="http://schemas.openxmlformats.org/officeDocument/2006/relationships/customXml" Target="../ink/ink2255.xml"/><Relationship Id="rId141" Type="http://schemas.openxmlformats.org/officeDocument/2006/relationships/customXml" Target="../ink/ink2256.xml"/><Relationship Id="rId142" Type="http://schemas.openxmlformats.org/officeDocument/2006/relationships/customXml" Target="../ink/ink2257.xml"/><Relationship Id="rId143" Type="http://schemas.openxmlformats.org/officeDocument/2006/relationships/customXml" Target="../ink/ink2258.xml"/><Relationship Id="rId144" Type="http://schemas.openxmlformats.org/officeDocument/2006/relationships/customXml" Target="../ink/ink2259.xml"/><Relationship Id="rId145" Type="http://schemas.openxmlformats.org/officeDocument/2006/relationships/customXml" Target="../ink/ink2260.xml"/><Relationship Id="rId146" Type="http://schemas.openxmlformats.org/officeDocument/2006/relationships/customXml" Target="../ink/ink2261.xml"/><Relationship Id="rId147" Type="http://schemas.openxmlformats.org/officeDocument/2006/relationships/customXml" Target="../ink/ink2262.xml"/><Relationship Id="rId148" Type="http://schemas.openxmlformats.org/officeDocument/2006/relationships/customXml" Target="../ink/ink2263.xml"/><Relationship Id="rId149" Type="http://schemas.openxmlformats.org/officeDocument/2006/relationships/customXml" Target="../ink/ink2264.xml"/><Relationship Id="rId150" Type="http://schemas.openxmlformats.org/officeDocument/2006/relationships/customXml" Target="../ink/ink2265.xml"/><Relationship Id="rId151" Type="http://schemas.openxmlformats.org/officeDocument/2006/relationships/customXml" Target="../ink/ink2266.xml"/><Relationship Id="rId152" Type="http://schemas.openxmlformats.org/officeDocument/2006/relationships/customXml" Target="../ink/ink2267.xml"/><Relationship Id="rId153" Type="http://schemas.openxmlformats.org/officeDocument/2006/relationships/customXml" Target="../ink/ink2268.xml"/><Relationship Id="rId154" Type="http://schemas.openxmlformats.org/officeDocument/2006/relationships/customXml" Target="../ink/ink2269.xml"/><Relationship Id="rId155" Type="http://schemas.openxmlformats.org/officeDocument/2006/relationships/customXml" Target="../ink/ink2270.xml"/><Relationship Id="rId156" Type="http://schemas.openxmlformats.org/officeDocument/2006/relationships/customXml" Target="../ink/ink2271.xml"/><Relationship Id="rId157" Type="http://schemas.openxmlformats.org/officeDocument/2006/relationships/customXml" Target="../ink/ink2272.xml"/><Relationship Id="rId158" Type="http://schemas.openxmlformats.org/officeDocument/2006/relationships/customXml" Target="../ink/ink2273.xml"/><Relationship Id="rId159" Type="http://schemas.openxmlformats.org/officeDocument/2006/relationships/customXml" Target="../ink/ink2274.xml"/><Relationship Id="rId160" Type="http://schemas.openxmlformats.org/officeDocument/2006/relationships/customXml" Target="../ink/ink2275.xml"/><Relationship Id="rId161" Type="http://schemas.openxmlformats.org/officeDocument/2006/relationships/customXml" Target="../ink/ink2276.xml"/><Relationship Id="rId162" Type="http://schemas.openxmlformats.org/officeDocument/2006/relationships/customXml" Target="../ink/ink2277.xml"/><Relationship Id="rId163" Type="http://schemas.openxmlformats.org/officeDocument/2006/relationships/customXml" Target="../ink/ink2278.xml"/><Relationship Id="rId164" Type="http://schemas.openxmlformats.org/officeDocument/2006/relationships/customXml" Target="../ink/ink2279.xml"/><Relationship Id="rId165" Type="http://schemas.openxmlformats.org/officeDocument/2006/relationships/customXml" Target="../ink/ink2280.xml"/><Relationship Id="rId166" Type="http://schemas.openxmlformats.org/officeDocument/2006/relationships/customXml" Target="../ink/ink2281.xml"/><Relationship Id="rId167" Type="http://schemas.openxmlformats.org/officeDocument/2006/relationships/customXml" Target="../ink/ink2282.xml"/><Relationship Id="rId168" Type="http://schemas.openxmlformats.org/officeDocument/2006/relationships/customXml" Target="../ink/ink2283.xml"/><Relationship Id="rId169" Type="http://schemas.openxmlformats.org/officeDocument/2006/relationships/customXml" Target="../ink/ink2284.xml"/><Relationship Id="rId170" Type="http://schemas.openxmlformats.org/officeDocument/2006/relationships/customXml" Target="../ink/ink2285.xml"/><Relationship Id="rId171" Type="http://schemas.openxmlformats.org/officeDocument/2006/relationships/customXml" Target="../ink/ink2286.xml"/><Relationship Id="rId172" Type="http://schemas.openxmlformats.org/officeDocument/2006/relationships/customXml" Target="../ink/ink2287.xml"/><Relationship Id="rId173" Type="http://schemas.openxmlformats.org/officeDocument/2006/relationships/customXml" Target="../ink/ink2288.xml"/><Relationship Id="rId174" Type="http://schemas.openxmlformats.org/officeDocument/2006/relationships/customXml" Target="../ink/ink2289.xml"/><Relationship Id="rId175" Type="http://schemas.openxmlformats.org/officeDocument/2006/relationships/customXml" Target="../ink/ink2290.xml"/><Relationship Id="rId176" Type="http://schemas.openxmlformats.org/officeDocument/2006/relationships/customXml" Target="../ink/ink2291.xml"/><Relationship Id="rId177" Type="http://schemas.openxmlformats.org/officeDocument/2006/relationships/customXml" Target="../ink/ink2292.xml"/><Relationship Id="rId178" Type="http://schemas.openxmlformats.org/officeDocument/2006/relationships/customXml" Target="../ink/ink2293.xml"/><Relationship Id="rId179" Type="http://schemas.openxmlformats.org/officeDocument/2006/relationships/customXml" Target="../ink/ink2294.xml"/><Relationship Id="rId180" Type="http://schemas.openxmlformats.org/officeDocument/2006/relationships/customXml" Target="../ink/ink2295.xml"/><Relationship Id="rId181" Type="http://schemas.openxmlformats.org/officeDocument/2006/relationships/customXml" Target="../ink/ink2296.xml"/><Relationship Id="rId182" Type="http://schemas.openxmlformats.org/officeDocument/2006/relationships/customXml" Target="../ink/ink2297.xml"/><Relationship Id="rId183" Type="http://schemas.openxmlformats.org/officeDocument/2006/relationships/customXml" Target="../ink/ink2298.xml"/><Relationship Id="rId184" Type="http://schemas.openxmlformats.org/officeDocument/2006/relationships/customXml" Target="../ink/ink2299.xml"/><Relationship Id="rId185" Type="http://schemas.openxmlformats.org/officeDocument/2006/relationships/customXml" Target="../ink/ink2300.xml"/><Relationship Id="rId186" Type="http://schemas.openxmlformats.org/officeDocument/2006/relationships/customXml" Target="../ink/ink2301.xml"/><Relationship Id="rId187" Type="http://schemas.openxmlformats.org/officeDocument/2006/relationships/customXml" Target="../ink/ink2302.xml"/><Relationship Id="rId188" Type="http://schemas.openxmlformats.org/officeDocument/2006/relationships/customXml" Target="../ink/ink2303.xml"/><Relationship Id="rId189"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image" Target="../media/image221.emf"/><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image" Target="../media/image225.png"/><Relationship Id="rId2" Type="http://schemas.openxmlformats.org/officeDocument/2006/relationships/image" Target="../media/image226.png"/><Relationship Id="rId3"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image" Target="../media/image226.png"/><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customXml" Target="../ink/ink68.xml"/><Relationship Id="rId2" Type="http://schemas.openxmlformats.org/officeDocument/2006/relationships/customXml" Target="../ink/ink69.xml"/><Relationship Id="rId3" Type="http://schemas.openxmlformats.org/officeDocument/2006/relationships/customXml" Target="../ink/ink70.xml"/><Relationship Id="rId4" Type="http://schemas.openxmlformats.org/officeDocument/2006/relationships/customXml" Target="../ink/ink71.xml"/><Relationship Id="rId5" Type="http://schemas.openxmlformats.org/officeDocument/2006/relationships/customXml" Target="../ink/ink72.xml"/><Relationship Id="rId6" Type="http://schemas.openxmlformats.org/officeDocument/2006/relationships/customXml" Target="../ink/ink73.xml"/><Relationship Id="rId7" Type="http://schemas.openxmlformats.org/officeDocument/2006/relationships/customXml" Target="../ink/ink74.xml"/><Relationship Id="rId8" Type="http://schemas.openxmlformats.org/officeDocument/2006/relationships/customXml" Target="../ink/ink75.xml"/><Relationship Id="rId9" Type="http://schemas.openxmlformats.org/officeDocument/2006/relationships/customXml" Target="../ink/ink76.xml"/><Relationship Id="rId10" Type="http://schemas.openxmlformats.org/officeDocument/2006/relationships/customXml" Target="../ink/ink77.xml"/><Relationship Id="rId11" Type="http://schemas.openxmlformats.org/officeDocument/2006/relationships/customXml" Target="../ink/ink78.xml"/><Relationship Id="rId12" Type="http://schemas.openxmlformats.org/officeDocument/2006/relationships/customXml" Target="../ink/ink79.xml"/><Relationship Id="rId13" Type="http://schemas.openxmlformats.org/officeDocument/2006/relationships/customXml" Target="../ink/ink80.xml"/><Relationship Id="rId14" Type="http://schemas.openxmlformats.org/officeDocument/2006/relationships/customXml" Target="../ink/ink81.xml"/><Relationship Id="rId15" Type="http://schemas.openxmlformats.org/officeDocument/2006/relationships/customXml" Target="../ink/ink82.xml"/><Relationship Id="rId16" Type="http://schemas.openxmlformats.org/officeDocument/2006/relationships/customXml" Target="../ink/ink83.xml"/><Relationship Id="rId17" Type="http://schemas.openxmlformats.org/officeDocument/2006/relationships/customXml" Target="../ink/ink84.xml"/><Relationship Id="rId18" Type="http://schemas.openxmlformats.org/officeDocument/2006/relationships/customXml" Target="../ink/ink85.xml"/><Relationship Id="rId19" Type="http://schemas.openxmlformats.org/officeDocument/2006/relationships/customXml" Target="../ink/ink86.xml"/><Relationship Id="rId20" Type="http://schemas.openxmlformats.org/officeDocument/2006/relationships/customXml" Target="../ink/ink87.xml"/><Relationship Id="rId21" Type="http://schemas.openxmlformats.org/officeDocument/2006/relationships/customXml" Target="../ink/ink88.xml"/><Relationship Id="rId22" Type="http://schemas.openxmlformats.org/officeDocument/2006/relationships/customXml" Target="../ink/ink89.xml"/><Relationship Id="rId23" Type="http://schemas.openxmlformats.org/officeDocument/2006/relationships/customXml" Target="../ink/ink90.xml"/><Relationship Id="rId24" Type="http://schemas.openxmlformats.org/officeDocument/2006/relationships/customXml" Target="../ink/ink91.xml"/><Relationship Id="rId25" Type="http://schemas.openxmlformats.org/officeDocument/2006/relationships/customXml" Target="../ink/ink92.xml"/><Relationship Id="rId26" Type="http://schemas.openxmlformats.org/officeDocument/2006/relationships/customXml" Target="../ink/ink93.xml"/><Relationship Id="rId27" Type="http://schemas.openxmlformats.org/officeDocument/2006/relationships/customXml" Target="../ink/ink94.xml"/><Relationship Id="rId28" Type="http://schemas.openxmlformats.org/officeDocument/2006/relationships/customXml" Target="../ink/ink95.xml"/><Relationship Id="rId29" Type="http://schemas.openxmlformats.org/officeDocument/2006/relationships/customXml" Target="../ink/ink96.xml"/><Relationship Id="rId30"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customXml" Target="../ink/ink97.xml"/><Relationship Id="rId2" Type="http://schemas.openxmlformats.org/officeDocument/2006/relationships/customXml" Target="../ink/ink98.xml"/><Relationship Id="rId3" Type="http://schemas.openxmlformats.org/officeDocument/2006/relationships/customXml" Target="../ink/ink99.xml"/><Relationship Id="rId4" Type="http://schemas.openxmlformats.org/officeDocument/2006/relationships/customXml" Target="../ink/ink100.xml"/><Relationship Id="rId5" Type="http://schemas.openxmlformats.org/officeDocument/2006/relationships/customXml" Target="../ink/ink101.xml"/><Relationship Id="rId6" Type="http://schemas.openxmlformats.org/officeDocument/2006/relationships/customXml" Target="../ink/ink102.xml"/><Relationship Id="rId7" Type="http://schemas.openxmlformats.org/officeDocument/2006/relationships/customXml" Target="../ink/ink103.xml"/><Relationship Id="rId8" Type="http://schemas.openxmlformats.org/officeDocument/2006/relationships/customXml" Target="../ink/ink104.xml"/><Relationship Id="rId9" Type="http://schemas.openxmlformats.org/officeDocument/2006/relationships/customXml" Target="../ink/ink105.xml"/><Relationship Id="rId10" Type="http://schemas.openxmlformats.org/officeDocument/2006/relationships/customXml" Target="../ink/ink106.xml"/><Relationship Id="rId11" Type="http://schemas.openxmlformats.org/officeDocument/2006/relationships/customXml" Target="../ink/ink107.xml"/><Relationship Id="rId12" Type="http://schemas.openxmlformats.org/officeDocument/2006/relationships/customXml" Target="../ink/ink108.xml"/><Relationship Id="rId13" Type="http://schemas.openxmlformats.org/officeDocument/2006/relationships/customXml" Target="../ink/ink109.xml"/><Relationship Id="rId14" Type="http://schemas.openxmlformats.org/officeDocument/2006/relationships/customXml" Target="../ink/ink110.xml"/><Relationship Id="rId15" Type="http://schemas.openxmlformats.org/officeDocument/2006/relationships/customXml" Target="../ink/ink111.xml"/><Relationship Id="rId16"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customXml" Target="../ink/ink114.xml"/><Relationship Id="rId3" Type="http://schemas.openxmlformats.org/officeDocument/2006/relationships/customXml" Target="../ink/ink115.xml"/><Relationship Id="rId4" Type="http://schemas.openxmlformats.org/officeDocument/2006/relationships/customXml" Target="../ink/ink116.xml"/><Relationship Id="rId5" Type="http://schemas.openxmlformats.org/officeDocument/2006/relationships/customXml" Target="../ink/ink117.xml"/><Relationship Id="rId6" Type="http://schemas.openxmlformats.org/officeDocument/2006/relationships/customXml" Target="../ink/ink118.xml"/><Relationship Id="rId7" Type="http://schemas.openxmlformats.org/officeDocument/2006/relationships/customXml" Target="../ink/ink119.xml"/><Relationship Id="rId8" Type="http://schemas.openxmlformats.org/officeDocument/2006/relationships/customXml" Target="../ink/ink120.xml"/><Relationship Id="rId9" Type="http://schemas.openxmlformats.org/officeDocument/2006/relationships/customXml" Target="../ink/ink121.xml"/><Relationship Id="rId10" Type="http://schemas.openxmlformats.org/officeDocument/2006/relationships/customXml" Target="../ink/ink122.xml"/><Relationship Id="rId11" Type="http://schemas.openxmlformats.org/officeDocument/2006/relationships/customXml" Target="../ink/ink123.xml"/><Relationship Id="rId12" Type="http://schemas.openxmlformats.org/officeDocument/2006/relationships/customXml" Target="../ink/ink124.xml"/><Relationship Id="rId13" Type="http://schemas.openxmlformats.org/officeDocument/2006/relationships/customXml" Target="../ink/ink125.xml"/><Relationship Id="rId14" Type="http://schemas.openxmlformats.org/officeDocument/2006/relationships/customXml" Target="../ink/ink126.xml"/><Relationship Id="rId15" Type="http://schemas.openxmlformats.org/officeDocument/2006/relationships/customXml" Target="../ink/ink127.xml"/><Relationship Id="rId16" Type="http://schemas.openxmlformats.org/officeDocument/2006/relationships/customXml" Target="../ink/ink128.xml"/><Relationship Id="rId17" Type="http://schemas.openxmlformats.org/officeDocument/2006/relationships/customXml" Target="../ink/ink129.xml"/><Relationship Id="rId18" Type="http://schemas.openxmlformats.org/officeDocument/2006/relationships/customXml" Target="../ink/ink130.xml"/><Relationship Id="rId19" Type="http://schemas.openxmlformats.org/officeDocument/2006/relationships/customXml" Target="../ink/ink131.xml"/><Relationship Id="rId20" Type="http://schemas.openxmlformats.org/officeDocument/2006/relationships/customXml" Target="../ink/ink132.xml"/><Relationship Id="rId21" Type="http://schemas.openxmlformats.org/officeDocument/2006/relationships/customXml" Target="../ink/ink133.xml"/><Relationship Id="rId22" Type="http://schemas.openxmlformats.org/officeDocument/2006/relationships/customXml" Target="../ink/ink134.xml"/><Relationship Id="rId23" Type="http://schemas.openxmlformats.org/officeDocument/2006/relationships/customXml" Target="../ink/ink135.xml"/><Relationship Id="rId24" Type="http://schemas.openxmlformats.org/officeDocument/2006/relationships/customXml" Target="../ink/ink136.xml"/><Relationship Id="rId25"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86" name="Titre 1"/>
          <p:cNvSpPr>
            <a:spLocks noGrp="1"/>
          </p:cNvSpPr>
          <p:nvPr>
            <p:ph type="ctrTitle"/>
          </p:nvPr>
        </p:nvSpPr>
        <p:spPr>
          <a:xfrm>
            <a:off x="1388172" y="2033726"/>
            <a:ext cx="9144000" cy="1802593"/>
          </a:xfrm>
          <a:solidFill>
            <a:srgbClr val="FFC000"/>
          </a:solidFill>
        </p:spPr>
        <p:txBody>
          <a:bodyPr>
            <a:normAutofit fontScale="90000"/>
          </a:bodyPr>
          <a:p>
            <a:r>
              <a:rPr b="1" dirty="0" sz="6600" i="1" lang="fr-MA">
                <a:effectLst>
                  <a:outerShdw algn="tl" blurRad="38100" dir="2700000" dist="38100">
                    <a:srgbClr val="000000">
                      <a:alpha val="43137"/>
                    </a:srgbClr>
                  </a:outerShdw>
                </a:effectLst>
              </a:rPr>
              <a:t>Principes de la dynamique d’un point matériel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721" name="Sun 16"/>
          <p:cNvSpPr/>
          <p:nvPr/>
        </p:nvSpPr>
        <p:spPr>
          <a:xfrm>
            <a:off x="216109" y="3657798"/>
            <a:ext cx="2923081" cy="2357198"/>
          </a:xfrm>
          <a:prstGeom prst="sun"/>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FR"/>
          </a:p>
        </p:txBody>
      </p:sp>
      <p:sp>
        <p:nvSpPr>
          <p:cNvPr id="1048722" name="TextBox 3"/>
          <p:cNvSpPr txBox="1"/>
          <p:nvPr/>
        </p:nvSpPr>
        <p:spPr>
          <a:xfrm>
            <a:off x="179881" y="134911"/>
            <a:ext cx="4513579" cy="574040"/>
          </a:xfrm>
          <a:prstGeom prst="rect"/>
          <a:noFill/>
        </p:spPr>
        <p:txBody>
          <a:bodyPr rtlCol="0" wrap="none">
            <a:spAutoFit/>
          </a:bodyPr>
          <a:p>
            <a:r>
              <a:rPr b="1" dirty="0" sz="3200" i="1" lang="fr-FR" u="sng">
                <a:effectLst>
                  <a:outerShdw algn="tl" blurRad="38100" dir="2700000" dist="38100">
                    <a:srgbClr val="000000">
                      <a:alpha val="43137"/>
                    </a:srgbClr>
                  </a:outerShdw>
                </a:effectLst>
              </a:rPr>
              <a:t>Référentiel de Copernic</a:t>
            </a:r>
          </a:p>
        </p:txBody>
      </p:sp>
      <p:sp>
        <p:nvSpPr>
          <p:cNvPr id="1048723" name="TextBox 4"/>
          <p:cNvSpPr txBox="1"/>
          <p:nvPr/>
        </p:nvSpPr>
        <p:spPr>
          <a:xfrm>
            <a:off x="216109" y="754192"/>
            <a:ext cx="11153664" cy="802640"/>
          </a:xfrm>
          <a:prstGeom prst="rect"/>
          <a:noFill/>
        </p:spPr>
        <p:txBody>
          <a:bodyPr rtlCol="0" wrap="square">
            <a:spAutoFit/>
          </a:bodyPr>
          <a:p>
            <a:r>
              <a:rPr dirty="0" sz="2400" lang="fr-FR"/>
              <a:t>C’est un référentiel dont l’origine est le barycentre du système solaire et dont les axes sont dirigés vers trois étoiles de La sphère des fixes</a:t>
            </a:r>
          </a:p>
        </p:txBody>
      </p:sp>
      <p:cxnSp>
        <p:nvCxnSpPr>
          <p:cNvPr id="3145729" name="Straight Arrow Connector 6"/>
          <p:cNvCxnSpPr>
            <a:cxnSpLocks/>
          </p:cNvCxnSpPr>
          <p:nvPr/>
        </p:nvCxnSpPr>
        <p:spPr>
          <a:xfrm flipV="1">
            <a:off x="1783830" y="2617852"/>
            <a:ext cx="0" cy="2218544"/>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30" name="Straight Arrow Connector 7"/>
          <p:cNvCxnSpPr>
            <a:cxnSpLocks/>
          </p:cNvCxnSpPr>
          <p:nvPr/>
        </p:nvCxnSpPr>
        <p:spPr>
          <a:xfrm>
            <a:off x="1783830" y="4836396"/>
            <a:ext cx="3072983" cy="0"/>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31" name="Straight Arrow Connector 10"/>
          <p:cNvCxnSpPr>
            <a:cxnSpLocks/>
          </p:cNvCxnSpPr>
          <p:nvPr/>
        </p:nvCxnSpPr>
        <p:spPr>
          <a:xfrm flipH="1">
            <a:off x="674557" y="4836396"/>
            <a:ext cx="1109273" cy="1379095"/>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724" name="Star: 5 Points 13"/>
          <p:cNvSpPr/>
          <p:nvPr/>
        </p:nvSpPr>
        <p:spPr>
          <a:xfrm>
            <a:off x="1648918" y="2226119"/>
            <a:ext cx="269823" cy="277310"/>
          </a:xfrm>
          <a:prstGeom prst="star5"/>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FR"/>
          </a:p>
        </p:txBody>
      </p:sp>
      <p:sp>
        <p:nvSpPr>
          <p:cNvPr id="1048725" name="Star: 5 Points 14"/>
          <p:cNvSpPr/>
          <p:nvPr/>
        </p:nvSpPr>
        <p:spPr>
          <a:xfrm>
            <a:off x="5069174" y="4697741"/>
            <a:ext cx="269823" cy="277310"/>
          </a:xfrm>
          <a:prstGeom prst="star5"/>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FR"/>
          </a:p>
        </p:txBody>
      </p:sp>
      <p:sp>
        <p:nvSpPr>
          <p:cNvPr id="1048726" name="Star: 5 Points 15"/>
          <p:cNvSpPr/>
          <p:nvPr/>
        </p:nvSpPr>
        <p:spPr>
          <a:xfrm>
            <a:off x="389744" y="6245480"/>
            <a:ext cx="269823" cy="277310"/>
          </a:xfrm>
          <a:prstGeom prst="star5"/>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FR"/>
          </a:p>
        </p:txBody>
      </p:sp>
      <p:sp>
        <p:nvSpPr>
          <p:cNvPr id="1048727" name="Oval 17"/>
          <p:cNvSpPr/>
          <p:nvPr/>
        </p:nvSpPr>
        <p:spPr>
          <a:xfrm>
            <a:off x="1571469" y="4776434"/>
            <a:ext cx="45719" cy="59961"/>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FR"/>
          </a:p>
        </p:txBody>
      </p:sp>
      <p:sp>
        <p:nvSpPr>
          <p:cNvPr id="1048728" name="Oval 18"/>
          <p:cNvSpPr/>
          <p:nvPr/>
        </p:nvSpPr>
        <p:spPr>
          <a:xfrm>
            <a:off x="1760969" y="4797048"/>
            <a:ext cx="45719" cy="59961"/>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FR"/>
          </a:p>
        </p:txBody>
      </p:sp>
      <p:sp>
        <p:nvSpPr>
          <p:cNvPr id="1048729" name="TextBox 19"/>
          <p:cNvSpPr txBox="1"/>
          <p:nvPr/>
        </p:nvSpPr>
        <p:spPr>
          <a:xfrm>
            <a:off x="1181594" y="4545601"/>
            <a:ext cx="378630" cy="461665"/>
          </a:xfrm>
          <a:prstGeom prst="rect"/>
          <a:noFill/>
        </p:spPr>
        <p:txBody>
          <a:bodyPr rtlCol="0" wrap="none">
            <a:spAutoFit/>
          </a:bodyPr>
          <a:p>
            <a:r>
              <a:rPr b="1" dirty="0" sz="2400" lang="fr-FR">
                <a:effectLst>
                  <a:outerShdw algn="tl" blurRad="38100" dir="2700000" dist="38100">
                    <a:srgbClr val="000000">
                      <a:alpha val="43137"/>
                    </a:srgbClr>
                  </a:outerShdw>
                </a:effectLst>
              </a:rPr>
              <a:t>H</a:t>
            </a:r>
          </a:p>
        </p:txBody>
      </p:sp>
      <p:sp>
        <p:nvSpPr>
          <p:cNvPr id="1048730" name="TextBox 20"/>
          <p:cNvSpPr txBox="1"/>
          <p:nvPr/>
        </p:nvSpPr>
        <p:spPr>
          <a:xfrm>
            <a:off x="1655463" y="4776433"/>
            <a:ext cx="386079" cy="447040"/>
          </a:xfrm>
          <a:prstGeom prst="rect"/>
          <a:noFill/>
        </p:spPr>
        <p:txBody>
          <a:bodyPr rtlCol="0" wrap="none">
            <a:spAutoFit/>
          </a:bodyPr>
          <a:p>
            <a:r>
              <a:rPr b="1" dirty="0" sz="2400" lang="fr-FR">
                <a:effectLst>
                  <a:outerShdw algn="tl" blurRad="38100" dir="2700000" dist="38100">
                    <a:srgbClr val="000000">
                      <a:alpha val="43137"/>
                    </a:srgbClr>
                  </a:outerShdw>
                </a:effectLst>
              </a:rPr>
              <a:t>C</a:t>
            </a:r>
          </a:p>
        </p:txBody>
      </p:sp>
      <p:sp>
        <p:nvSpPr>
          <p:cNvPr id="1048731" name="TextBox 21"/>
          <p:cNvSpPr txBox="1"/>
          <p:nvPr/>
        </p:nvSpPr>
        <p:spPr>
          <a:xfrm>
            <a:off x="3657470" y="1879478"/>
            <a:ext cx="3751580" cy="447040"/>
          </a:xfrm>
          <a:prstGeom prst="rect"/>
          <a:noFill/>
        </p:spPr>
        <p:txBody>
          <a:bodyPr rtlCol="0" wrap="none">
            <a:spAutoFit/>
          </a:bodyPr>
          <a:p>
            <a:r>
              <a:rPr b="1" dirty="0" sz="2400" lang="fr-FR">
                <a:effectLst>
                  <a:outerShdw algn="tl" blurRad="38100" dir="2700000" dist="38100">
                    <a:srgbClr val="000000">
                      <a:alpha val="43137"/>
                    </a:srgbClr>
                  </a:outerShdw>
                </a:effectLst>
              </a:rPr>
              <a:t>H</a:t>
            </a:r>
            <a:r>
              <a:rPr dirty="0" sz="2400" lang="fr-FR"/>
              <a:t> est le centre du soleil ☀ </a:t>
            </a:r>
            <a:endParaRPr b="1" dirty="0" sz="2400" lang="fr-FR">
              <a:effectLst>
                <a:outerShdw algn="tl" blurRad="38100" dir="2700000" dist="38100">
                  <a:srgbClr val="000000">
                    <a:alpha val="43137"/>
                  </a:srgbClr>
                </a:outerShdw>
              </a:effectLst>
            </a:endParaRPr>
          </a:p>
        </p:txBody>
      </p:sp>
      <p:sp>
        <p:nvSpPr>
          <p:cNvPr id="1048732" name="TextBox 22"/>
          <p:cNvSpPr txBox="1"/>
          <p:nvPr/>
        </p:nvSpPr>
        <p:spPr>
          <a:xfrm>
            <a:off x="3657470" y="2503429"/>
            <a:ext cx="6164580" cy="447040"/>
          </a:xfrm>
          <a:prstGeom prst="rect"/>
          <a:noFill/>
        </p:spPr>
        <p:txBody>
          <a:bodyPr rtlCol="0" wrap="none">
            <a:spAutoFit/>
          </a:bodyPr>
          <a:p>
            <a:r>
              <a:rPr b="1" dirty="0" sz="2400" lang="fr-FR">
                <a:effectLst>
                  <a:outerShdw algn="tl" blurRad="38100" dir="2700000" dist="38100">
                    <a:srgbClr val="000000">
                      <a:alpha val="43137"/>
                    </a:srgbClr>
                  </a:outerShdw>
                </a:effectLst>
              </a:rPr>
              <a:t>C</a:t>
            </a:r>
            <a:r>
              <a:rPr dirty="0" sz="2400" lang="fr-FR"/>
              <a:t> est le centre de masse du système solaire </a:t>
            </a:r>
            <a:endParaRPr b="1" dirty="0" sz="2400" lang="fr-FR">
              <a:effectLst>
                <a:outerShdw algn="tl" blurRad="38100" dir="2700000" dist="38100">
                  <a:srgbClr val="000000">
                    <a:alpha val="43137"/>
                  </a:srgbClr>
                </a:outerShdw>
              </a:effectLst>
            </a:endParaRPr>
          </a:p>
        </p:txBody>
      </p:sp>
      <p:sp>
        <p:nvSpPr>
          <p:cNvPr id="1048733" name="TextBox 23"/>
          <p:cNvSpPr txBox="1"/>
          <p:nvPr/>
        </p:nvSpPr>
        <p:spPr>
          <a:xfrm>
            <a:off x="3709178" y="3196132"/>
            <a:ext cx="8120380" cy="447041"/>
          </a:xfrm>
          <a:prstGeom prst="rect"/>
          <a:noFill/>
        </p:spPr>
        <p:txBody>
          <a:bodyPr rtlCol="0" wrap="none">
            <a:spAutoFit/>
          </a:bodyPr>
          <a:p>
            <a:r>
              <a:rPr dirty="0" sz="2400" lang="fr-FR"/>
              <a:t>Le soleil n’est pas au repos dans le référentiel de Copernic. </a:t>
            </a:r>
            <a:endParaRPr b="1" dirty="0" sz="2400" lang="fr-FR">
              <a:effectLst>
                <a:outerShdw algn="tl" blurRad="38100" dir="2700000" dist="38100">
                  <a:srgbClr val="000000">
                    <a:alpha val="43137"/>
                  </a:srgbClr>
                </a:outerShdw>
              </a:effectLst>
            </a:endParaRPr>
          </a:p>
        </p:txBody>
      </p:sp>
      <p:sp>
        <p:nvSpPr>
          <p:cNvPr id="1048734" name="TextBox 24"/>
          <p:cNvSpPr txBox="1">
            <a:spLocks noChangeAspect="1" noMove="1" noResize="1" noRot="1" noAdjustHandles="1" noEditPoints="1" noChangeArrowheads="1" noChangeShapeType="1" noTextEdit="1"/>
          </p:cNvSpPr>
          <p:nvPr/>
        </p:nvSpPr>
        <p:spPr>
          <a:xfrm>
            <a:off x="485020" y="2803892"/>
            <a:ext cx="716478" cy="553998"/>
          </a:xfrm>
          <a:prstGeom prst="rect"/>
          <a:blipFill>
            <a:blip xmlns:r="http://schemas.openxmlformats.org/officeDocument/2006/relationships" r:embed="rId1"/>
            <a:stretch>
              <a:fillRect/>
            </a:stretch>
          </a:blipFill>
          <a:ln>
            <a:solidFill>
              <a:schemeClr val="tx1"/>
            </a:solidFill>
          </a:ln>
        </p:spPr>
        <p:txBody>
          <a:bodyPr/>
          <a:p>
            <a:r>
              <a:rPr lang="fr-FR">
                <a:noFill/>
              </a:rPr>
              <a:t> </a:t>
            </a:r>
          </a:p>
        </p:txBody>
      </p:sp>
      <mc:AlternateContent xmlns:mc="http://schemas.openxmlformats.org/markup-compatibility/2006">
        <mc:Choice xmlns:p14="http://schemas.microsoft.com/office/powerpoint/2010/main" Requires="p14">
          <p:contentPart p14:bwMode="auto" r:id="rId2">
            <p14:nvContentPartPr>
              <p14:cNvPr id="1049145" name=""/>
              <p14:cNvContentPartPr/>
              <p14:nvPr/>
            </p14:nvContentPartPr>
            <p14:xfrm>
              <a:off x="1610664" y="2017380"/>
              <a:ext cx="108484" cy="99297"/>
            </p14:xfrm>
          </p:contentPart>
        </mc:Choice>
        <mc:Fallback>
          <p:sp>
            <p:nvSpPr>
              <p:cNvPr id="1049145" name=""/>
              <p:cNvSpPr/>
              <p:nvPr/>
            </p:nvSpPr>
            <p:spPr>
              <a:xfrm>
                <a:off x="1610664" y="2017380"/>
                <a:ext cx="108484" cy="99297"/>
              </a:xfrm>
            </p:spPr>
          </p:sp>
        </mc:Fallback>
      </mc:AlternateContent>
      <mc:AlternateContent xmlns:mc="http://schemas.openxmlformats.org/markup-compatibility/2006">
        <mc:Choice xmlns:p14="http://schemas.microsoft.com/office/powerpoint/2010/main" Requires="p14">
          <p:contentPart p14:bwMode="auto" r:id="rId3">
            <p14:nvContentPartPr>
              <p14:cNvPr id="1049146" name=""/>
              <p14:cNvContentPartPr/>
              <p14:nvPr/>
            </p14:nvContentPartPr>
            <p14:xfrm>
              <a:off x="1765043" y="1798882"/>
              <a:ext cx="555344" cy="420900"/>
            </p14:xfrm>
          </p:contentPart>
        </mc:Choice>
        <mc:Fallback>
          <p:sp>
            <p:nvSpPr>
              <p:cNvPr id="1049146" name=""/>
              <p:cNvSpPr/>
              <p:nvPr/>
            </p:nvSpPr>
            <p:spPr>
              <a:xfrm>
                <a:off x="1765043" y="1798882"/>
                <a:ext cx="555344" cy="420900"/>
              </a:xfrm>
            </p:spPr>
          </p:sp>
        </mc:Fallback>
      </mc:AlternateContent>
      <mc:AlternateContent xmlns:mc="http://schemas.openxmlformats.org/markup-compatibility/2006">
        <mc:Choice xmlns:p14="http://schemas.microsoft.com/office/powerpoint/2010/main" Requires="p14">
          <p:contentPart p14:bwMode="auto" r:id="rId4">
            <p14:nvContentPartPr>
              <p14:cNvPr id="1049147" name=""/>
              <p14:cNvContentPartPr/>
              <p14:nvPr/>
            </p14:nvContentPartPr>
            <p14:xfrm>
              <a:off x="1984159" y="1885752"/>
              <a:ext cx="21620" cy="72474"/>
            </p14:xfrm>
          </p:contentPart>
        </mc:Choice>
        <mc:Fallback>
          <p:sp>
            <p:nvSpPr>
              <p:cNvPr id="1049147" name=""/>
              <p:cNvSpPr/>
              <p:nvPr/>
            </p:nvSpPr>
            <p:spPr>
              <a:xfrm>
                <a:off x="1984159" y="1885752"/>
                <a:ext cx="21620" cy="72474"/>
              </a:xfrm>
            </p:spPr>
          </p:sp>
        </mc:Fallback>
      </mc:AlternateContent>
      <mc:AlternateContent xmlns:mc="http://schemas.openxmlformats.org/markup-compatibility/2006">
        <mc:Choice xmlns:p14="http://schemas.microsoft.com/office/powerpoint/2010/main" Requires="p14">
          <p:contentPart p14:bwMode="auto" r:id="rId5">
            <p14:nvContentPartPr>
              <p14:cNvPr id="1049148" name=""/>
              <p14:cNvContentPartPr/>
              <p14:nvPr/>
            </p14:nvContentPartPr>
            <p14:xfrm>
              <a:off x="2262460" y="2059988"/>
              <a:ext cx="303036" cy="342959"/>
            </p14:xfrm>
          </p:contentPart>
        </mc:Choice>
        <mc:Fallback>
          <p:sp>
            <p:nvSpPr>
              <p:cNvPr id="1049148" name=""/>
              <p:cNvSpPr/>
              <p:nvPr/>
            </p:nvSpPr>
            <p:spPr>
              <a:xfrm>
                <a:off x="2262460" y="2059988"/>
                <a:ext cx="303036" cy="342959"/>
              </a:xfrm>
            </p:spPr>
          </p:sp>
        </mc:Fallback>
      </mc:AlternateContent>
      <mc:AlternateContent xmlns:mc="http://schemas.openxmlformats.org/markup-compatibility/2006">
        <mc:Choice xmlns:p14="http://schemas.microsoft.com/office/powerpoint/2010/main" Requires="p14">
          <p:contentPart p14:bwMode="auto" r:id="rId6">
            <p14:nvContentPartPr>
              <p14:cNvPr id="1049149" name=""/>
              <p14:cNvContentPartPr/>
              <p14:nvPr/>
            </p14:nvContentPartPr>
            <p14:xfrm>
              <a:off x="153556" y="6101731"/>
              <a:ext cx="111072" cy="257828"/>
            </p14:xfrm>
          </p:contentPart>
        </mc:Choice>
        <mc:Fallback>
          <p:sp>
            <p:nvSpPr>
              <p:cNvPr id="1049149" name=""/>
              <p:cNvSpPr/>
              <p:nvPr/>
            </p:nvSpPr>
            <p:spPr>
              <a:xfrm>
                <a:off x="153556" y="6101731"/>
                <a:ext cx="111072" cy="257828"/>
              </a:xfrm>
            </p:spPr>
          </p:sp>
        </mc:Fallback>
      </mc:AlternateContent>
      <mc:AlternateContent xmlns:mc="http://schemas.openxmlformats.org/markup-compatibility/2006">
        <mc:Choice xmlns:p14="http://schemas.microsoft.com/office/powerpoint/2010/main" Requires="p14">
          <p:contentPart p14:bwMode="auto" r:id="rId7">
            <p14:nvContentPartPr>
              <p14:cNvPr id="1049150" name=""/>
              <p14:cNvContentPartPr/>
              <p14:nvPr/>
            </p14:nvContentPartPr>
            <p14:xfrm>
              <a:off x="254710" y="5956979"/>
              <a:ext cx="413075" cy="492108"/>
            </p14:xfrm>
          </p:contentPart>
        </mc:Choice>
        <mc:Fallback>
          <p:sp>
            <p:nvSpPr>
              <p:cNvPr id="1049150" name=""/>
              <p:cNvSpPr/>
              <p:nvPr/>
            </p:nvSpPr>
            <p:spPr>
              <a:xfrm>
                <a:off x="254710" y="5956979"/>
                <a:ext cx="413075" cy="492108"/>
              </a:xfrm>
            </p:spPr>
          </p:sp>
        </mc:Fallback>
      </mc:AlternateContent>
      <mc:AlternateContent xmlns:mc="http://schemas.openxmlformats.org/markup-compatibility/2006">
        <mc:Choice xmlns:p14="http://schemas.microsoft.com/office/powerpoint/2010/main" Requires="p14">
          <p:contentPart p14:bwMode="auto" r:id="rId8">
            <p14:nvContentPartPr>
              <p14:cNvPr id="1049151" name=""/>
              <p14:cNvContentPartPr/>
              <p14:nvPr/>
            </p14:nvContentPartPr>
            <p14:xfrm>
              <a:off x="475544" y="6109373"/>
              <a:ext cx="31769" cy="21842"/>
            </p14:xfrm>
          </p:contentPart>
        </mc:Choice>
        <mc:Fallback>
          <p:sp>
            <p:nvSpPr>
              <p:cNvPr id="1049151" name=""/>
              <p:cNvSpPr/>
              <p:nvPr/>
            </p:nvSpPr>
            <p:spPr>
              <a:xfrm>
                <a:off x="475544" y="6109373"/>
                <a:ext cx="31769" cy="21842"/>
              </a:xfrm>
            </p:spPr>
          </p:sp>
        </mc:Fallback>
      </mc:AlternateContent>
      <mc:AlternateContent xmlns:mc="http://schemas.openxmlformats.org/markup-compatibility/2006">
        <mc:Choice xmlns:p14="http://schemas.microsoft.com/office/powerpoint/2010/main" Requires="p14">
          <p:contentPart p14:bwMode="auto" r:id="rId9">
            <p14:nvContentPartPr>
              <p14:cNvPr id="1049152" name=""/>
              <p14:cNvContentPartPr/>
              <p14:nvPr/>
            </p14:nvContentPartPr>
            <p14:xfrm>
              <a:off x="5081255" y="5195417"/>
              <a:ext cx="163620" cy="159939"/>
            </p14:xfrm>
          </p:contentPart>
        </mc:Choice>
        <mc:Fallback>
          <p:sp>
            <p:nvSpPr>
              <p:cNvPr id="1049152" name=""/>
              <p:cNvSpPr/>
              <p:nvPr/>
            </p:nvSpPr>
            <p:spPr>
              <a:xfrm>
                <a:off x="5081255" y="5195417"/>
                <a:ext cx="163620" cy="159939"/>
              </a:xfrm>
            </p:spPr>
          </p:sp>
        </mc:Fallback>
      </mc:AlternateContent>
      <mc:AlternateContent xmlns:mc="http://schemas.openxmlformats.org/markup-compatibility/2006">
        <mc:Choice xmlns:p14="http://schemas.microsoft.com/office/powerpoint/2010/main" Requires="p14">
          <p:contentPart p14:bwMode="auto" r:id="rId10">
            <p14:nvContentPartPr>
              <p14:cNvPr id="1049153" name=""/>
              <p14:cNvContentPartPr/>
              <p14:nvPr/>
            </p14:nvContentPartPr>
            <p14:xfrm>
              <a:off x="5269333" y="5049559"/>
              <a:ext cx="447220" cy="448561"/>
            </p14:xfrm>
          </p:contentPart>
        </mc:Choice>
        <mc:Fallback>
          <p:sp>
            <p:nvSpPr>
              <p:cNvPr id="1049153" name=""/>
              <p:cNvSpPr/>
              <p:nvPr/>
            </p:nvSpPr>
            <p:spPr>
              <a:xfrm>
                <a:off x="5269333" y="5049559"/>
                <a:ext cx="447220" cy="448561"/>
              </a:xfrm>
            </p:spPr>
          </p:sp>
        </mc:Fallback>
      </mc:AlternateContent>
      <mc:AlternateContent xmlns:mc="http://schemas.openxmlformats.org/markup-compatibility/2006">
        <mc:Choice xmlns:p14="http://schemas.microsoft.com/office/powerpoint/2010/main" Requires="p14">
          <p:contentPart p14:bwMode="auto" r:id="rId11">
            <p14:nvContentPartPr>
              <p14:cNvPr id="1049154" name=""/>
              <p14:cNvContentPartPr/>
              <p14:nvPr/>
            </p14:nvContentPartPr>
            <p14:xfrm>
              <a:off x="5474404" y="5116821"/>
              <a:ext cx="67591" cy="38029"/>
            </p14:xfrm>
          </p:contentPart>
        </mc:Choice>
        <mc:Fallback>
          <p:sp>
            <p:nvSpPr>
              <p:cNvPr id="1049154" name=""/>
              <p:cNvSpPr/>
              <p:nvPr/>
            </p:nvSpPr>
            <p:spPr>
              <a:xfrm>
                <a:off x="5474404" y="5116821"/>
                <a:ext cx="67591" cy="38029"/>
              </a:xfrm>
            </p:spPr>
          </p:sp>
        </mc:Fallback>
      </mc:AlternateContent>
      <mc:AlternateContent xmlns:mc="http://schemas.openxmlformats.org/markup-compatibility/2006">
        <mc:Choice xmlns:p14="http://schemas.microsoft.com/office/powerpoint/2010/main" Requires="p14">
          <p:contentPart p14:bwMode="auto" r:id="rId12">
            <p14:nvContentPartPr>
              <p14:cNvPr id="1049155" name=""/>
              <p14:cNvContentPartPr/>
              <p14:nvPr/>
            </p14:nvContentPartPr>
            <p14:xfrm>
              <a:off x="5644695" y="5450154"/>
              <a:ext cx="197325" cy="449697"/>
            </p14:xfrm>
          </p:contentPart>
        </mc:Choice>
        <mc:Fallback>
          <p:sp>
            <p:nvSpPr>
              <p:cNvPr id="1049155" name=""/>
              <p:cNvSpPr/>
              <p:nvPr/>
            </p:nvSpPr>
            <p:spPr>
              <a:xfrm>
                <a:off x="5644695" y="5450154"/>
                <a:ext cx="197325" cy="449697"/>
              </a:xfrm>
            </p:spPr>
          </p:sp>
        </mc:Fallback>
      </mc:AlternateContent>
      <mc:AlternateContent xmlns:mc="http://schemas.openxmlformats.org/markup-compatibility/2006">
        <mc:Choice xmlns:p14="http://schemas.microsoft.com/office/powerpoint/2010/main" Requires="p14">
          <p:contentPart p14:bwMode="auto" r:id="rId13">
            <p14:nvContentPartPr>
              <p14:cNvPr id="1049156" name=""/>
              <p14:cNvContentPartPr/>
              <p14:nvPr/>
            </p14:nvContentPartPr>
            <p14:xfrm>
              <a:off x="2946519" y="3783254"/>
              <a:ext cx="1115580" cy="1232053"/>
            </p14:xfrm>
          </p:contentPart>
        </mc:Choice>
        <mc:Fallback>
          <p:sp>
            <p:nvSpPr>
              <p:cNvPr id="1049156" name=""/>
              <p:cNvSpPr/>
              <p:nvPr/>
            </p:nvSpPr>
            <p:spPr>
              <a:xfrm>
                <a:off x="2946519" y="3783254"/>
                <a:ext cx="1115580" cy="1232053"/>
              </a:xfrm>
            </p:spPr>
          </p:sp>
        </mc:Fallback>
      </mc:AlternateContent>
      <mc:AlternateContent xmlns:mc="http://schemas.openxmlformats.org/markup-compatibility/2006">
        <mc:Choice xmlns:p14="http://schemas.microsoft.com/office/powerpoint/2010/main" Requires="p14">
          <p:contentPart p14:bwMode="auto" r:id="rId14">
            <p14:nvContentPartPr>
              <p14:cNvPr id="1049157" name=""/>
              <p14:cNvContentPartPr/>
              <p14:nvPr/>
            </p14:nvContentPartPr>
            <p14:xfrm>
              <a:off x="2767658" y="4979318"/>
              <a:ext cx="1194237" cy="1327882"/>
            </p14:xfrm>
          </p:contentPart>
        </mc:Choice>
        <mc:Fallback>
          <p:sp>
            <p:nvSpPr>
              <p:cNvPr id="1049157" name=""/>
              <p:cNvSpPr/>
              <p:nvPr/>
            </p:nvSpPr>
            <p:spPr>
              <a:xfrm>
                <a:off x="2767658" y="4979318"/>
                <a:ext cx="1194237" cy="1327882"/>
              </a:xfrm>
            </p:spPr>
          </p:sp>
        </mc:Fallback>
      </mc:AlternateContent>
      <mc:AlternateContent xmlns:mc="http://schemas.openxmlformats.org/markup-compatibility/2006">
        <mc:Choice xmlns:p14="http://schemas.microsoft.com/office/powerpoint/2010/main" Requires="p14">
          <p:contentPart p14:bwMode="auto" r:id="rId15">
            <p14:nvContentPartPr>
              <p14:cNvPr id="1049158" name=""/>
              <p14:cNvContentPartPr/>
              <p14:nvPr/>
            </p14:nvContentPartPr>
            <p14:xfrm>
              <a:off x="5166857" y="4964425"/>
              <a:ext cx="7059" cy="79673"/>
            </p14:xfrm>
          </p:contentPart>
        </mc:Choice>
        <mc:Fallback>
          <p:sp>
            <p:nvSpPr>
              <p:cNvPr id="1049158" name=""/>
              <p:cNvSpPr/>
              <p:nvPr/>
            </p:nvSpPr>
            <p:spPr>
              <a:xfrm>
                <a:off x="5166857" y="4964425"/>
                <a:ext cx="7059" cy="79673"/>
              </a:xfrm>
            </p:spPr>
          </p:sp>
        </mc:Fallback>
      </mc:AlternateContent>
      <mc:AlternateContent xmlns:mc="http://schemas.openxmlformats.org/markup-compatibility/2006">
        <mc:Choice xmlns:p14="http://schemas.microsoft.com/office/powerpoint/2010/main" Requires="p14">
          <p:contentPart p14:bwMode="auto" r:id="rId16">
            <p14:nvContentPartPr>
              <p14:cNvPr id="1049159" name=""/>
              <p14:cNvContentPartPr/>
              <p14:nvPr/>
            </p14:nvContentPartPr>
            <p14:xfrm>
              <a:off x="5045073" y="4602302"/>
              <a:ext cx="43241" cy="79672"/>
            </p14:xfrm>
          </p:contentPart>
        </mc:Choice>
        <mc:Fallback>
          <p:sp>
            <p:nvSpPr>
              <p:cNvPr id="1049159" name=""/>
              <p:cNvSpPr/>
              <p:nvPr/>
            </p:nvSpPr>
            <p:spPr>
              <a:xfrm>
                <a:off x="5045073" y="4602302"/>
                <a:ext cx="43241" cy="79672"/>
              </a:xfrm>
            </p:spPr>
          </p:sp>
        </mc:Fallback>
      </mc:AlternateContent>
      <mc:AlternateContent xmlns:mc="http://schemas.openxmlformats.org/markup-compatibility/2006">
        <mc:Choice xmlns:p14="http://schemas.microsoft.com/office/powerpoint/2010/main" Requires="p14">
          <p:contentPart p14:bwMode="auto" r:id="rId17">
            <p14:nvContentPartPr>
              <p14:cNvPr id="1049160" name=""/>
              <p14:cNvContentPartPr/>
              <p14:nvPr/>
            </p14:nvContentPartPr>
            <p14:xfrm>
              <a:off x="4500021" y="3851532"/>
              <a:ext cx="97188" cy="152360"/>
            </p14:xfrm>
          </p:contentPart>
        </mc:Choice>
        <mc:Fallback>
          <p:sp>
            <p:nvSpPr>
              <p:cNvPr id="1049160" name=""/>
              <p:cNvSpPr/>
              <p:nvPr/>
            </p:nvSpPr>
            <p:spPr>
              <a:xfrm>
                <a:off x="4500021" y="3851532"/>
                <a:ext cx="97188" cy="152360"/>
              </a:xfrm>
            </p:spPr>
          </p:sp>
        </mc:Fallback>
      </mc:AlternateContent>
      <mc:AlternateContent xmlns:mc="http://schemas.openxmlformats.org/markup-compatibility/2006">
        <mc:Choice xmlns:p14="http://schemas.microsoft.com/office/powerpoint/2010/main" Requires="p14">
          <p:contentPart p14:bwMode="auto" r:id="rId18">
            <p14:nvContentPartPr>
              <p14:cNvPr id="1049161" name=""/>
              <p14:cNvContentPartPr/>
              <p14:nvPr/>
            </p14:nvContentPartPr>
            <p14:xfrm>
              <a:off x="3994504" y="3331449"/>
              <a:ext cx="141163" cy="148988"/>
            </p14:xfrm>
          </p:contentPart>
        </mc:Choice>
        <mc:Fallback>
          <p:sp>
            <p:nvSpPr>
              <p:cNvPr id="1049161" name=""/>
              <p:cNvSpPr/>
              <p:nvPr/>
            </p:nvSpPr>
            <p:spPr>
              <a:xfrm>
                <a:off x="3994504" y="3331449"/>
                <a:ext cx="141163" cy="148988"/>
              </a:xfrm>
            </p:spPr>
          </p:sp>
        </mc:Fallback>
      </mc:AlternateContent>
      <mc:AlternateContent xmlns:mc="http://schemas.openxmlformats.org/markup-compatibility/2006">
        <mc:Choice xmlns:p14="http://schemas.microsoft.com/office/powerpoint/2010/main" Requires="p14">
          <p:contentPart p14:bwMode="auto" r:id="rId19">
            <p14:nvContentPartPr>
              <p14:cNvPr id="1049162" name=""/>
              <p14:cNvContentPartPr/>
              <p14:nvPr/>
            </p14:nvContentPartPr>
            <p14:xfrm>
              <a:off x="3491220" y="2948041"/>
              <a:ext cx="122455" cy="121129"/>
            </p14:xfrm>
          </p:contentPart>
        </mc:Choice>
        <mc:Fallback>
          <p:sp>
            <p:nvSpPr>
              <p:cNvPr id="1049162" name=""/>
              <p:cNvSpPr/>
              <p:nvPr/>
            </p:nvSpPr>
            <p:spPr>
              <a:xfrm>
                <a:off x="3491220" y="2948041"/>
                <a:ext cx="122455" cy="121129"/>
              </a:xfrm>
            </p:spPr>
          </p:sp>
        </mc:Fallback>
      </mc:AlternateContent>
      <mc:AlternateContent xmlns:mc="http://schemas.openxmlformats.org/markup-compatibility/2006">
        <mc:Choice xmlns:p14="http://schemas.microsoft.com/office/powerpoint/2010/main" Requires="p14">
          <p:contentPart p14:bwMode="auto" r:id="rId20">
            <p14:nvContentPartPr>
              <p14:cNvPr id="1049163" name=""/>
              <p14:cNvContentPartPr/>
              <p14:nvPr/>
            </p14:nvContentPartPr>
            <p14:xfrm>
              <a:off x="2928829" y="2670004"/>
              <a:ext cx="169913" cy="103559"/>
            </p14:xfrm>
          </p:contentPart>
        </mc:Choice>
        <mc:Fallback>
          <p:sp>
            <p:nvSpPr>
              <p:cNvPr id="1049163" name=""/>
              <p:cNvSpPr/>
              <p:nvPr/>
            </p:nvSpPr>
            <p:spPr>
              <a:xfrm>
                <a:off x="2928829" y="2670004"/>
                <a:ext cx="169913" cy="103559"/>
              </a:xfrm>
            </p:spPr>
          </p:sp>
        </mc:Fallback>
      </mc:AlternateContent>
      <mc:AlternateContent xmlns:mc="http://schemas.openxmlformats.org/markup-compatibility/2006">
        <mc:Choice xmlns:p14="http://schemas.microsoft.com/office/powerpoint/2010/main" Requires="p14">
          <p:contentPart p14:bwMode="auto" r:id="rId21">
            <p14:nvContentPartPr>
              <p14:cNvPr id="1049164" name=""/>
              <p14:cNvContentPartPr/>
              <p14:nvPr/>
            </p14:nvContentPartPr>
            <p14:xfrm>
              <a:off x="2335161" y="2496223"/>
              <a:ext cx="171431" cy="77788"/>
            </p14:xfrm>
          </p:contentPart>
        </mc:Choice>
        <mc:Fallback>
          <p:sp>
            <p:nvSpPr>
              <p:cNvPr id="1049164" name=""/>
              <p:cNvSpPr/>
              <p:nvPr/>
            </p:nvSpPr>
            <p:spPr>
              <a:xfrm>
                <a:off x="2335161" y="2496223"/>
                <a:ext cx="171431" cy="77788"/>
              </a:xfrm>
            </p:spPr>
          </p:sp>
        </mc:Fallback>
      </mc:AlternateContent>
      <mc:AlternateContent xmlns:mc="http://schemas.openxmlformats.org/markup-compatibility/2006">
        <mc:Choice xmlns:p14="http://schemas.microsoft.com/office/powerpoint/2010/main" Requires="p14">
          <p:contentPart p14:bwMode="auto" r:id="rId22">
            <p14:nvContentPartPr>
              <p14:cNvPr id="1049165" name=""/>
              <p14:cNvContentPartPr/>
              <p14:nvPr/>
            </p14:nvContentPartPr>
            <p14:xfrm>
              <a:off x="1776774" y="2443954"/>
              <a:ext cx="179145" cy="14147"/>
            </p14:xfrm>
          </p:contentPart>
        </mc:Choice>
        <mc:Fallback>
          <p:sp>
            <p:nvSpPr>
              <p:cNvPr id="1049165" name=""/>
              <p:cNvSpPr/>
              <p:nvPr/>
            </p:nvSpPr>
            <p:spPr>
              <a:xfrm>
                <a:off x="1776774" y="2443954"/>
                <a:ext cx="179145" cy="14147"/>
              </a:xfrm>
            </p:spPr>
          </p:sp>
        </mc:Fallback>
      </mc:AlternateContent>
      <mc:AlternateContent xmlns:mc="http://schemas.openxmlformats.org/markup-compatibility/2006">
        <mc:Choice xmlns:p14="http://schemas.microsoft.com/office/powerpoint/2010/main" Requires="p14">
          <p:contentPart p14:bwMode="auto" r:id="rId23">
            <p14:nvContentPartPr>
              <p14:cNvPr id="1049166" name=""/>
              <p14:cNvContentPartPr/>
              <p14:nvPr/>
            </p14:nvContentPartPr>
            <p14:xfrm>
              <a:off x="1079542" y="2719208"/>
              <a:ext cx="108170" cy="52978"/>
            </p14:xfrm>
          </p:contentPart>
        </mc:Choice>
        <mc:Fallback>
          <p:sp>
            <p:nvSpPr>
              <p:cNvPr id="1049166" name=""/>
              <p:cNvSpPr/>
              <p:nvPr/>
            </p:nvSpPr>
            <p:spPr>
              <a:xfrm>
                <a:off x="1079542" y="2719208"/>
                <a:ext cx="108170" cy="52978"/>
              </a:xfrm>
            </p:spPr>
          </p:sp>
        </mc:Fallback>
      </mc:AlternateContent>
      <mc:AlternateContent xmlns:mc="http://schemas.openxmlformats.org/markup-compatibility/2006">
        <mc:Choice xmlns:p14="http://schemas.microsoft.com/office/powerpoint/2010/main" Requires="p14">
          <p:contentPart p14:bwMode="auto" r:id="rId24">
            <p14:nvContentPartPr>
              <p14:cNvPr id="1049167" name=""/>
              <p14:cNvContentPartPr/>
              <p14:nvPr/>
            </p14:nvContentPartPr>
            <p14:xfrm>
              <a:off x="405595" y="3203695"/>
              <a:ext cx="189967" cy="330316"/>
            </p14:xfrm>
          </p:contentPart>
        </mc:Choice>
        <mc:Fallback>
          <p:sp>
            <p:nvSpPr>
              <p:cNvPr id="1049167" name=""/>
              <p:cNvSpPr/>
              <p:nvPr/>
            </p:nvSpPr>
            <p:spPr>
              <a:xfrm>
                <a:off x="405595" y="3203695"/>
                <a:ext cx="189967" cy="330316"/>
              </a:xfrm>
            </p:spPr>
          </p:sp>
        </mc:Fallback>
      </mc:AlternateContent>
      <mc:AlternateContent xmlns:mc="http://schemas.openxmlformats.org/markup-compatibility/2006">
        <mc:Choice xmlns:p14="http://schemas.microsoft.com/office/powerpoint/2010/main" Requires="p14">
          <p:contentPart p14:bwMode="auto" r:id="rId25">
            <p14:nvContentPartPr>
              <p14:cNvPr id="1049168" name=""/>
              <p14:cNvContentPartPr/>
              <p14:nvPr/>
            </p14:nvContentPartPr>
            <p14:xfrm>
              <a:off x="131752" y="4241171"/>
              <a:ext cx="26095" cy="336994"/>
            </p14:xfrm>
          </p:contentPart>
        </mc:Choice>
        <mc:Fallback>
          <p:sp>
            <p:nvSpPr>
              <p:cNvPr id="1049168" name=""/>
              <p:cNvSpPr/>
              <p:nvPr/>
            </p:nvSpPr>
            <p:spPr>
              <a:xfrm>
                <a:off x="131752" y="4241171"/>
                <a:ext cx="26095" cy="336994"/>
              </a:xfrm>
            </p:spPr>
          </p:sp>
        </mc:Fallback>
      </mc:AlternateContent>
      <mc:AlternateContent xmlns:mc="http://schemas.openxmlformats.org/markup-compatibility/2006">
        <mc:Choice xmlns:p14="http://schemas.microsoft.com/office/powerpoint/2010/main" Requires="p14">
          <p:contentPart p14:bwMode="auto" r:id="rId26">
            <p14:nvContentPartPr>
              <p14:cNvPr id="1049169" name=""/>
              <p14:cNvContentPartPr/>
              <p14:nvPr/>
            </p14:nvContentPartPr>
            <p14:xfrm>
              <a:off x="131373" y="5372716"/>
              <a:ext cx="49034" cy="316733"/>
            </p14:xfrm>
          </p:contentPart>
        </mc:Choice>
        <mc:Fallback>
          <p:sp>
            <p:nvSpPr>
              <p:cNvPr id="1049169" name=""/>
              <p:cNvSpPr/>
              <p:nvPr/>
            </p:nvSpPr>
            <p:spPr>
              <a:xfrm>
                <a:off x="131373" y="5372716"/>
                <a:ext cx="49034" cy="316733"/>
              </a:xfrm>
            </p:spPr>
          </p:sp>
        </mc:Fallback>
      </mc:AlternateContent>
      <mc:AlternateContent xmlns:mc="http://schemas.openxmlformats.org/markup-compatibility/2006">
        <mc:Choice xmlns:p14="http://schemas.microsoft.com/office/powerpoint/2010/main" Requires="p14">
          <p:contentPart p14:bwMode="auto" r:id="rId27">
            <p14:nvContentPartPr>
              <p14:cNvPr id="1049170" name=""/>
              <p14:cNvContentPartPr/>
              <p14:nvPr/>
            </p14:nvContentPartPr>
            <p14:xfrm>
              <a:off x="3967824" y="4783788"/>
              <a:ext cx="151608" cy="127177"/>
            </p14:xfrm>
          </p:contentPart>
        </mc:Choice>
        <mc:Fallback>
          <p:sp>
            <p:nvSpPr>
              <p:cNvPr id="1049170" name=""/>
              <p:cNvSpPr/>
              <p:nvPr/>
            </p:nvSpPr>
            <p:spPr>
              <a:xfrm>
                <a:off x="3967824" y="4783788"/>
                <a:ext cx="151608" cy="127177"/>
              </a:xfrm>
            </p:spPr>
          </p:sp>
        </mc:Fallback>
      </mc:AlternateContent>
      <mc:AlternateContent xmlns:mc="http://schemas.openxmlformats.org/markup-compatibility/2006">
        <mc:Choice xmlns:p14="http://schemas.microsoft.com/office/powerpoint/2010/main" Requires="p14">
          <p:contentPart p14:bwMode="auto" r:id="rId28">
            <p14:nvContentPartPr>
              <p14:cNvPr id="1049171" name=""/>
              <p14:cNvContentPartPr/>
              <p14:nvPr/>
            </p14:nvContentPartPr>
            <p14:xfrm>
              <a:off x="3736341" y="4522630"/>
              <a:ext cx="488890" cy="515757"/>
            </p14:xfrm>
          </p:contentPart>
        </mc:Choice>
        <mc:Fallback>
          <p:sp>
            <p:nvSpPr>
              <p:cNvPr id="1049171" name=""/>
              <p:cNvSpPr/>
              <p:nvPr/>
            </p:nvSpPr>
            <p:spPr>
              <a:xfrm>
                <a:off x="3736341" y="4522630"/>
                <a:ext cx="488890" cy="515757"/>
              </a:xfrm>
            </p:spPr>
          </p:sp>
        </mc:Fallback>
      </mc:AlternateContent>
      <mc:AlternateContent xmlns:mc="http://schemas.openxmlformats.org/markup-compatibility/2006">
        <mc:Choice xmlns:p14="http://schemas.microsoft.com/office/powerpoint/2010/main" Requires="p14">
          <p:contentPart p14:bwMode="auto" r:id="rId29">
            <p14:nvContentPartPr>
              <p14:cNvPr id="1049172" name=""/>
              <p14:cNvContentPartPr/>
              <p14:nvPr/>
            </p14:nvContentPartPr>
            <p14:xfrm>
              <a:off x="4008243" y="4696867"/>
              <a:ext cx="43078" cy="330747"/>
            </p14:xfrm>
          </p:contentPart>
        </mc:Choice>
        <mc:Fallback>
          <p:sp>
            <p:nvSpPr>
              <p:cNvPr id="1049172" name=""/>
              <p:cNvSpPr/>
              <p:nvPr/>
            </p:nvSpPr>
            <p:spPr>
              <a:xfrm>
                <a:off x="4008243" y="4696867"/>
                <a:ext cx="43078" cy="330747"/>
              </a:xfrm>
            </p:spPr>
          </p:sp>
        </mc:Fallback>
      </mc:AlternateContent>
      <mc:AlternateContent xmlns:mc="http://schemas.openxmlformats.org/markup-compatibility/2006">
        <mc:Choice xmlns:p14="http://schemas.microsoft.com/office/powerpoint/2010/main" Requires="p14">
          <p:contentPart p14:bwMode="auto" r:id="rId30">
            <p14:nvContentPartPr>
              <p14:cNvPr id="1049173" name=""/>
              <p14:cNvContentPartPr/>
              <p14:nvPr/>
            </p14:nvContentPartPr>
            <p14:xfrm>
              <a:off x="3929606" y="4762143"/>
              <a:ext cx="95305" cy="128056"/>
            </p14:xfrm>
          </p:contentPart>
        </mc:Choice>
        <mc:Fallback>
          <p:sp>
            <p:nvSpPr>
              <p:cNvPr id="1049173" name=""/>
              <p:cNvSpPr/>
              <p:nvPr/>
            </p:nvSpPr>
            <p:spPr>
              <a:xfrm>
                <a:off x="3929606" y="4762143"/>
                <a:ext cx="95305" cy="128056"/>
              </a:xfrm>
            </p:spPr>
          </p:sp>
        </mc:Fallback>
      </mc:AlternateContent>
      <mc:AlternateContent xmlns:mc="http://schemas.openxmlformats.org/markup-compatibility/2006">
        <mc:Choice xmlns:p14="http://schemas.microsoft.com/office/powerpoint/2010/main" Requires="p14">
          <p:contentPart p14:bwMode="auto" r:id="rId31">
            <p14:nvContentPartPr>
              <p14:cNvPr id="1049174" name=""/>
              <p14:cNvContentPartPr/>
              <p14:nvPr/>
            </p14:nvContentPartPr>
            <p14:xfrm>
              <a:off x="228763" y="154556"/>
              <a:ext cx="4531807" cy="557067"/>
            </p14:xfrm>
          </p:contentPart>
        </mc:Choice>
        <mc:Fallback>
          <p:sp>
            <p:nvSpPr>
              <p:cNvPr id="1049174" name=""/>
              <p:cNvSpPr/>
              <p:nvPr/>
            </p:nvSpPr>
            <p:spPr>
              <a:xfrm>
                <a:off x="228763" y="154556"/>
                <a:ext cx="4531807" cy="557067"/>
              </a:xfrm>
            </p:spPr>
          </p:sp>
        </mc:Fallback>
      </mc:AlternateContent>
      <mc:AlternateContent xmlns:mc="http://schemas.openxmlformats.org/markup-compatibility/2006">
        <mc:Choice xmlns:p14="http://schemas.microsoft.com/office/powerpoint/2010/main" Requires="p14">
          <p:contentPart p14:bwMode="auto" r:id="rId32">
            <p14:nvContentPartPr>
              <p14:cNvPr id="1049175" name=""/>
              <p14:cNvContentPartPr/>
              <p14:nvPr/>
            </p14:nvContentPartPr>
            <p14:xfrm>
              <a:off x="505931" y="62193"/>
              <a:ext cx="4278165" cy="532422"/>
            </p14:xfrm>
          </p:contentPart>
        </mc:Choice>
        <mc:Fallback>
          <p:sp>
            <p:nvSpPr>
              <p:cNvPr id="1049175" name=""/>
              <p:cNvSpPr/>
              <p:nvPr/>
            </p:nvSpPr>
            <p:spPr>
              <a:xfrm>
                <a:off x="505931" y="62193"/>
                <a:ext cx="4278165" cy="532422"/>
              </a:xfrm>
            </p:spPr>
          </p:sp>
        </mc:Fallback>
      </mc:AlternateContent>
      <mc:AlternateContent xmlns:mc="http://schemas.openxmlformats.org/markup-compatibility/2006">
        <mc:Choice xmlns:p14="http://schemas.microsoft.com/office/powerpoint/2010/main" Requires="p14">
          <p:contentPart p14:bwMode="auto" r:id="rId33">
            <p14:nvContentPartPr>
              <p14:cNvPr id="1049176" name=""/>
              <p14:cNvContentPartPr/>
              <p14:nvPr/>
            </p14:nvContentPartPr>
            <p14:xfrm>
              <a:off x="7486058" y="1842317"/>
              <a:ext cx="112498" cy="572349"/>
            </p14:xfrm>
          </p:contentPart>
        </mc:Choice>
        <mc:Fallback>
          <p:sp>
            <p:nvSpPr>
              <p:cNvPr id="1049176" name=""/>
              <p:cNvSpPr/>
              <p:nvPr/>
            </p:nvSpPr>
            <p:spPr>
              <a:xfrm>
                <a:off x="7486058" y="1842317"/>
                <a:ext cx="112498" cy="572349"/>
              </a:xfrm>
            </p:spPr>
          </p:sp>
        </mc:Fallback>
      </mc:AlternateContent>
      <mc:AlternateContent xmlns:mc="http://schemas.openxmlformats.org/markup-compatibility/2006">
        <mc:Choice xmlns:p14="http://schemas.microsoft.com/office/powerpoint/2010/main" Requires="p14">
          <p:contentPart p14:bwMode="auto" r:id="rId34">
            <p14:nvContentPartPr>
              <p14:cNvPr id="1049177" name=""/>
              <p14:cNvContentPartPr/>
              <p14:nvPr/>
            </p14:nvContentPartPr>
            <p14:xfrm>
              <a:off x="7744946" y="1929435"/>
              <a:ext cx="50039" cy="357519"/>
            </p14:xfrm>
          </p:contentPart>
        </mc:Choice>
        <mc:Fallback>
          <p:sp>
            <p:nvSpPr>
              <p:cNvPr id="1049177" name=""/>
              <p:cNvSpPr/>
              <p:nvPr/>
            </p:nvSpPr>
            <p:spPr>
              <a:xfrm>
                <a:off x="7744946" y="1929435"/>
                <a:ext cx="50039" cy="357519"/>
              </a:xfrm>
            </p:spPr>
          </p:sp>
        </mc:Fallback>
      </mc:AlternateContent>
      <mc:AlternateContent xmlns:mc="http://schemas.openxmlformats.org/markup-compatibility/2006">
        <mc:Choice xmlns:p14="http://schemas.microsoft.com/office/powerpoint/2010/main" Requires="p14">
          <p:contentPart p14:bwMode="auto" r:id="rId35">
            <p14:nvContentPartPr>
              <p14:cNvPr id="1049178" name=""/>
              <p14:cNvContentPartPr/>
              <p14:nvPr/>
            </p14:nvContentPartPr>
            <p14:xfrm>
              <a:off x="7877448" y="1973118"/>
              <a:ext cx="35715" cy="268024"/>
            </p14:xfrm>
          </p:contentPart>
        </mc:Choice>
        <mc:Fallback>
          <p:sp>
            <p:nvSpPr>
              <p:cNvPr id="1049178" name=""/>
              <p:cNvSpPr/>
              <p:nvPr/>
            </p:nvSpPr>
            <p:spPr>
              <a:xfrm>
                <a:off x="7877448" y="1973118"/>
                <a:ext cx="35715" cy="268024"/>
              </a:xfrm>
            </p:spPr>
          </p:sp>
        </mc:Fallback>
      </mc:AlternateContent>
      <mc:AlternateContent xmlns:mc="http://schemas.openxmlformats.org/markup-compatibility/2006">
        <mc:Choice xmlns:p14="http://schemas.microsoft.com/office/powerpoint/2010/main" Requires="p14">
          <p:contentPart p14:bwMode="auto" r:id="rId36">
            <p14:nvContentPartPr>
              <p14:cNvPr id="1049179" name=""/>
              <p14:cNvContentPartPr/>
              <p14:nvPr/>
            </p14:nvContentPartPr>
            <p14:xfrm>
              <a:off x="7784320" y="1958073"/>
              <a:ext cx="513764" cy="297499"/>
            </p14:xfrm>
          </p:contentPart>
        </mc:Choice>
        <mc:Fallback>
          <p:sp>
            <p:nvSpPr>
              <p:cNvPr id="1049179" name=""/>
              <p:cNvSpPr/>
              <p:nvPr/>
            </p:nvSpPr>
            <p:spPr>
              <a:xfrm>
                <a:off x="7784320" y="1958073"/>
                <a:ext cx="513764" cy="297499"/>
              </a:xfrm>
            </p:spPr>
          </p:sp>
        </mc:Fallback>
      </mc:AlternateContent>
      <mc:AlternateContent xmlns:mc="http://schemas.openxmlformats.org/markup-compatibility/2006">
        <mc:Choice xmlns:p14="http://schemas.microsoft.com/office/powerpoint/2010/main" Requires="p14">
          <p:contentPart p14:bwMode="auto" r:id="rId37">
            <p14:nvContentPartPr>
              <p14:cNvPr id="1049180" name=""/>
              <p14:cNvContentPartPr/>
              <p14:nvPr/>
            </p14:nvContentPartPr>
            <p14:xfrm>
              <a:off x="8077747" y="1857209"/>
              <a:ext cx="21180" cy="79424"/>
            </p14:xfrm>
          </p:contentPart>
        </mc:Choice>
        <mc:Fallback>
          <p:sp>
            <p:nvSpPr>
              <p:cNvPr id="1049180" name=""/>
              <p:cNvSpPr/>
              <p:nvPr/>
            </p:nvSpPr>
            <p:spPr>
              <a:xfrm>
                <a:off x="8077747" y="1857209"/>
                <a:ext cx="21180" cy="79424"/>
              </a:xfrm>
            </p:spPr>
          </p:sp>
        </mc:Fallback>
      </mc:AlternateContent>
      <mc:AlternateContent xmlns:mc="http://schemas.openxmlformats.org/markup-compatibility/2006">
        <mc:Choice xmlns:p14="http://schemas.microsoft.com/office/powerpoint/2010/main" Requires="p14">
          <p:contentPart p14:bwMode="auto" r:id="rId38">
            <p14:nvContentPartPr>
              <p14:cNvPr id="1049181" name=""/>
              <p14:cNvContentPartPr/>
              <p14:nvPr/>
            </p14:nvContentPartPr>
            <p14:xfrm>
              <a:off x="8352904" y="2132463"/>
              <a:ext cx="3710" cy="127758"/>
            </p14:xfrm>
          </p:contentPart>
        </mc:Choice>
        <mc:Fallback>
          <p:sp>
            <p:nvSpPr>
              <p:cNvPr id="1049181" name=""/>
              <p:cNvSpPr/>
              <p:nvPr/>
            </p:nvSpPr>
            <p:spPr>
              <a:xfrm>
                <a:off x="8352904" y="2132463"/>
                <a:ext cx="3710" cy="127758"/>
              </a:xfrm>
            </p:spPr>
          </p:sp>
        </mc:Fallback>
      </mc:AlternateContent>
      <mc:AlternateContent xmlns:mc="http://schemas.openxmlformats.org/markup-compatibility/2006">
        <mc:Choice xmlns:p14="http://schemas.microsoft.com/office/powerpoint/2010/main" Requires="p14">
          <p:contentPart p14:bwMode="auto" r:id="rId39">
            <p14:nvContentPartPr>
              <p14:cNvPr id="1049182" name=""/>
              <p14:cNvContentPartPr/>
              <p14:nvPr/>
            </p14:nvContentPartPr>
            <p14:xfrm>
              <a:off x="8368592" y="2023503"/>
              <a:ext cx="16702" cy="63132"/>
            </p14:xfrm>
          </p:contentPart>
        </mc:Choice>
        <mc:Fallback>
          <p:sp>
            <p:nvSpPr>
              <p:cNvPr id="1049182" name=""/>
              <p:cNvSpPr/>
              <p:nvPr/>
            </p:nvSpPr>
            <p:spPr>
              <a:xfrm>
                <a:off x="8368592" y="2023503"/>
                <a:ext cx="16702" cy="63132"/>
              </a:xfrm>
            </p:spPr>
          </p:sp>
        </mc:Fallback>
      </mc:AlternateContent>
      <mc:AlternateContent xmlns:mc="http://schemas.openxmlformats.org/markup-compatibility/2006">
        <mc:Choice xmlns:p14="http://schemas.microsoft.com/office/powerpoint/2010/main" Requires="p14">
          <p:contentPart p14:bwMode="auto" r:id="rId40">
            <p14:nvContentPartPr>
              <p14:cNvPr id="1049183" name=""/>
              <p14:cNvContentPartPr/>
              <p14:nvPr/>
            </p14:nvContentPartPr>
            <p14:xfrm>
              <a:off x="8449275" y="2102703"/>
              <a:ext cx="100829" cy="133166"/>
            </p14:xfrm>
          </p:contentPart>
        </mc:Choice>
        <mc:Fallback>
          <p:sp>
            <p:nvSpPr>
              <p:cNvPr id="1049183" name=""/>
              <p:cNvSpPr/>
              <p:nvPr/>
            </p:nvSpPr>
            <p:spPr>
              <a:xfrm>
                <a:off x="8449275" y="2102703"/>
                <a:ext cx="100829" cy="133166"/>
              </a:xfrm>
            </p:spPr>
          </p:sp>
        </mc:Fallback>
      </mc:AlternateContent>
      <mc:AlternateContent xmlns:mc="http://schemas.openxmlformats.org/markup-compatibility/2006">
        <mc:Choice xmlns:p14="http://schemas.microsoft.com/office/powerpoint/2010/main" Requires="p14">
          <p:contentPart p14:bwMode="auto" r:id="rId41">
            <p14:nvContentPartPr>
              <p14:cNvPr id="1049184" name=""/>
              <p14:cNvContentPartPr/>
              <p14:nvPr/>
            </p14:nvContentPartPr>
            <p14:xfrm>
              <a:off x="8571059" y="2045593"/>
              <a:ext cx="135903" cy="202779"/>
            </p14:xfrm>
          </p:contentPart>
        </mc:Choice>
        <mc:Fallback>
          <p:sp>
            <p:nvSpPr>
              <p:cNvPr id="1049184" name=""/>
              <p:cNvSpPr/>
              <p:nvPr/>
            </p:nvSpPr>
            <p:spPr>
              <a:xfrm>
                <a:off x="8571059" y="2045593"/>
                <a:ext cx="135903" cy="202779"/>
              </a:xfrm>
            </p:spPr>
          </p:sp>
        </mc:Fallback>
      </mc:AlternateContent>
      <mc:AlternateContent xmlns:mc="http://schemas.openxmlformats.org/markup-compatibility/2006">
        <mc:Choice xmlns:p14="http://schemas.microsoft.com/office/powerpoint/2010/main" Requires="p14">
          <p:contentPart p14:bwMode="auto" r:id="rId42">
            <p14:nvContentPartPr>
              <p14:cNvPr id="1049185" name=""/>
              <p14:cNvContentPartPr/>
              <p14:nvPr/>
            </p14:nvContentPartPr>
            <p14:xfrm>
              <a:off x="8785504" y="1961949"/>
              <a:ext cx="123891" cy="395134"/>
            </p14:xfrm>
          </p:contentPart>
        </mc:Choice>
        <mc:Fallback>
          <p:sp>
            <p:nvSpPr>
              <p:cNvPr id="1049185" name=""/>
              <p:cNvSpPr/>
              <p:nvPr/>
            </p:nvSpPr>
            <p:spPr>
              <a:xfrm>
                <a:off x="8785504" y="1961949"/>
                <a:ext cx="123891" cy="395134"/>
              </a:xfrm>
            </p:spPr>
          </p:sp>
        </mc:Fallback>
      </mc:AlternateContent>
      <mc:AlternateContent xmlns:mc="http://schemas.openxmlformats.org/markup-compatibility/2006">
        <mc:Choice xmlns:p14="http://schemas.microsoft.com/office/powerpoint/2010/main" Requires="p14">
          <p:contentPart p14:bwMode="auto" r:id="rId43">
            <p14:nvContentPartPr>
              <p14:cNvPr id="1049186" name=""/>
              <p14:cNvContentPartPr/>
              <p14:nvPr/>
            </p14:nvContentPartPr>
            <p14:xfrm>
              <a:off x="1762654" y="4825273"/>
              <a:ext cx="9344" cy="30938"/>
            </p14:xfrm>
          </p:contentPart>
        </mc:Choice>
        <mc:Fallback>
          <p:sp>
            <p:nvSpPr>
              <p:cNvPr id="1049186" name=""/>
              <p:cNvSpPr/>
              <p:nvPr/>
            </p:nvSpPr>
            <p:spPr>
              <a:xfrm>
                <a:off x="1762654" y="4825273"/>
                <a:ext cx="9344" cy="30938"/>
              </a:xfrm>
            </p:spPr>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pic>
        <p:nvPicPr>
          <p:cNvPr id="2097152" name="Picture 3"/>
          <p:cNvPicPr>
            <a:picLocks noChangeAspect="1"/>
          </p:cNvPicPr>
          <p:nvPr/>
        </p:nvPicPr>
        <p:blipFill>
          <a:blip xmlns:r="http://schemas.openxmlformats.org/officeDocument/2006/relationships" r:embed="rId1"/>
          <a:stretch>
            <a:fillRect/>
          </a:stretch>
        </p:blipFill>
        <p:spPr>
          <a:xfrm rot="10800000">
            <a:off x="0" y="9479"/>
            <a:ext cx="6805534" cy="6580690"/>
          </a:xfrm>
          <a:prstGeom prst="rect"/>
        </p:spPr>
      </p:pic>
      <p:cxnSp>
        <p:nvCxnSpPr>
          <p:cNvPr id="3145732" name="Straight Arrow Connector 5"/>
          <p:cNvCxnSpPr>
            <a:cxnSpLocks/>
          </p:cNvCxnSpPr>
          <p:nvPr/>
        </p:nvCxnSpPr>
        <p:spPr>
          <a:xfrm flipV="1">
            <a:off x="1499018" y="391732"/>
            <a:ext cx="0" cy="2218544"/>
          </a:xfrm>
          <a:prstGeom prst="straightConnector1"/>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45733" name="Straight Arrow Connector 6"/>
          <p:cNvCxnSpPr>
            <a:cxnSpLocks/>
          </p:cNvCxnSpPr>
          <p:nvPr/>
        </p:nvCxnSpPr>
        <p:spPr>
          <a:xfrm>
            <a:off x="1499018" y="2610276"/>
            <a:ext cx="3072983" cy="0"/>
          </a:xfrm>
          <a:prstGeom prst="straightConnector1"/>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45734" name="Straight Arrow Connector 7"/>
          <p:cNvCxnSpPr>
            <a:cxnSpLocks/>
          </p:cNvCxnSpPr>
          <p:nvPr/>
        </p:nvCxnSpPr>
        <p:spPr>
          <a:xfrm flipH="1">
            <a:off x="389745" y="2610276"/>
            <a:ext cx="1109273" cy="1379095"/>
          </a:xfrm>
          <a:prstGeom prst="straightConnector1"/>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48735" name="Star: 5 Points 8"/>
          <p:cNvSpPr/>
          <p:nvPr/>
        </p:nvSpPr>
        <p:spPr>
          <a:xfrm>
            <a:off x="2293496" y="44970"/>
            <a:ext cx="269823" cy="277310"/>
          </a:xfrm>
          <a:prstGeom prst="star5"/>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FR"/>
          </a:p>
        </p:txBody>
      </p:sp>
      <p:sp>
        <p:nvSpPr>
          <p:cNvPr id="1048736" name="Star: 5 Points 9"/>
          <p:cNvSpPr/>
          <p:nvPr/>
        </p:nvSpPr>
        <p:spPr>
          <a:xfrm>
            <a:off x="4784362" y="2471621"/>
            <a:ext cx="269823" cy="277310"/>
          </a:xfrm>
          <a:prstGeom prst="star5"/>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FR"/>
          </a:p>
        </p:txBody>
      </p:sp>
      <p:sp>
        <p:nvSpPr>
          <p:cNvPr id="1048737" name="Star: 5 Points 10"/>
          <p:cNvSpPr/>
          <p:nvPr/>
        </p:nvSpPr>
        <p:spPr>
          <a:xfrm>
            <a:off x="104932" y="4019360"/>
            <a:ext cx="269823" cy="277310"/>
          </a:xfrm>
          <a:prstGeom prst="star5"/>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FR"/>
          </a:p>
        </p:txBody>
      </p:sp>
      <p:sp>
        <p:nvSpPr>
          <p:cNvPr id="1048738" name="Oval 12"/>
          <p:cNvSpPr/>
          <p:nvPr/>
        </p:nvSpPr>
        <p:spPr>
          <a:xfrm>
            <a:off x="1476157" y="2570928"/>
            <a:ext cx="45719" cy="59961"/>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FR"/>
          </a:p>
        </p:txBody>
      </p:sp>
      <p:sp>
        <p:nvSpPr>
          <p:cNvPr id="1048739" name="TextBox 14"/>
          <p:cNvSpPr txBox="1"/>
          <p:nvPr/>
        </p:nvSpPr>
        <p:spPr>
          <a:xfrm>
            <a:off x="1112571" y="2274789"/>
            <a:ext cx="386080" cy="447040"/>
          </a:xfrm>
          <a:prstGeom prst="rect"/>
          <a:noFill/>
          <a:ln>
            <a:solidFill>
              <a:srgbClr val="FFFF00"/>
            </a:solidFill>
          </a:ln>
        </p:spPr>
        <p:txBody>
          <a:bodyPr rtlCol="0" wrap="none">
            <a:spAutoFit/>
          </a:bodyPr>
          <a:p>
            <a:r>
              <a:rPr b="1" dirty="0" sz="2400" lang="fr-FR">
                <a:solidFill>
                  <a:srgbClr val="FFFF00"/>
                </a:solidFill>
                <a:effectLst>
                  <a:outerShdw algn="tl" blurRad="38100" dir="2700000" dist="38100">
                    <a:srgbClr val="000000">
                      <a:alpha val="43137"/>
                    </a:srgbClr>
                  </a:outerShdw>
                </a:effectLst>
              </a:rPr>
              <a:t>C</a:t>
            </a:r>
          </a:p>
        </p:txBody>
      </p:sp>
      <p:sp>
        <p:nvSpPr>
          <p:cNvPr id="1048740" name="TextBox 15"/>
          <p:cNvSpPr txBox="1">
            <a:spLocks noChangeAspect="1" noMove="1" noResize="1" noRot="1" noAdjustHandles="1" noEditPoints="1" noChangeArrowheads="1" noChangeShapeType="1" noTextEdit="1"/>
          </p:cNvSpPr>
          <p:nvPr/>
        </p:nvSpPr>
        <p:spPr>
          <a:xfrm>
            <a:off x="200208" y="577772"/>
            <a:ext cx="716478" cy="553998"/>
          </a:xfrm>
          <a:prstGeom prst="rect"/>
          <a:blipFill>
            <a:blip xmlns:r="http://schemas.openxmlformats.org/officeDocument/2006/relationships" r:embed="rId2"/>
            <a:stretch>
              <a:fillRect/>
            </a:stretch>
          </a:blipFill>
          <a:ln>
            <a:solidFill>
              <a:srgbClr val="FFFF00"/>
            </a:solidFill>
          </a:ln>
        </p:spPr>
        <p:txBody>
          <a:bodyPr/>
          <a:p>
            <a:r>
              <a:rPr lang="fr-FR">
                <a:noFill/>
              </a:rPr>
              <a:t> </a:t>
            </a:r>
          </a:p>
        </p:txBody>
      </p:sp>
      <p:sp>
        <p:nvSpPr>
          <p:cNvPr id="1048741" name="TextBox 17"/>
          <p:cNvSpPr txBox="1">
            <a:spLocks noChangeAspect="1" noMove="1" noResize="1" noRot="1" noAdjustHandles="1" noEditPoints="1" noChangeArrowheads="1" noChangeShapeType="1" noTextEdit="1"/>
          </p:cNvSpPr>
          <p:nvPr/>
        </p:nvSpPr>
        <p:spPr>
          <a:xfrm>
            <a:off x="7071614" y="295262"/>
            <a:ext cx="4875210" cy="3046988"/>
          </a:xfrm>
          <a:prstGeom prst="rect"/>
          <a:blipFill>
            <a:blip xmlns:r="http://schemas.openxmlformats.org/officeDocument/2006/relationships" r:embed="rId3"/>
            <a:stretch>
              <a:fillRect l="-1625" t="-1600" b="-3600"/>
            </a:stretch>
          </a:blipFill>
        </p:spPr>
        <p:txBody>
          <a:bodyPr/>
          <a:p>
            <a:r>
              <a:rPr lang="fr-FR">
                <a:noFill/>
              </a:rPr>
              <a:t> </a:t>
            </a:r>
          </a:p>
        </p:txBody>
      </p:sp>
      <mc:AlternateContent xmlns:mc="http://schemas.openxmlformats.org/markup-compatibility/2006">
        <mc:Choice xmlns:p14="http://schemas.microsoft.com/office/powerpoint/2010/main" Requires="p14">
          <p:contentPart p14:bwMode="auto" r:id="rId4">
            <p14:nvContentPartPr>
              <p14:cNvPr id="1049187" name=""/>
              <p14:cNvContentPartPr/>
              <p14:nvPr/>
            </p14:nvContentPartPr>
            <p14:xfrm>
              <a:off x="1478479" y="3013457"/>
              <a:ext cx="217415" cy="180833"/>
            </p14:xfrm>
          </p:contentPart>
        </mc:Choice>
        <mc:Fallback>
          <p:sp>
            <p:nvSpPr>
              <p:cNvPr id="1049187" name=""/>
              <p:cNvSpPr/>
              <p:nvPr/>
            </p:nvSpPr>
            <p:spPr>
              <a:xfrm>
                <a:off x="1478479" y="3013457"/>
                <a:ext cx="217415" cy="180833"/>
              </a:xfrm>
            </p:spPr>
          </p:sp>
        </mc:Fallback>
      </mc:AlternateContent>
      <mc:AlternateContent xmlns:mc="http://schemas.openxmlformats.org/markup-compatibility/2006">
        <mc:Choice xmlns:p14="http://schemas.microsoft.com/office/powerpoint/2010/main" Requires="p14">
          <p:contentPart p14:bwMode="auto" r:id="rId5">
            <p14:nvContentPartPr>
              <p14:cNvPr id="1049188" name=""/>
              <p14:cNvContentPartPr/>
              <p14:nvPr/>
            </p14:nvContentPartPr>
            <p14:xfrm>
              <a:off x="968855" y="4844178"/>
              <a:ext cx="5871641" cy="164179"/>
            </p14:xfrm>
          </p:contentPart>
        </mc:Choice>
        <mc:Fallback>
          <p:sp>
            <p:nvSpPr>
              <p:cNvPr id="1049188" name=""/>
              <p:cNvSpPr/>
              <p:nvPr/>
            </p:nvSpPr>
            <p:spPr>
              <a:xfrm>
                <a:off x="968855" y="4844178"/>
                <a:ext cx="5871641" cy="164179"/>
              </a:xfrm>
            </p:spPr>
          </p:sp>
        </mc:Fallback>
      </mc:AlternateContent>
      <mc:AlternateContent xmlns:mc="http://schemas.openxmlformats.org/markup-compatibility/2006">
        <mc:Choice xmlns:p14="http://schemas.microsoft.com/office/powerpoint/2010/main" Requires="p14">
          <p:contentPart p14:bwMode="auto" r:id="rId6">
            <p14:nvContentPartPr>
              <p14:cNvPr id="1049189" name=""/>
              <p14:cNvContentPartPr/>
              <p14:nvPr/>
            </p14:nvContentPartPr>
            <p14:xfrm>
              <a:off x="375381" y="4873244"/>
              <a:ext cx="6146635" cy="149261"/>
            </p14:xfrm>
          </p:contentPart>
        </mc:Choice>
        <mc:Fallback>
          <p:sp>
            <p:nvSpPr>
              <p:cNvPr id="1049189" name=""/>
              <p:cNvSpPr/>
              <p:nvPr/>
            </p:nvSpPr>
            <p:spPr>
              <a:xfrm>
                <a:off x="375381" y="4873244"/>
                <a:ext cx="6146635" cy="149261"/>
              </a:xfrm>
            </p:spPr>
          </p:sp>
        </mc:Fallback>
      </mc:AlternateContent>
      <mc:AlternateContent xmlns:mc="http://schemas.openxmlformats.org/markup-compatibility/2006">
        <mc:Choice xmlns:p14="http://schemas.microsoft.com/office/powerpoint/2010/main" Requires="p14">
          <p:contentPart p14:bwMode="auto" r:id="rId7">
            <p14:nvContentPartPr>
              <p14:cNvPr id="1049190" name=""/>
              <p14:cNvContentPartPr/>
              <p14:nvPr/>
            </p14:nvContentPartPr>
            <p14:xfrm>
              <a:off x="6439847" y="4805082"/>
              <a:ext cx="329519" cy="376767"/>
            </p14:xfrm>
          </p:contentPart>
        </mc:Choice>
        <mc:Fallback>
          <p:sp>
            <p:nvSpPr>
              <p:cNvPr id="1049190" name=""/>
              <p:cNvSpPr/>
              <p:nvPr/>
            </p:nvSpPr>
            <p:spPr>
              <a:xfrm>
                <a:off x="6439847" y="4805082"/>
                <a:ext cx="329519" cy="376767"/>
              </a:xfrm>
            </p:spPr>
          </p:sp>
        </mc:Fallback>
      </mc:AlternateContent>
      <mc:AlternateContent xmlns:mc="http://schemas.openxmlformats.org/markup-compatibility/2006">
        <mc:Choice xmlns:p14="http://schemas.microsoft.com/office/powerpoint/2010/main" Requires="p14">
          <p:contentPart p14:bwMode="auto" r:id="rId8">
            <p14:nvContentPartPr>
              <p14:cNvPr id="1049191" name=""/>
              <p14:cNvContentPartPr/>
              <p14:nvPr/>
            </p14:nvContentPartPr>
            <p14:xfrm>
              <a:off x="312384" y="4776539"/>
              <a:ext cx="434524" cy="399248"/>
            </p14:xfrm>
          </p:contentPart>
        </mc:Choice>
        <mc:Fallback>
          <p:sp>
            <p:nvSpPr>
              <p:cNvPr id="1049191" name=""/>
              <p:cNvSpPr/>
              <p:nvPr/>
            </p:nvSpPr>
            <p:spPr>
              <a:xfrm>
                <a:off x="312384" y="4776539"/>
                <a:ext cx="434524" cy="399248"/>
              </a:xfrm>
            </p:spPr>
          </p:sp>
        </mc:Fallback>
      </mc:AlternateContent>
      <mc:AlternateContent xmlns:mc="http://schemas.openxmlformats.org/markup-compatibility/2006">
        <mc:Choice xmlns:p14="http://schemas.microsoft.com/office/powerpoint/2010/main" Requires="p14">
          <p:contentPart p14:bwMode="auto" r:id="rId9">
            <p14:nvContentPartPr>
              <p14:cNvPr id="1049192" name=""/>
              <p14:cNvContentPartPr/>
              <p14:nvPr/>
            </p14:nvContentPartPr>
            <p14:xfrm>
              <a:off x="878841" y="5245526"/>
              <a:ext cx="444389" cy="533856"/>
            </p14:xfrm>
          </p:contentPart>
        </mc:Choice>
        <mc:Fallback>
          <p:sp>
            <p:nvSpPr>
              <p:cNvPr id="1049192" name=""/>
              <p:cNvSpPr/>
              <p:nvPr/>
            </p:nvSpPr>
            <p:spPr>
              <a:xfrm>
                <a:off x="878841" y="5245526"/>
                <a:ext cx="444389" cy="533856"/>
              </a:xfrm>
            </p:spPr>
          </p:sp>
        </mc:Fallback>
      </mc:AlternateContent>
      <mc:AlternateContent xmlns:mc="http://schemas.openxmlformats.org/markup-compatibility/2006">
        <mc:Choice xmlns:p14="http://schemas.microsoft.com/office/powerpoint/2010/main" Requires="p14">
          <p:contentPart p14:bwMode="auto" r:id="rId10">
            <p14:nvContentPartPr>
              <p14:cNvPr id="1049193" name=""/>
              <p14:cNvContentPartPr/>
              <p14:nvPr/>
            </p14:nvContentPartPr>
            <p14:xfrm>
              <a:off x="1408509" y="5360488"/>
              <a:ext cx="318519" cy="353971"/>
            </p14:xfrm>
          </p:contentPart>
        </mc:Choice>
        <mc:Fallback>
          <p:sp>
            <p:nvSpPr>
              <p:cNvPr id="1049193" name=""/>
              <p:cNvSpPr/>
              <p:nvPr/>
            </p:nvSpPr>
            <p:spPr>
              <a:xfrm>
                <a:off x="1408509" y="5360488"/>
                <a:ext cx="318519" cy="353971"/>
              </a:xfrm>
            </p:spPr>
          </p:sp>
        </mc:Fallback>
      </mc:AlternateContent>
      <mc:AlternateContent xmlns:mc="http://schemas.openxmlformats.org/markup-compatibility/2006">
        <mc:Choice xmlns:p14="http://schemas.microsoft.com/office/powerpoint/2010/main" Requires="p14">
          <p:contentPart p14:bwMode="auto" r:id="rId11">
            <p14:nvContentPartPr>
              <p14:cNvPr id="1049194" name=""/>
              <p14:cNvContentPartPr/>
              <p14:nvPr/>
            </p14:nvContentPartPr>
            <p14:xfrm>
              <a:off x="1739865" y="5410470"/>
              <a:ext cx="256063" cy="350275"/>
            </p14:xfrm>
          </p:contentPart>
        </mc:Choice>
        <mc:Fallback>
          <p:sp>
            <p:nvSpPr>
              <p:cNvPr id="1049194" name=""/>
              <p:cNvSpPr/>
              <p:nvPr/>
            </p:nvSpPr>
            <p:spPr>
              <a:xfrm>
                <a:off x="1739865" y="5410470"/>
                <a:ext cx="256063" cy="350275"/>
              </a:xfrm>
            </p:spPr>
          </p:sp>
        </mc:Fallback>
      </mc:AlternateContent>
      <mc:AlternateContent xmlns:mc="http://schemas.openxmlformats.org/markup-compatibility/2006">
        <mc:Choice xmlns:p14="http://schemas.microsoft.com/office/powerpoint/2010/main" Requires="p14">
          <p:contentPart p14:bwMode="auto" r:id="rId12">
            <p14:nvContentPartPr>
              <p14:cNvPr id="1049195" name=""/>
              <p14:cNvContentPartPr/>
              <p14:nvPr/>
            </p14:nvContentPartPr>
            <p14:xfrm>
              <a:off x="2188326" y="5434979"/>
              <a:ext cx="332935" cy="348745"/>
            </p14:xfrm>
          </p:contentPart>
        </mc:Choice>
        <mc:Fallback>
          <p:sp>
            <p:nvSpPr>
              <p:cNvPr id="1049195" name=""/>
              <p:cNvSpPr/>
              <p:nvPr/>
            </p:nvSpPr>
            <p:spPr>
              <a:xfrm>
                <a:off x="2188326" y="5434979"/>
                <a:ext cx="332935" cy="348745"/>
              </a:xfrm>
            </p:spPr>
          </p:sp>
        </mc:Fallback>
      </mc:AlternateContent>
      <mc:AlternateContent xmlns:mc="http://schemas.openxmlformats.org/markup-compatibility/2006">
        <mc:Choice xmlns:p14="http://schemas.microsoft.com/office/powerpoint/2010/main" Requires="p14">
          <p:contentPart p14:bwMode="auto" r:id="rId13">
            <p14:nvContentPartPr>
              <p14:cNvPr id="1049196" name=""/>
              <p14:cNvContentPartPr/>
              <p14:nvPr/>
            </p14:nvContentPartPr>
            <p14:xfrm>
              <a:off x="2569520" y="5424342"/>
              <a:ext cx="384912" cy="351684"/>
            </p14:xfrm>
          </p:contentPart>
        </mc:Choice>
        <mc:Fallback>
          <p:sp>
            <p:nvSpPr>
              <p:cNvPr id="1049196" name=""/>
              <p:cNvSpPr/>
              <p:nvPr/>
            </p:nvSpPr>
            <p:spPr>
              <a:xfrm>
                <a:off x="2569520" y="5424342"/>
                <a:ext cx="384912" cy="351684"/>
              </a:xfrm>
            </p:spPr>
          </p:sp>
        </mc:Fallback>
      </mc:AlternateContent>
      <mc:AlternateContent xmlns:mc="http://schemas.openxmlformats.org/markup-compatibility/2006">
        <mc:Choice xmlns:p14="http://schemas.microsoft.com/office/powerpoint/2010/main" Requires="p14">
          <p:contentPart p14:bwMode="auto" r:id="rId14">
            <p14:nvContentPartPr>
              <p14:cNvPr id="1049197" name=""/>
              <p14:cNvContentPartPr/>
              <p14:nvPr/>
            </p14:nvContentPartPr>
            <p14:xfrm>
              <a:off x="2957182" y="5461733"/>
              <a:ext cx="253497" cy="340304"/>
            </p14:xfrm>
          </p:contentPart>
        </mc:Choice>
        <mc:Fallback>
          <p:sp>
            <p:nvSpPr>
              <p:cNvPr id="1049197" name=""/>
              <p:cNvSpPr/>
              <p:nvPr/>
            </p:nvSpPr>
            <p:spPr>
              <a:xfrm>
                <a:off x="2957182" y="5461733"/>
                <a:ext cx="253497" cy="340304"/>
              </a:xfrm>
            </p:spPr>
          </p:sp>
        </mc:Fallback>
      </mc:AlternateContent>
      <mc:AlternateContent xmlns:mc="http://schemas.openxmlformats.org/markup-compatibility/2006">
        <mc:Choice xmlns:p14="http://schemas.microsoft.com/office/powerpoint/2010/main" Requires="p14">
          <p:contentPart p14:bwMode="auto" r:id="rId15">
            <p14:nvContentPartPr>
              <p14:cNvPr id="1049198" name=""/>
              <p14:cNvContentPartPr/>
              <p14:nvPr/>
            </p14:nvContentPartPr>
            <p14:xfrm>
              <a:off x="3496077" y="5476262"/>
              <a:ext cx="1533868" cy="433596"/>
            </p14:xfrm>
          </p:contentPart>
        </mc:Choice>
        <mc:Fallback>
          <p:sp>
            <p:nvSpPr>
              <p:cNvPr id="1049198" name=""/>
              <p:cNvSpPr/>
              <p:nvPr/>
            </p:nvSpPr>
            <p:spPr>
              <a:xfrm>
                <a:off x="3496077" y="5476262"/>
                <a:ext cx="1533868" cy="433596"/>
              </a:xfrm>
            </p:spPr>
          </p:sp>
        </mc:Fallback>
      </mc:AlternateContent>
      <mc:AlternateContent xmlns:mc="http://schemas.openxmlformats.org/markup-compatibility/2006">
        <mc:Choice xmlns:p14="http://schemas.microsoft.com/office/powerpoint/2010/main" Requires="p14">
          <p:contentPart p14:bwMode="auto" r:id="rId16">
            <p14:nvContentPartPr>
              <p14:cNvPr id="1049199" name=""/>
              <p14:cNvContentPartPr/>
              <p14:nvPr/>
            </p14:nvContentPartPr>
            <p14:xfrm>
              <a:off x="4642333" y="5225533"/>
              <a:ext cx="145494" cy="183688"/>
            </p14:xfrm>
          </p:contentPart>
        </mc:Choice>
        <mc:Fallback>
          <p:sp>
            <p:nvSpPr>
              <p:cNvPr id="1049199" name=""/>
              <p:cNvSpPr/>
              <p:nvPr/>
            </p:nvSpPr>
            <p:spPr>
              <a:xfrm>
                <a:off x="4642333" y="5225533"/>
                <a:ext cx="145494" cy="183688"/>
              </a:xfrm>
            </p:spPr>
          </p:sp>
        </mc:Fallback>
      </mc:AlternateContent>
      <mc:AlternateContent xmlns:mc="http://schemas.openxmlformats.org/markup-compatibility/2006">
        <mc:Choice xmlns:p14="http://schemas.microsoft.com/office/powerpoint/2010/main" Requires="p14">
          <p:contentPart p14:bwMode="auto" r:id="rId17">
            <p14:nvContentPartPr>
              <p14:cNvPr id="1049200" name=""/>
              <p14:cNvContentPartPr/>
              <p14:nvPr/>
            </p14:nvContentPartPr>
            <p14:xfrm>
              <a:off x="5227307" y="5187784"/>
              <a:ext cx="1710110" cy="914390"/>
            </p14:xfrm>
          </p:contentPart>
        </mc:Choice>
        <mc:Fallback>
          <p:sp>
            <p:nvSpPr>
              <p:cNvPr id="1049200" name=""/>
              <p:cNvSpPr/>
              <p:nvPr/>
            </p:nvSpPr>
            <p:spPr>
              <a:xfrm>
                <a:off x="5227307" y="5187784"/>
                <a:ext cx="1710110" cy="914390"/>
              </a:xfrm>
            </p:spPr>
          </p:sp>
        </mc:Fallback>
      </mc:AlternateContent>
      <mc:AlternateContent xmlns:mc="http://schemas.openxmlformats.org/markup-compatibility/2006">
        <mc:Choice xmlns:p14="http://schemas.microsoft.com/office/powerpoint/2010/main" Requires="p14">
          <p:contentPart p14:bwMode="auto" r:id="rId18">
            <p14:nvContentPartPr>
              <p14:cNvPr id="1049201" name=""/>
              <p14:cNvContentPartPr/>
              <p14:nvPr/>
            </p14:nvContentPartPr>
            <p14:xfrm>
              <a:off x="6525890" y="5507985"/>
              <a:ext cx="100430" cy="51100"/>
            </p14:xfrm>
          </p:contentPart>
        </mc:Choice>
        <mc:Fallback>
          <p:sp>
            <p:nvSpPr>
              <p:cNvPr id="1049201" name=""/>
              <p:cNvSpPr/>
              <p:nvPr/>
            </p:nvSpPr>
            <p:spPr>
              <a:xfrm>
                <a:off x="6525890" y="5507985"/>
                <a:ext cx="100430" cy="51100"/>
              </a:xfrm>
            </p:spPr>
          </p:sp>
        </mc:Fallback>
      </mc:AlternateContent>
      <mc:AlternateContent xmlns:mc="http://schemas.openxmlformats.org/markup-compatibility/2006">
        <mc:Choice xmlns:p14="http://schemas.microsoft.com/office/powerpoint/2010/main" Requires="p14">
          <p:contentPart p14:bwMode="auto" r:id="rId19">
            <p14:nvContentPartPr>
              <p14:cNvPr id="1049202" name=""/>
              <p14:cNvContentPartPr/>
              <p14:nvPr/>
            </p14:nvContentPartPr>
            <p14:xfrm>
              <a:off x="6239522" y="5551171"/>
              <a:ext cx="62816" cy="40792"/>
            </p14:xfrm>
          </p:contentPart>
        </mc:Choice>
        <mc:Fallback>
          <p:sp>
            <p:nvSpPr>
              <p:cNvPr id="1049202" name=""/>
              <p:cNvSpPr/>
              <p:nvPr/>
            </p:nvSpPr>
            <p:spPr>
              <a:xfrm>
                <a:off x="6239522" y="5551171"/>
                <a:ext cx="62816" cy="40792"/>
              </a:xfrm>
            </p:spPr>
          </p:sp>
        </mc:Fallback>
      </mc:AlternateContent>
      <mc:AlternateContent xmlns:mc="http://schemas.openxmlformats.org/markup-compatibility/2006">
        <mc:Choice xmlns:p14="http://schemas.microsoft.com/office/powerpoint/2010/main" Requires="p14">
          <p:contentPart p14:bwMode="auto" r:id="rId20">
            <p14:nvContentPartPr>
              <p14:cNvPr id="1049203" name=""/>
              <p14:cNvContentPartPr/>
              <p14:nvPr/>
            </p14:nvContentPartPr>
            <p14:xfrm>
              <a:off x="1477866" y="2624644"/>
              <a:ext cx="134950" cy="939428"/>
            </p14:xfrm>
          </p:contentPart>
        </mc:Choice>
        <mc:Fallback>
          <p:sp>
            <p:nvSpPr>
              <p:cNvPr id="1049203" name=""/>
              <p:cNvSpPr/>
              <p:nvPr/>
            </p:nvSpPr>
            <p:spPr>
              <a:xfrm>
                <a:off x="1477866" y="2624644"/>
                <a:ext cx="134950" cy="939428"/>
              </a:xfrm>
            </p:spPr>
          </p:sp>
        </mc:Fallback>
      </mc:AlternateContent>
      <mc:AlternateContent xmlns:mc="http://schemas.openxmlformats.org/markup-compatibility/2006">
        <mc:Choice xmlns:p14="http://schemas.microsoft.com/office/powerpoint/2010/main" Requires="p14">
          <p:contentPart p14:bwMode="auto" r:id="rId21">
            <p14:nvContentPartPr>
              <p14:cNvPr id="1049204" name=""/>
              <p14:cNvContentPartPr/>
              <p14:nvPr/>
            </p14:nvContentPartPr>
            <p14:xfrm>
              <a:off x="1495741" y="2675525"/>
              <a:ext cx="108302" cy="902891"/>
            </p14:xfrm>
          </p:contentPart>
        </mc:Choice>
        <mc:Fallback>
          <p:sp>
            <p:nvSpPr>
              <p:cNvPr id="1049204" name=""/>
              <p:cNvSpPr/>
              <p:nvPr/>
            </p:nvSpPr>
            <p:spPr>
              <a:xfrm>
                <a:off x="1495741" y="2675525"/>
                <a:ext cx="108302" cy="902891"/>
              </a:xfrm>
            </p:spPr>
          </p:sp>
        </mc:Fallback>
      </mc:AlternateContent>
      <mc:AlternateContent xmlns:mc="http://schemas.openxmlformats.org/markup-compatibility/2006">
        <mc:Choice xmlns:p14="http://schemas.microsoft.com/office/powerpoint/2010/main" Requires="p14">
          <p:contentPart p14:bwMode="auto" r:id="rId22">
            <p14:nvContentPartPr>
              <p14:cNvPr id="1049205" name=""/>
              <p14:cNvContentPartPr/>
              <p14:nvPr/>
            </p14:nvContentPartPr>
            <p14:xfrm>
              <a:off x="1513563" y="2711762"/>
              <a:ext cx="92145" cy="938649"/>
            </p14:xfrm>
          </p:contentPart>
        </mc:Choice>
        <mc:Fallback>
          <p:sp>
            <p:nvSpPr>
              <p:cNvPr id="1049205" name=""/>
              <p:cNvSpPr/>
              <p:nvPr/>
            </p:nvSpPr>
            <p:spPr>
              <a:xfrm>
                <a:off x="1513563" y="2711762"/>
                <a:ext cx="92145" cy="938649"/>
              </a:xfrm>
            </p:spPr>
          </p:sp>
        </mc:Fallback>
      </mc:AlternateContent>
      <mc:AlternateContent xmlns:mc="http://schemas.openxmlformats.org/markup-compatibility/2006">
        <mc:Choice xmlns:p14="http://schemas.microsoft.com/office/powerpoint/2010/main" Requires="p14">
          <p:contentPart p14:bwMode="auto" r:id="rId23">
            <p14:nvContentPartPr>
              <p14:cNvPr id="1049206" name=""/>
              <p14:cNvContentPartPr/>
              <p14:nvPr/>
            </p14:nvContentPartPr>
            <p14:xfrm>
              <a:off x="1425839" y="2646597"/>
              <a:ext cx="44832" cy="60462"/>
            </p14:xfrm>
          </p:contentPart>
        </mc:Choice>
        <mc:Fallback>
          <p:sp>
            <p:nvSpPr>
              <p:cNvPr id="1049206" name=""/>
              <p:cNvSpPr/>
              <p:nvPr/>
            </p:nvSpPr>
            <p:spPr>
              <a:xfrm>
                <a:off x="1425839" y="2646597"/>
                <a:ext cx="44832" cy="60462"/>
              </a:xfrm>
            </p:spPr>
          </p:sp>
        </mc:Fallback>
      </mc:AlternateContent>
      <mc:AlternateContent xmlns:mc="http://schemas.openxmlformats.org/markup-compatibility/2006">
        <mc:Choice xmlns:p14="http://schemas.microsoft.com/office/powerpoint/2010/main" Requires="p14">
          <p:contentPart p14:bwMode="auto" r:id="rId24">
            <p14:nvContentPartPr>
              <p14:cNvPr id="1049207" name=""/>
              <p14:cNvContentPartPr/>
              <p14:nvPr/>
            </p14:nvContentPartPr>
            <p14:xfrm>
              <a:off x="1376884" y="2832641"/>
              <a:ext cx="135229" cy="39294"/>
            </p14:xfrm>
          </p:contentPart>
        </mc:Choice>
        <mc:Fallback>
          <p:sp>
            <p:nvSpPr>
              <p:cNvPr id="1049207" name=""/>
              <p:cNvSpPr/>
              <p:nvPr/>
            </p:nvSpPr>
            <p:spPr>
              <a:xfrm>
                <a:off x="1376884" y="2832641"/>
                <a:ext cx="135229" cy="39294"/>
              </a:xfrm>
            </p:spPr>
          </p:sp>
        </mc:Fallback>
      </mc:AlternateContent>
      <mc:AlternateContent xmlns:mc="http://schemas.openxmlformats.org/markup-compatibility/2006">
        <mc:Choice xmlns:p14="http://schemas.microsoft.com/office/powerpoint/2010/main" Requires="p14">
          <p:contentPart p14:bwMode="auto" r:id="rId25">
            <p14:nvContentPartPr>
              <p14:cNvPr id="1049208" name=""/>
              <p14:cNvContentPartPr/>
              <p14:nvPr/>
            </p14:nvContentPartPr>
            <p14:xfrm>
              <a:off x="1415309" y="2582373"/>
              <a:ext cx="5793" cy="116619"/>
            </p14:xfrm>
          </p:contentPart>
        </mc:Choice>
        <mc:Fallback>
          <p:sp>
            <p:nvSpPr>
              <p:cNvPr id="1049208" name=""/>
              <p:cNvSpPr/>
              <p:nvPr/>
            </p:nvSpPr>
            <p:spPr>
              <a:xfrm>
                <a:off x="1415309" y="2582373"/>
                <a:ext cx="5793" cy="116619"/>
              </a:xfrm>
            </p:spPr>
          </p:sp>
        </mc:Fallback>
      </mc:AlternateContent>
      <mc:AlternateContent xmlns:mc="http://schemas.openxmlformats.org/markup-compatibility/2006">
        <mc:Choice xmlns:p14="http://schemas.microsoft.com/office/powerpoint/2010/main" Requires="p14">
          <p:contentPart p14:bwMode="auto" r:id="rId26">
            <p14:nvContentPartPr>
              <p14:cNvPr id="1049209" name=""/>
              <p14:cNvContentPartPr/>
              <p14:nvPr/>
            </p14:nvContentPartPr>
            <p14:xfrm>
              <a:off x="1416878" y="2596781"/>
              <a:ext cx="31372" cy="180948"/>
            </p14:xfrm>
          </p:contentPart>
        </mc:Choice>
        <mc:Fallback>
          <p:sp>
            <p:nvSpPr>
              <p:cNvPr id="1049209" name=""/>
              <p:cNvSpPr/>
              <p:nvPr/>
            </p:nvSpPr>
            <p:spPr>
              <a:xfrm>
                <a:off x="1416878" y="2596781"/>
                <a:ext cx="31372" cy="180948"/>
              </a:xfrm>
            </p:spPr>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742" name="TextBox 3"/>
          <p:cNvSpPr txBox="1">
            <a:spLocks noChangeAspect="1" noMove="1" noResize="1" noRot="1" noAdjustHandles="1" noEditPoints="1" noChangeArrowheads="1" noChangeShapeType="1" noTextEdit="1"/>
          </p:cNvSpPr>
          <p:nvPr/>
        </p:nvSpPr>
        <p:spPr>
          <a:xfrm>
            <a:off x="179881" y="134911"/>
            <a:ext cx="5342553" cy="584775"/>
          </a:xfrm>
          <a:prstGeom prst="rect"/>
          <a:blipFill>
            <a:blip xmlns:r="http://schemas.openxmlformats.org/officeDocument/2006/relationships" r:embed="rId1"/>
            <a:stretch>
              <a:fillRect l="-3082" t="-13542" b="-40625"/>
            </a:stretch>
          </a:blipFill>
        </p:spPr>
        <p:txBody>
          <a:bodyPr/>
          <a:p>
            <a:r>
              <a:rPr lang="fr-FR">
                <a:noFill/>
              </a:rPr>
              <a:t> </a:t>
            </a:r>
          </a:p>
        </p:txBody>
      </p:sp>
      <p:sp>
        <p:nvSpPr>
          <p:cNvPr id="1048743" name="TextBox 4"/>
          <p:cNvSpPr txBox="1">
            <a:spLocks noChangeAspect="1" noMove="1" noResize="1" noRot="1" noAdjustHandles="1" noEditPoints="1" noChangeArrowheads="1" noChangeShapeType="1" noTextEdit="1"/>
          </p:cNvSpPr>
          <p:nvPr/>
        </p:nvSpPr>
        <p:spPr>
          <a:xfrm>
            <a:off x="179881" y="719686"/>
            <a:ext cx="11153664" cy="830997"/>
          </a:xfrm>
          <a:prstGeom prst="rect"/>
          <a:blipFill>
            <a:blip xmlns:r="http://schemas.openxmlformats.org/officeDocument/2006/relationships" r:embed="rId2"/>
            <a:stretch>
              <a:fillRect l="-875" t="-5882" b="-16176"/>
            </a:stretch>
          </a:blipFill>
        </p:spPr>
        <p:txBody>
          <a:bodyPr/>
          <a:p>
            <a:r>
              <a:rPr lang="fr-FR">
                <a:noFill/>
              </a:rPr>
              <a:t> </a:t>
            </a:r>
          </a:p>
        </p:txBody>
      </p:sp>
      <p:pic>
        <p:nvPicPr>
          <p:cNvPr id="2097153" name="Picture 1"/>
          <p:cNvPicPr>
            <a:picLocks noChangeAspect="1"/>
          </p:cNvPicPr>
          <p:nvPr/>
        </p:nvPicPr>
        <p:blipFill>
          <a:blip xmlns:r="http://schemas.openxmlformats.org/officeDocument/2006/relationships" r:embed="rId3"/>
          <a:stretch>
            <a:fillRect/>
          </a:stretch>
        </p:blipFill>
        <p:spPr>
          <a:xfrm>
            <a:off x="3747541" y="1204403"/>
            <a:ext cx="8444459" cy="4242649"/>
          </a:xfrm>
          <a:prstGeom prst="rect"/>
        </p:spPr>
      </p:pic>
      <p:sp>
        <p:nvSpPr>
          <p:cNvPr id="1048744" name="TextBox 25"/>
          <p:cNvSpPr txBox="1">
            <a:spLocks noChangeAspect="1" noMove="1" noResize="1" noRot="1" noAdjustHandles="1" noEditPoints="1" noChangeArrowheads="1" noChangeShapeType="1" noTextEdit="1"/>
          </p:cNvSpPr>
          <p:nvPr/>
        </p:nvSpPr>
        <p:spPr>
          <a:xfrm>
            <a:off x="302301" y="5305371"/>
            <a:ext cx="5102102" cy="584775"/>
          </a:xfrm>
          <a:prstGeom prst="rect"/>
          <a:blipFill>
            <a:blip xmlns:r="http://schemas.openxmlformats.org/officeDocument/2006/relationships" r:embed="rId4"/>
            <a:stretch>
              <a:fillRect l="-3226" t="-13542" b="-40625"/>
            </a:stretch>
          </a:blipFill>
        </p:spPr>
        <p:txBody>
          <a:bodyPr/>
          <a:p>
            <a:r>
              <a:rPr lang="fr-FR">
                <a:noFill/>
              </a:rPr>
              <a:t> </a:t>
            </a:r>
          </a:p>
        </p:txBody>
      </p:sp>
      <p:sp>
        <p:nvSpPr>
          <p:cNvPr id="1048745" name="TextBox 26"/>
          <p:cNvSpPr txBox="1">
            <a:spLocks noChangeAspect="1" noMove="1" noResize="1" noRot="1" noAdjustHandles="1" noEditPoints="1" noChangeArrowheads="1" noChangeShapeType="1" noTextEdit="1"/>
          </p:cNvSpPr>
          <p:nvPr/>
        </p:nvSpPr>
        <p:spPr>
          <a:xfrm>
            <a:off x="4200994" y="1550683"/>
            <a:ext cx="1030574" cy="646331"/>
          </a:xfrm>
          <a:prstGeom prst="rect"/>
          <a:blipFill>
            <a:blip xmlns:r="http://schemas.openxmlformats.org/officeDocument/2006/relationships" r:embed="rId5"/>
            <a:stretch>
              <a:fillRect/>
            </a:stretch>
          </a:blipFill>
        </p:spPr>
        <p:txBody>
          <a:bodyPr/>
          <a:p>
            <a:r>
              <a:rPr lang="fr-FR">
                <a:noFill/>
              </a:rPr>
              <a:t> </a:t>
            </a:r>
          </a:p>
        </p:txBody>
      </p:sp>
      <p:sp>
        <p:nvSpPr>
          <p:cNvPr id="1048746" name="TextBox 27"/>
          <p:cNvSpPr txBox="1">
            <a:spLocks noChangeAspect="1" noMove="1" noResize="1" noRot="1" noAdjustHandles="1" noEditPoints="1" noChangeArrowheads="1" noChangeShapeType="1" noTextEdit="1"/>
          </p:cNvSpPr>
          <p:nvPr/>
        </p:nvSpPr>
        <p:spPr>
          <a:xfrm>
            <a:off x="7096594" y="2332670"/>
            <a:ext cx="1030574" cy="646331"/>
          </a:xfrm>
          <a:prstGeom prst="rect"/>
          <a:blipFill>
            <a:blip xmlns:r="http://schemas.openxmlformats.org/officeDocument/2006/relationships" r:embed="rId6"/>
            <a:stretch>
              <a:fillRect/>
            </a:stretch>
          </a:blipFill>
        </p:spPr>
        <p:txBody>
          <a:bodyPr/>
          <a:p>
            <a:r>
              <a:rPr lang="fr-FR">
                <a:noFill/>
              </a:rPr>
              <a:t> </a:t>
            </a:r>
          </a:p>
        </p:txBody>
      </p:sp>
      <p:sp>
        <p:nvSpPr>
          <p:cNvPr id="1048747" name="TextBox 28"/>
          <p:cNvSpPr txBox="1">
            <a:spLocks noChangeAspect="1" noMove="1" noResize="1" noRot="1" noAdjustHandles="1" noEditPoints="1" noChangeArrowheads="1" noChangeShapeType="1" noTextEdit="1"/>
          </p:cNvSpPr>
          <p:nvPr/>
        </p:nvSpPr>
        <p:spPr>
          <a:xfrm>
            <a:off x="302301" y="5789247"/>
            <a:ext cx="11153664" cy="830997"/>
          </a:xfrm>
          <a:prstGeom prst="rect"/>
          <a:blipFill>
            <a:blip xmlns:r="http://schemas.openxmlformats.org/officeDocument/2006/relationships" r:embed="rId7"/>
            <a:stretch>
              <a:fillRect l="-875" t="-5882" r="-1148" b="-16176"/>
            </a:stretch>
          </a:blipFill>
        </p:spPr>
        <p:txBody>
          <a:bodyPr/>
          <a:p>
            <a:r>
              <a:rPr lang="fr-FR">
                <a:noFill/>
              </a:rPr>
              <a:t> </a:t>
            </a:r>
          </a:p>
        </p:txBody>
      </p:sp>
      <p:sp>
        <p:nvSpPr>
          <p:cNvPr id="1048748" name="TextBox 5"/>
          <p:cNvSpPr txBox="1">
            <a:spLocks noChangeAspect="1" noMove="1" noResize="1" noRot="1" noAdjustHandles="1" noEditPoints="1" noChangeArrowheads="1" noChangeShapeType="1" noTextEdit="1"/>
          </p:cNvSpPr>
          <p:nvPr/>
        </p:nvSpPr>
        <p:spPr>
          <a:xfrm>
            <a:off x="302301" y="1960944"/>
            <a:ext cx="2666819" cy="1069780"/>
          </a:xfrm>
          <a:prstGeom prst="rect"/>
          <a:blipFill>
            <a:blip xmlns:r="http://schemas.openxmlformats.org/officeDocument/2006/relationships" r:embed="rId8"/>
            <a:stretch>
              <a:fillRect/>
            </a:stretch>
          </a:blipFill>
        </p:spPr>
        <p:txBody>
          <a:bodyPr/>
          <a:p>
            <a:r>
              <a:rPr lang="fr-FR">
                <a:noFill/>
              </a:rPr>
              <a:t> </a:t>
            </a:r>
          </a:p>
        </p:txBody>
      </p:sp>
      <p:sp>
        <p:nvSpPr>
          <p:cNvPr id="1048749" name="TextBox 29"/>
          <p:cNvSpPr txBox="1">
            <a:spLocks noChangeAspect="1" noMove="1" noResize="1" noRot="1" noAdjustHandles="1" noEditPoints="1" noChangeArrowheads="1" noChangeShapeType="1" noTextEdit="1"/>
          </p:cNvSpPr>
          <p:nvPr/>
        </p:nvSpPr>
        <p:spPr>
          <a:xfrm>
            <a:off x="302301" y="3216303"/>
            <a:ext cx="2706895" cy="1093826"/>
          </a:xfrm>
          <a:prstGeom prst="rect"/>
          <a:blipFill>
            <a:blip xmlns:r="http://schemas.openxmlformats.org/officeDocument/2006/relationships" r:embed="rId9"/>
            <a:stretch>
              <a:fillRect/>
            </a:stretch>
          </a:blipFill>
        </p:spPr>
        <p:txBody>
          <a:bodyPr/>
          <a:p>
            <a:r>
              <a:rPr lang="fr-FR">
                <a:noFill/>
              </a:rPr>
              <a:t> </a:t>
            </a:r>
          </a:p>
        </p:txBody>
      </p:sp>
      <mc:AlternateContent xmlns:mc="http://schemas.openxmlformats.org/markup-compatibility/2006">
        <mc:Choice xmlns:p14="http://schemas.microsoft.com/office/powerpoint/2010/main" Requires="p14">
          <p:contentPart p14:bwMode="auto" r:id="rId10">
            <p14:nvContentPartPr>
              <p14:cNvPr id="1049210" name=""/>
              <p14:cNvContentPartPr/>
              <p14:nvPr/>
            </p14:nvContentPartPr>
            <p14:xfrm>
              <a:off x="8160039" y="3282937"/>
              <a:ext cx="113746" cy="84517"/>
            </p14:xfrm>
          </p:contentPart>
        </mc:Choice>
        <mc:Fallback>
          <p:sp>
            <p:nvSpPr>
              <p:cNvPr id="1049210" name=""/>
              <p:cNvSpPr/>
              <p:nvPr/>
            </p:nvSpPr>
            <p:spPr>
              <a:xfrm>
                <a:off x="8160039" y="3282937"/>
                <a:ext cx="113746" cy="84517"/>
              </a:xfrm>
            </p:spPr>
          </p:sp>
        </mc:Fallback>
      </mc:AlternateContent>
      <mc:AlternateContent xmlns:mc="http://schemas.openxmlformats.org/markup-compatibility/2006">
        <mc:Choice xmlns:p14="http://schemas.microsoft.com/office/powerpoint/2010/main" Requires="p14">
          <p:contentPart p14:bwMode="auto" r:id="rId11">
            <p14:nvContentPartPr>
              <p14:cNvPr id="1049211" name=""/>
              <p14:cNvContentPartPr/>
              <p14:nvPr/>
            </p14:nvContentPartPr>
            <p14:xfrm>
              <a:off x="8149947" y="3275435"/>
              <a:ext cx="91290" cy="111322"/>
            </p14:xfrm>
          </p:contentPart>
        </mc:Choice>
        <mc:Fallback>
          <p:sp>
            <p:nvSpPr>
              <p:cNvPr id="1049211" name=""/>
              <p:cNvSpPr/>
              <p:nvPr/>
            </p:nvSpPr>
            <p:spPr>
              <a:xfrm>
                <a:off x="8149947" y="3275435"/>
                <a:ext cx="91290" cy="111322"/>
              </a:xfrm>
            </p:spPr>
          </p:sp>
        </mc:Fallback>
      </mc:AlternateContent>
      <mc:AlternateContent xmlns:mc="http://schemas.openxmlformats.org/markup-compatibility/2006">
        <mc:Choice xmlns:p14="http://schemas.microsoft.com/office/powerpoint/2010/main" Requires="p14">
          <p:contentPart p14:bwMode="auto" r:id="rId12">
            <p14:nvContentPartPr>
              <p14:cNvPr id="1049212" name=""/>
              <p14:cNvContentPartPr/>
              <p14:nvPr/>
            </p14:nvContentPartPr>
            <p14:xfrm>
              <a:off x="8106373" y="3462712"/>
              <a:ext cx="35953" cy="211002"/>
            </p14:xfrm>
          </p:contentPart>
        </mc:Choice>
        <mc:Fallback>
          <p:sp>
            <p:nvSpPr>
              <p:cNvPr id="1049212" name=""/>
              <p:cNvSpPr/>
              <p:nvPr/>
            </p:nvSpPr>
            <p:spPr>
              <a:xfrm>
                <a:off x="8106373" y="3462712"/>
                <a:ext cx="35953" cy="211002"/>
              </a:xfrm>
            </p:spPr>
          </p:sp>
        </mc:Fallback>
      </mc:AlternateContent>
      <mc:AlternateContent xmlns:mc="http://schemas.openxmlformats.org/markup-compatibility/2006">
        <mc:Choice xmlns:p14="http://schemas.microsoft.com/office/powerpoint/2010/main" Requires="p14">
          <p:contentPart p14:bwMode="auto" r:id="rId13">
            <p14:nvContentPartPr>
              <p14:cNvPr id="1049213" name=""/>
              <p14:cNvContentPartPr/>
              <p14:nvPr/>
            </p14:nvContentPartPr>
            <p14:xfrm>
              <a:off x="8096125" y="3567780"/>
              <a:ext cx="110977" cy="12280"/>
            </p14:xfrm>
          </p:contentPart>
        </mc:Choice>
        <mc:Fallback>
          <p:sp>
            <p:nvSpPr>
              <p:cNvPr id="1049213" name=""/>
              <p:cNvSpPr/>
              <p:nvPr/>
            </p:nvSpPr>
            <p:spPr>
              <a:xfrm>
                <a:off x="8096125" y="3567780"/>
                <a:ext cx="110977" cy="12280"/>
              </a:xfrm>
            </p:spPr>
          </p:sp>
        </mc:Fallback>
      </mc:AlternateContent>
      <mc:AlternateContent xmlns:mc="http://schemas.openxmlformats.org/markup-compatibility/2006">
        <mc:Choice xmlns:p14="http://schemas.microsoft.com/office/powerpoint/2010/main" Requires="p14">
          <p:contentPart p14:bwMode="auto" r:id="rId14">
            <p14:nvContentPartPr>
              <p14:cNvPr id="1049214" name=""/>
              <p14:cNvContentPartPr/>
              <p14:nvPr/>
            </p14:nvContentPartPr>
            <p14:xfrm>
              <a:off x="8258068" y="3494058"/>
              <a:ext cx="15717" cy="258007"/>
            </p14:xfrm>
          </p:contentPart>
        </mc:Choice>
        <mc:Fallback>
          <p:sp>
            <p:nvSpPr>
              <p:cNvPr id="1049214" name=""/>
              <p:cNvSpPr/>
              <p:nvPr/>
            </p:nvSpPr>
            <p:spPr>
              <a:xfrm>
                <a:off x="8258068" y="3494058"/>
                <a:ext cx="15717" cy="258007"/>
              </a:xfrm>
            </p:spPr>
          </p:sp>
        </mc:Fallback>
      </mc:AlternateContent>
      <mc:AlternateContent xmlns:mc="http://schemas.openxmlformats.org/markup-compatibility/2006">
        <mc:Choice xmlns:p14="http://schemas.microsoft.com/office/powerpoint/2010/main" Requires="p14">
          <p:contentPart p14:bwMode="auto" r:id="rId15">
            <p14:nvContentPartPr>
              <p14:cNvPr id="1049215" name=""/>
              <p14:cNvContentPartPr/>
              <p14:nvPr/>
            </p14:nvContentPartPr>
            <p14:xfrm>
              <a:off x="8713890" y="1092714"/>
              <a:ext cx="1374136" cy="48359"/>
            </p14:xfrm>
          </p:contentPart>
        </mc:Choice>
        <mc:Fallback>
          <p:sp>
            <p:nvSpPr>
              <p:cNvPr id="1049215" name=""/>
              <p:cNvSpPr/>
              <p:nvPr/>
            </p:nvSpPr>
            <p:spPr>
              <a:xfrm>
                <a:off x="8713890" y="1092714"/>
                <a:ext cx="1374136" cy="48359"/>
              </a:xfrm>
            </p:spPr>
          </p:sp>
        </mc:Fallback>
      </mc:AlternateContent>
      <mc:AlternateContent xmlns:mc="http://schemas.openxmlformats.org/markup-compatibility/2006">
        <mc:Choice xmlns:p14="http://schemas.microsoft.com/office/powerpoint/2010/main" Requires="p14">
          <p:contentPart p14:bwMode="auto" r:id="rId16">
            <p14:nvContentPartPr>
              <p14:cNvPr id="1049216" name=""/>
              <p14:cNvContentPartPr/>
              <p14:nvPr/>
            </p14:nvContentPartPr>
            <p14:xfrm>
              <a:off x="164733" y="1689820"/>
              <a:ext cx="3127477" cy="1364607"/>
            </p14:xfrm>
          </p:contentPart>
        </mc:Choice>
        <mc:Fallback>
          <p:sp>
            <p:nvSpPr>
              <p:cNvPr id="1049216" name=""/>
              <p:cNvSpPr/>
              <p:nvPr/>
            </p:nvSpPr>
            <p:spPr>
              <a:xfrm>
                <a:off x="164733" y="1689820"/>
                <a:ext cx="3127477" cy="1364607"/>
              </a:xfrm>
            </p:spPr>
          </p:sp>
        </mc:Fallback>
      </mc:AlternateContent>
      <mc:AlternateContent xmlns:mc="http://schemas.openxmlformats.org/markup-compatibility/2006">
        <mc:Choice xmlns:p14="http://schemas.microsoft.com/office/powerpoint/2010/main" Requires="p14">
          <p:contentPart p14:bwMode="auto" r:id="rId17">
            <p14:nvContentPartPr>
              <p14:cNvPr id="1049217" name=""/>
              <p14:cNvContentPartPr/>
              <p14:nvPr/>
            </p14:nvContentPartPr>
            <p14:xfrm>
              <a:off x="-63904" y="1547079"/>
              <a:ext cx="2464" cy="312001"/>
            </p14:xfrm>
          </p:contentPart>
        </mc:Choice>
        <mc:Fallback>
          <p:sp>
            <p:nvSpPr>
              <p:cNvPr id="1049217" name=""/>
              <p:cNvSpPr/>
              <p:nvPr/>
            </p:nvSpPr>
            <p:spPr>
              <a:xfrm>
                <a:off x="-63904" y="1547079"/>
                <a:ext cx="2464" cy="312001"/>
              </a:xfrm>
            </p:spPr>
          </p:sp>
        </mc:Fallback>
      </mc:AlternateContent>
      <mc:AlternateContent xmlns:mc="http://schemas.openxmlformats.org/markup-compatibility/2006">
        <mc:Choice xmlns:p14="http://schemas.microsoft.com/office/powerpoint/2010/main" Requires="p14">
          <p:contentPart p14:bwMode="auto" r:id="rId18">
            <p14:nvContentPartPr>
              <p14:cNvPr id="1049218" name=""/>
              <p14:cNvContentPartPr/>
              <p14:nvPr/>
            </p14:nvContentPartPr>
            <p14:xfrm>
              <a:off x="-125823" y="1703646"/>
              <a:ext cx="228149" cy="168713"/>
            </p14:xfrm>
          </p:contentPart>
        </mc:Choice>
        <mc:Fallback>
          <p:sp>
            <p:nvSpPr>
              <p:cNvPr id="1049218" name=""/>
              <p:cNvSpPr/>
              <p:nvPr/>
            </p:nvSpPr>
            <p:spPr>
              <a:xfrm>
                <a:off x="-125823" y="1703646"/>
                <a:ext cx="228149" cy="168713"/>
              </a:xfrm>
            </p:spPr>
          </p:sp>
        </mc:Fallback>
      </mc:AlternateContent>
      <mc:AlternateContent xmlns:mc="http://schemas.openxmlformats.org/markup-compatibility/2006">
        <mc:Choice xmlns:p14="http://schemas.microsoft.com/office/powerpoint/2010/main" Requires="p14">
          <p:contentPart p14:bwMode="auto" r:id="rId19">
            <p14:nvContentPartPr>
              <p14:cNvPr id="1049219" name=""/>
              <p14:cNvContentPartPr/>
              <p14:nvPr/>
            </p14:nvContentPartPr>
            <p14:xfrm>
              <a:off x="36595" y="1570388"/>
              <a:ext cx="22813" cy="303140"/>
            </p14:xfrm>
          </p:contentPart>
        </mc:Choice>
        <mc:Fallback>
          <p:sp>
            <p:nvSpPr>
              <p:cNvPr id="1049219" name=""/>
              <p:cNvSpPr/>
              <p:nvPr/>
            </p:nvSpPr>
            <p:spPr>
              <a:xfrm>
                <a:off x="36595" y="1570388"/>
                <a:ext cx="22813" cy="303140"/>
              </a:xfrm>
            </p:spPr>
          </p:sp>
        </mc:Fallback>
      </mc:AlternateContent>
      <mc:AlternateContent xmlns:mc="http://schemas.openxmlformats.org/markup-compatibility/2006">
        <mc:Choice xmlns:p14="http://schemas.microsoft.com/office/powerpoint/2010/main" Requires="p14">
          <p:contentPart p14:bwMode="auto" r:id="rId20">
            <p14:nvContentPartPr>
              <p14:cNvPr id="1049220" name=""/>
              <p14:cNvContentPartPr/>
              <p14:nvPr/>
            </p14:nvContentPartPr>
            <p14:xfrm>
              <a:off x="113757" y="1666394"/>
              <a:ext cx="118239" cy="168883"/>
            </p14:xfrm>
          </p:contentPart>
        </mc:Choice>
        <mc:Fallback>
          <p:sp>
            <p:nvSpPr>
              <p:cNvPr id="1049220" name=""/>
              <p:cNvSpPr/>
              <p:nvPr/>
            </p:nvSpPr>
            <p:spPr>
              <a:xfrm>
                <a:off x="113757" y="1666394"/>
                <a:ext cx="118239" cy="168883"/>
              </a:xfrm>
            </p:spPr>
          </p:sp>
        </mc:Fallback>
      </mc:AlternateContent>
      <mc:AlternateContent xmlns:mc="http://schemas.openxmlformats.org/markup-compatibility/2006">
        <mc:Choice xmlns:p14="http://schemas.microsoft.com/office/powerpoint/2010/main" Requires="p14">
          <p:contentPart p14:bwMode="auto" r:id="rId21">
            <p14:nvContentPartPr>
              <p14:cNvPr id="1049221" name=""/>
              <p14:cNvContentPartPr/>
              <p14:nvPr/>
            </p14:nvContentPartPr>
            <p14:xfrm>
              <a:off x="253752" y="1686617"/>
              <a:ext cx="301631" cy="121157"/>
            </p14:xfrm>
          </p:contentPart>
        </mc:Choice>
        <mc:Fallback>
          <p:sp>
            <p:nvSpPr>
              <p:cNvPr id="1049221" name=""/>
              <p:cNvSpPr/>
              <p:nvPr/>
            </p:nvSpPr>
            <p:spPr>
              <a:xfrm>
                <a:off x="253752" y="1686617"/>
                <a:ext cx="301631" cy="121157"/>
              </a:xfrm>
            </p:spPr>
          </p:sp>
        </mc:Fallback>
      </mc:AlternateContent>
      <mc:AlternateContent xmlns:mc="http://schemas.openxmlformats.org/markup-compatibility/2006">
        <mc:Choice xmlns:p14="http://schemas.microsoft.com/office/powerpoint/2010/main" Requires="p14">
          <p:contentPart p14:bwMode="auto" r:id="rId22">
            <p14:nvContentPartPr>
              <p14:cNvPr id="1049222" name=""/>
              <p14:cNvContentPartPr/>
              <p14:nvPr/>
            </p14:nvContentPartPr>
            <p14:xfrm>
              <a:off x="605912" y="1625580"/>
              <a:ext cx="63253" cy="157570"/>
            </p14:xfrm>
          </p:contentPart>
        </mc:Choice>
        <mc:Fallback>
          <p:sp>
            <p:nvSpPr>
              <p:cNvPr id="1049222" name=""/>
              <p:cNvSpPr/>
              <p:nvPr/>
            </p:nvSpPr>
            <p:spPr>
              <a:xfrm>
                <a:off x="605912" y="1625580"/>
                <a:ext cx="63253" cy="157570"/>
              </a:xfrm>
            </p:spPr>
          </p:sp>
        </mc:Fallback>
      </mc:AlternateContent>
      <mc:AlternateContent xmlns:mc="http://schemas.openxmlformats.org/markup-compatibility/2006">
        <mc:Choice xmlns:p14="http://schemas.microsoft.com/office/powerpoint/2010/main" Requires="p14">
          <p:contentPart p14:bwMode="auto" r:id="rId23">
            <p14:nvContentPartPr>
              <p14:cNvPr id="1049223" name=""/>
              <p14:cNvContentPartPr/>
              <p14:nvPr/>
            </p14:nvContentPartPr>
            <p14:xfrm>
              <a:off x="753162" y="1523502"/>
              <a:ext cx="8843" cy="250238"/>
            </p14:xfrm>
          </p:contentPart>
        </mc:Choice>
        <mc:Fallback>
          <p:sp>
            <p:nvSpPr>
              <p:cNvPr id="1049223" name=""/>
              <p:cNvSpPr/>
              <p:nvPr/>
            </p:nvSpPr>
            <p:spPr>
              <a:xfrm>
                <a:off x="753162" y="1523502"/>
                <a:ext cx="8843" cy="250238"/>
              </a:xfrm>
            </p:spPr>
          </p:sp>
        </mc:Fallback>
      </mc:AlternateContent>
      <mc:AlternateContent xmlns:mc="http://schemas.openxmlformats.org/markup-compatibility/2006">
        <mc:Choice xmlns:p14="http://schemas.microsoft.com/office/powerpoint/2010/main" Requires="p14">
          <p:contentPart p14:bwMode="auto" r:id="rId24">
            <p14:nvContentPartPr>
              <p14:cNvPr id="1049224" name=""/>
              <p14:cNvContentPartPr/>
              <p14:nvPr/>
            </p14:nvContentPartPr>
            <p14:xfrm>
              <a:off x="824907" y="1648621"/>
              <a:ext cx="175658" cy="122649"/>
            </p14:xfrm>
          </p:contentPart>
        </mc:Choice>
        <mc:Fallback>
          <p:sp>
            <p:nvSpPr>
              <p:cNvPr id="1049224" name=""/>
              <p:cNvSpPr/>
              <p:nvPr/>
            </p:nvSpPr>
            <p:spPr>
              <a:xfrm>
                <a:off x="824907" y="1648621"/>
                <a:ext cx="175658" cy="122649"/>
              </a:xfrm>
            </p:spPr>
          </p:sp>
        </mc:Fallback>
      </mc:AlternateContent>
      <mc:AlternateContent xmlns:mc="http://schemas.openxmlformats.org/markup-compatibility/2006">
        <mc:Choice xmlns:p14="http://schemas.microsoft.com/office/powerpoint/2010/main" Requires="p14">
          <p:contentPart p14:bwMode="auto" r:id="rId25">
            <p14:nvContentPartPr>
              <p14:cNvPr id="1049225" name=""/>
              <p14:cNvContentPartPr/>
              <p14:nvPr/>
            </p14:nvContentPartPr>
            <p14:xfrm>
              <a:off x="1048613" y="1531272"/>
              <a:ext cx="30134" cy="222805"/>
            </p14:xfrm>
          </p:contentPart>
        </mc:Choice>
        <mc:Fallback>
          <p:sp>
            <p:nvSpPr>
              <p:cNvPr id="1049225" name=""/>
              <p:cNvSpPr/>
              <p:nvPr/>
            </p:nvSpPr>
            <p:spPr>
              <a:xfrm>
                <a:off x="1048613" y="1531272"/>
                <a:ext cx="30134" cy="222805"/>
              </a:xfrm>
            </p:spPr>
          </p:sp>
        </mc:Fallback>
      </mc:AlternateContent>
      <mc:AlternateContent xmlns:mc="http://schemas.openxmlformats.org/markup-compatibility/2006">
        <mc:Choice xmlns:p14="http://schemas.microsoft.com/office/powerpoint/2010/main" Requires="p14">
          <p:contentPart p14:bwMode="auto" r:id="rId26">
            <p14:nvContentPartPr>
              <p14:cNvPr id="1049226" name=""/>
              <p14:cNvContentPartPr/>
              <p14:nvPr/>
            </p14:nvContentPartPr>
            <p14:xfrm>
              <a:off x="1016828" y="1671960"/>
              <a:ext cx="163892" cy="114866"/>
            </p14:xfrm>
          </p:contentPart>
        </mc:Choice>
        <mc:Fallback>
          <p:sp>
            <p:nvSpPr>
              <p:cNvPr id="1049226" name=""/>
              <p:cNvSpPr/>
              <p:nvPr/>
            </p:nvSpPr>
            <p:spPr>
              <a:xfrm>
                <a:off x="1016828" y="1671960"/>
                <a:ext cx="163892" cy="114866"/>
              </a:xfrm>
            </p:spPr>
          </p:sp>
        </mc:Fallback>
      </mc:AlternateContent>
      <mc:AlternateContent xmlns:mc="http://schemas.openxmlformats.org/markup-compatibility/2006">
        <mc:Choice xmlns:p14="http://schemas.microsoft.com/office/powerpoint/2010/main" Requires="p14">
          <p:contentPart p14:bwMode="auto" r:id="rId27">
            <p14:nvContentPartPr>
              <p14:cNvPr id="1049227" name=""/>
              <p14:cNvContentPartPr/>
              <p14:nvPr/>
            </p14:nvContentPartPr>
            <p14:xfrm>
              <a:off x="1251300" y="1644800"/>
              <a:ext cx="309792" cy="135011"/>
            </p14:xfrm>
          </p:contentPart>
        </mc:Choice>
        <mc:Fallback>
          <p:sp>
            <p:nvSpPr>
              <p:cNvPr id="1049227" name=""/>
              <p:cNvSpPr/>
              <p:nvPr/>
            </p:nvSpPr>
            <p:spPr>
              <a:xfrm>
                <a:off x="1251300" y="1644800"/>
                <a:ext cx="309792" cy="135011"/>
              </a:xfrm>
            </p:spPr>
          </p:sp>
        </mc:Fallback>
      </mc:AlternateContent>
      <mc:AlternateContent xmlns:mc="http://schemas.openxmlformats.org/markup-compatibility/2006">
        <mc:Choice xmlns:p14="http://schemas.microsoft.com/office/powerpoint/2010/main" Requires="p14">
          <p:contentPart p14:bwMode="auto" r:id="rId28">
            <p14:nvContentPartPr>
              <p14:cNvPr id="1049228" name=""/>
              <p14:cNvContentPartPr/>
              <p14:nvPr/>
            </p14:nvContentPartPr>
            <p14:xfrm>
              <a:off x="121802" y="5276803"/>
              <a:ext cx="408720" cy="711645"/>
            </p14:xfrm>
          </p:contentPart>
        </mc:Choice>
        <mc:Fallback>
          <p:sp>
            <p:nvSpPr>
              <p:cNvPr id="1049228" name=""/>
              <p:cNvSpPr/>
              <p:nvPr/>
            </p:nvSpPr>
            <p:spPr>
              <a:xfrm>
                <a:off x="121802" y="5276803"/>
                <a:ext cx="408720" cy="711645"/>
              </a:xfrm>
            </p:spPr>
          </p:sp>
        </mc:Fallback>
      </mc:AlternateContent>
      <mc:AlternateContent xmlns:mc="http://schemas.openxmlformats.org/markup-compatibility/2006">
        <mc:Choice xmlns:p14="http://schemas.microsoft.com/office/powerpoint/2010/main" Requires="p14">
          <p:contentPart p14:bwMode="auto" r:id="rId29">
            <p14:nvContentPartPr>
              <p14:cNvPr id="1049229" name=""/>
              <p14:cNvContentPartPr/>
              <p14:nvPr/>
            </p14:nvContentPartPr>
            <p14:xfrm>
              <a:off x="9012533" y="6226765"/>
              <a:ext cx="1302084" cy="35717"/>
            </p14:xfrm>
          </p:contentPart>
        </mc:Choice>
        <mc:Fallback>
          <p:sp>
            <p:nvSpPr>
              <p:cNvPr id="1049229" name=""/>
              <p:cNvSpPr/>
              <p:nvPr/>
            </p:nvSpPr>
            <p:spPr>
              <a:xfrm>
                <a:off x="9012533" y="6226765"/>
                <a:ext cx="1302084" cy="35717"/>
              </a:xfrm>
            </p:spPr>
          </p:sp>
        </mc:Fallback>
      </mc:AlternateContent>
      <mc:AlternateContent xmlns:mc="http://schemas.openxmlformats.org/markup-compatibility/2006">
        <mc:Choice xmlns:p14="http://schemas.microsoft.com/office/powerpoint/2010/main" Requires="p14">
          <p:contentPart p14:bwMode="auto" r:id="rId30">
            <p14:nvContentPartPr>
              <p14:cNvPr id="1049230" name=""/>
              <p14:cNvContentPartPr/>
              <p14:nvPr/>
            </p14:nvContentPartPr>
            <p14:xfrm>
              <a:off x="2205681" y="6621765"/>
              <a:ext cx="1522877" cy="47910"/>
            </p14:xfrm>
          </p:contentPart>
        </mc:Choice>
        <mc:Fallback>
          <p:sp>
            <p:nvSpPr>
              <p:cNvPr id="1049230" name=""/>
              <p:cNvSpPr/>
              <p:nvPr/>
            </p:nvSpPr>
            <p:spPr>
              <a:xfrm>
                <a:off x="2205681" y="6621765"/>
                <a:ext cx="1522877" cy="47910"/>
              </a:xfrm>
            </p:spPr>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pic>
        <p:nvPicPr>
          <p:cNvPr id="2097154" name="Picture 2"/>
          <p:cNvPicPr>
            <a:picLocks noChangeAspect="1"/>
          </p:cNvPicPr>
          <p:nvPr/>
        </p:nvPicPr>
        <p:blipFill>
          <a:blip xmlns:r="http://schemas.openxmlformats.org/officeDocument/2006/relationships" r:embed="rId1">
            <a:lum bright="-20000" contrast="20000"/>
          </a:blip>
          <a:stretch>
            <a:fillRect/>
          </a:stretch>
        </p:blipFill>
        <p:spPr>
          <a:xfrm>
            <a:off x="179881" y="719686"/>
            <a:ext cx="6610663" cy="6138314"/>
          </a:xfrm>
          <a:prstGeom prst="rect"/>
        </p:spPr>
      </p:pic>
      <p:sp>
        <p:nvSpPr>
          <p:cNvPr id="1048750" name="TextBox 223"/>
          <p:cNvSpPr txBox="1">
            <a:spLocks noChangeAspect="1" noMove="1" noResize="1" noRot="1" noAdjustHandles="1" noEditPoints="1" noChangeArrowheads="1" noChangeShapeType="1" noTextEdit="1"/>
          </p:cNvSpPr>
          <p:nvPr/>
        </p:nvSpPr>
        <p:spPr>
          <a:xfrm>
            <a:off x="179881" y="134911"/>
            <a:ext cx="4331057" cy="584775"/>
          </a:xfrm>
          <a:prstGeom prst="rect"/>
          <a:blipFill>
            <a:blip xmlns:r="http://schemas.openxmlformats.org/officeDocument/2006/relationships" r:embed="rId2"/>
            <a:stretch>
              <a:fillRect l="-3803" t="-13542" b="-40625"/>
            </a:stretch>
          </a:blipFill>
        </p:spPr>
        <p:txBody>
          <a:bodyPr/>
          <a:p>
            <a:r>
              <a:rPr lang="fr-FR">
                <a:noFill/>
              </a:rPr>
              <a:t> </a:t>
            </a:r>
          </a:p>
        </p:txBody>
      </p:sp>
      <p:sp>
        <p:nvSpPr>
          <p:cNvPr id="1048751" name="TextBox 5"/>
          <p:cNvSpPr txBox="1"/>
          <p:nvPr/>
        </p:nvSpPr>
        <p:spPr>
          <a:xfrm>
            <a:off x="7130745" y="719686"/>
            <a:ext cx="4616970" cy="1158240"/>
          </a:xfrm>
          <a:prstGeom prst="rect"/>
          <a:noFill/>
        </p:spPr>
        <p:txBody>
          <a:bodyPr rtlCol="0" wrap="square">
            <a:spAutoFit/>
          </a:bodyPr>
          <a:p>
            <a:pPr algn="just"/>
            <a:r>
              <a:rPr dirty="0" sz="2400" lang="fr-FR"/>
              <a:t>L’origine est le point de la surface de la terre, lieu de l’expérience.</a:t>
            </a:r>
          </a:p>
        </p:txBody>
      </p:sp>
      <mc:AlternateContent xmlns:mc="http://schemas.openxmlformats.org/markup-compatibility/2006">
        <mc:Choice xmlns:p14="http://schemas.microsoft.com/office/powerpoint/2010/main" Requires="p14">
          <p:contentPart p14:bwMode="auto" r:id="rId3">
            <p14:nvContentPartPr>
              <p14:cNvPr id="1049231" name=""/>
              <p14:cNvContentPartPr/>
              <p14:nvPr/>
            </p14:nvContentPartPr>
            <p14:xfrm>
              <a:off x="4598141" y="84768"/>
              <a:ext cx="263408" cy="916263"/>
            </p14:xfrm>
          </p:contentPart>
        </mc:Choice>
        <mc:Fallback>
          <p:sp>
            <p:nvSpPr>
              <p:cNvPr id="1049231" name=""/>
              <p:cNvSpPr/>
              <p:nvPr/>
            </p:nvSpPr>
            <p:spPr>
              <a:xfrm>
                <a:off x="4598141" y="84768"/>
                <a:ext cx="263408" cy="916263"/>
              </a:xfrm>
            </p:spPr>
          </p:sp>
        </mc:Fallback>
      </mc:AlternateContent>
      <mc:AlternateContent xmlns:mc="http://schemas.openxmlformats.org/markup-compatibility/2006">
        <mc:Choice xmlns:p14="http://schemas.microsoft.com/office/powerpoint/2010/main" Requires="p14">
          <p:contentPart p14:bwMode="auto" r:id="rId4">
            <p14:nvContentPartPr>
              <p14:cNvPr id="1049232" name=""/>
              <p14:cNvContentPartPr/>
              <p14:nvPr/>
            </p14:nvContentPartPr>
            <p14:xfrm>
              <a:off x="4868748" y="507187"/>
              <a:ext cx="117140" cy="153455"/>
            </p14:xfrm>
          </p:contentPart>
        </mc:Choice>
        <mc:Fallback>
          <p:sp>
            <p:nvSpPr>
              <p:cNvPr id="1049232" name=""/>
              <p:cNvSpPr/>
              <p:nvPr/>
            </p:nvSpPr>
            <p:spPr>
              <a:xfrm>
                <a:off x="4868748" y="507187"/>
                <a:ext cx="117140" cy="153455"/>
              </a:xfrm>
            </p:spPr>
          </p:sp>
        </mc:Fallback>
      </mc:AlternateContent>
      <mc:AlternateContent xmlns:mc="http://schemas.openxmlformats.org/markup-compatibility/2006">
        <mc:Choice xmlns:p14="http://schemas.microsoft.com/office/powerpoint/2010/main" Requires="p14">
          <p:contentPart p14:bwMode="auto" r:id="rId5">
            <p14:nvContentPartPr>
              <p14:cNvPr id="1049233" name=""/>
              <p14:cNvContentPartPr/>
              <p14:nvPr/>
            </p14:nvContentPartPr>
            <p14:xfrm>
              <a:off x="5006684" y="467359"/>
              <a:ext cx="158269" cy="245937"/>
            </p14:xfrm>
          </p:contentPart>
        </mc:Choice>
        <mc:Fallback>
          <p:sp>
            <p:nvSpPr>
              <p:cNvPr id="1049233" name=""/>
              <p:cNvSpPr/>
              <p:nvPr/>
            </p:nvSpPr>
            <p:spPr>
              <a:xfrm>
                <a:off x="5006684" y="467359"/>
                <a:ext cx="158269" cy="245937"/>
              </a:xfrm>
            </p:spPr>
          </p:sp>
        </mc:Fallback>
      </mc:AlternateContent>
      <mc:AlternateContent xmlns:mc="http://schemas.openxmlformats.org/markup-compatibility/2006">
        <mc:Choice xmlns:p14="http://schemas.microsoft.com/office/powerpoint/2010/main" Requires="p14">
          <p:contentPart p14:bwMode="auto" r:id="rId6">
            <p14:nvContentPartPr>
              <p14:cNvPr id="1049234" name=""/>
              <p14:cNvContentPartPr/>
              <p14:nvPr/>
            </p14:nvContentPartPr>
            <p14:xfrm>
              <a:off x="5025397" y="495712"/>
              <a:ext cx="642472" cy="395231"/>
            </p14:xfrm>
          </p:contentPart>
        </mc:Choice>
        <mc:Fallback>
          <p:sp>
            <p:nvSpPr>
              <p:cNvPr id="1049234" name=""/>
              <p:cNvSpPr/>
              <p:nvPr/>
            </p:nvSpPr>
            <p:spPr>
              <a:xfrm>
                <a:off x="5025397" y="495712"/>
                <a:ext cx="642472" cy="395231"/>
              </a:xfrm>
            </p:spPr>
          </p:sp>
        </mc:Fallback>
      </mc:AlternateContent>
      <mc:AlternateContent xmlns:mc="http://schemas.openxmlformats.org/markup-compatibility/2006">
        <mc:Choice xmlns:p14="http://schemas.microsoft.com/office/powerpoint/2010/main" Requires="p14">
          <p:contentPart p14:bwMode="auto" r:id="rId7">
            <p14:nvContentPartPr>
              <p14:cNvPr id="1049235" name=""/>
              <p14:cNvContentPartPr/>
              <p14:nvPr/>
            </p14:nvContentPartPr>
            <p14:xfrm>
              <a:off x="5720324" y="317926"/>
              <a:ext cx="266620" cy="360577"/>
            </p14:xfrm>
          </p:contentPart>
        </mc:Choice>
        <mc:Fallback>
          <p:sp>
            <p:nvSpPr>
              <p:cNvPr id="1049235" name=""/>
              <p:cNvSpPr/>
              <p:nvPr/>
            </p:nvSpPr>
            <p:spPr>
              <a:xfrm>
                <a:off x="5720324" y="317926"/>
                <a:ext cx="266620" cy="360577"/>
              </a:xfrm>
            </p:spPr>
          </p:sp>
        </mc:Fallback>
      </mc:AlternateContent>
      <mc:AlternateContent xmlns:mc="http://schemas.openxmlformats.org/markup-compatibility/2006">
        <mc:Choice xmlns:p14="http://schemas.microsoft.com/office/powerpoint/2010/main" Requires="p14">
          <p:contentPart p14:bwMode="auto" r:id="rId8">
            <p14:nvContentPartPr>
              <p14:cNvPr id="1049236" name=""/>
              <p14:cNvContentPartPr/>
              <p14:nvPr/>
            </p14:nvContentPartPr>
            <p14:xfrm>
              <a:off x="6142805" y="436548"/>
              <a:ext cx="113501" cy="23656"/>
            </p14:xfrm>
          </p:contentPart>
        </mc:Choice>
        <mc:Fallback>
          <p:sp>
            <p:nvSpPr>
              <p:cNvPr id="1049236" name=""/>
              <p:cNvSpPr/>
              <p:nvPr/>
            </p:nvSpPr>
            <p:spPr>
              <a:xfrm>
                <a:off x="6142805" y="436548"/>
                <a:ext cx="113501" cy="23656"/>
              </a:xfrm>
            </p:spPr>
          </p:sp>
        </mc:Fallback>
      </mc:AlternateContent>
      <mc:AlternateContent xmlns:mc="http://schemas.openxmlformats.org/markup-compatibility/2006">
        <mc:Choice xmlns:p14="http://schemas.microsoft.com/office/powerpoint/2010/main" Requires="p14">
          <p:contentPart p14:bwMode="auto" r:id="rId9">
            <p14:nvContentPartPr>
              <p14:cNvPr id="1049237" name=""/>
              <p14:cNvContentPartPr/>
              <p14:nvPr/>
            </p14:nvContentPartPr>
            <p14:xfrm>
              <a:off x="6142805" y="514781"/>
              <a:ext cx="158047" cy="18960"/>
            </p14:xfrm>
          </p:contentPart>
        </mc:Choice>
        <mc:Fallback>
          <p:sp>
            <p:nvSpPr>
              <p:cNvPr id="1049237" name=""/>
              <p:cNvSpPr/>
              <p:nvPr/>
            </p:nvSpPr>
            <p:spPr>
              <a:xfrm>
                <a:off x="6142805" y="514781"/>
                <a:ext cx="158047" cy="18960"/>
              </a:xfrm>
            </p:spPr>
          </p:sp>
        </mc:Fallback>
      </mc:AlternateContent>
      <mc:AlternateContent xmlns:mc="http://schemas.openxmlformats.org/markup-compatibility/2006">
        <mc:Choice xmlns:p14="http://schemas.microsoft.com/office/powerpoint/2010/main" Requires="p14">
          <p:contentPart p14:bwMode="auto" r:id="rId10">
            <p14:nvContentPartPr>
              <p14:cNvPr id="1049238" name=""/>
              <p14:cNvContentPartPr/>
              <p14:nvPr/>
            </p14:nvContentPartPr>
            <p14:xfrm>
              <a:off x="6127563" y="584591"/>
              <a:ext cx="157785" cy="47539"/>
            </p14:xfrm>
          </p:contentPart>
        </mc:Choice>
        <mc:Fallback>
          <p:sp>
            <p:nvSpPr>
              <p:cNvPr id="1049238" name=""/>
              <p:cNvSpPr/>
              <p:nvPr/>
            </p:nvSpPr>
            <p:spPr>
              <a:xfrm>
                <a:off x="6127563" y="584591"/>
                <a:ext cx="157785" cy="47539"/>
              </a:xfrm>
            </p:spPr>
          </p:sp>
        </mc:Fallback>
      </mc:AlternateContent>
      <mc:AlternateContent xmlns:mc="http://schemas.openxmlformats.org/markup-compatibility/2006">
        <mc:Choice xmlns:p14="http://schemas.microsoft.com/office/powerpoint/2010/main" Requires="p14">
          <p:contentPart p14:bwMode="auto" r:id="rId11">
            <p14:nvContentPartPr>
              <p14:cNvPr id="1049239" name=""/>
              <p14:cNvContentPartPr/>
              <p14:nvPr/>
            </p14:nvContentPartPr>
            <p14:xfrm>
              <a:off x="6443828" y="238695"/>
              <a:ext cx="525840" cy="600120"/>
            </p14:xfrm>
          </p:contentPart>
        </mc:Choice>
        <mc:Fallback>
          <p:sp>
            <p:nvSpPr>
              <p:cNvPr id="1049239" name=""/>
              <p:cNvSpPr/>
              <p:nvPr/>
            </p:nvSpPr>
            <p:spPr>
              <a:xfrm>
                <a:off x="6443828" y="238695"/>
                <a:ext cx="525840" cy="600120"/>
              </a:xfrm>
            </p:spPr>
          </p:sp>
        </mc:Fallback>
      </mc:AlternateContent>
      <mc:AlternateContent xmlns:mc="http://schemas.openxmlformats.org/markup-compatibility/2006">
        <mc:Choice xmlns:p14="http://schemas.microsoft.com/office/powerpoint/2010/main" Requires="p14">
          <p:contentPart p14:bwMode="auto" r:id="rId12">
            <p14:nvContentPartPr>
              <p14:cNvPr id="1049240" name=""/>
              <p14:cNvContentPartPr/>
              <p14:nvPr/>
            </p14:nvContentPartPr>
            <p14:xfrm>
              <a:off x="6666037" y="155499"/>
              <a:ext cx="55952" cy="159357"/>
            </p14:xfrm>
          </p:contentPart>
        </mc:Choice>
        <mc:Fallback>
          <p:sp>
            <p:nvSpPr>
              <p:cNvPr id="1049240" name=""/>
              <p:cNvSpPr/>
              <p:nvPr/>
            </p:nvSpPr>
            <p:spPr>
              <a:xfrm>
                <a:off x="6666037" y="155499"/>
                <a:ext cx="55952" cy="159357"/>
              </a:xfrm>
            </p:spPr>
          </p:sp>
        </mc:Fallback>
      </mc:AlternateContent>
      <mc:AlternateContent xmlns:mc="http://schemas.openxmlformats.org/markup-compatibility/2006">
        <mc:Choice xmlns:p14="http://schemas.microsoft.com/office/powerpoint/2010/main" Requires="p14">
          <p:contentPart p14:bwMode="auto" r:id="rId13">
            <p14:nvContentPartPr>
              <p14:cNvPr id="1049241" name=""/>
              <p14:cNvContentPartPr/>
              <p14:nvPr/>
            </p14:nvContentPartPr>
            <p14:xfrm>
              <a:off x="7009932" y="131654"/>
              <a:ext cx="397434" cy="466475"/>
            </p14:xfrm>
          </p:contentPart>
        </mc:Choice>
        <mc:Fallback>
          <p:sp>
            <p:nvSpPr>
              <p:cNvPr id="1049241" name=""/>
              <p:cNvSpPr/>
              <p:nvPr/>
            </p:nvSpPr>
            <p:spPr>
              <a:xfrm>
                <a:off x="7009932" y="131654"/>
                <a:ext cx="397434" cy="466475"/>
              </a:xfrm>
            </p:spPr>
          </p:sp>
        </mc:Fallback>
      </mc:AlternateContent>
      <mc:AlternateContent xmlns:mc="http://schemas.openxmlformats.org/markup-compatibility/2006">
        <mc:Choice xmlns:p14="http://schemas.microsoft.com/office/powerpoint/2010/main" Requires="p14">
          <p:contentPart p14:bwMode="auto" r:id="rId14">
            <p14:nvContentPartPr>
              <p14:cNvPr id="1049242" name=""/>
              <p14:cNvContentPartPr/>
              <p14:nvPr/>
            </p14:nvContentPartPr>
            <p14:xfrm>
              <a:off x="7578150" y="155499"/>
              <a:ext cx="31669" cy="344807"/>
            </p14:xfrm>
          </p:contentPart>
        </mc:Choice>
        <mc:Fallback>
          <p:sp>
            <p:nvSpPr>
              <p:cNvPr id="1049242" name=""/>
              <p:cNvSpPr/>
              <p:nvPr/>
            </p:nvSpPr>
            <p:spPr>
              <a:xfrm>
                <a:off x="7578150" y="155499"/>
                <a:ext cx="31669" cy="344807"/>
              </a:xfrm>
            </p:spPr>
          </p:sp>
        </mc:Fallback>
      </mc:AlternateContent>
      <mc:AlternateContent xmlns:mc="http://schemas.openxmlformats.org/markup-compatibility/2006">
        <mc:Choice xmlns:p14="http://schemas.microsoft.com/office/powerpoint/2010/main" Requires="p14">
          <p:contentPart p14:bwMode="auto" r:id="rId15">
            <p14:nvContentPartPr>
              <p14:cNvPr id="1049243" name=""/>
              <p14:cNvContentPartPr/>
              <p14:nvPr/>
            </p14:nvContentPartPr>
            <p14:xfrm>
              <a:off x="7640280" y="327504"/>
              <a:ext cx="162442" cy="154952"/>
            </p14:xfrm>
          </p:contentPart>
        </mc:Choice>
        <mc:Fallback>
          <p:sp>
            <p:nvSpPr>
              <p:cNvPr id="1049243" name=""/>
              <p:cNvSpPr/>
              <p:nvPr/>
            </p:nvSpPr>
            <p:spPr>
              <a:xfrm>
                <a:off x="7640280" y="327504"/>
                <a:ext cx="162442" cy="154952"/>
              </a:xfrm>
            </p:spPr>
          </p:sp>
        </mc:Fallback>
      </mc:AlternateContent>
      <mc:AlternateContent xmlns:mc="http://schemas.openxmlformats.org/markup-compatibility/2006">
        <mc:Choice xmlns:p14="http://schemas.microsoft.com/office/powerpoint/2010/main" Requires="p14">
          <p:contentPart p14:bwMode="auto" r:id="rId16">
            <p14:nvContentPartPr>
              <p14:cNvPr id="1049244" name=""/>
              <p14:cNvContentPartPr/>
              <p14:nvPr/>
            </p14:nvContentPartPr>
            <p14:xfrm>
              <a:off x="7865136" y="131654"/>
              <a:ext cx="494784" cy="388638"/>
            </p14:xfrm>
          </p:contentPart>
        </mc:Choice>
        <mc:Fallback>
          <p:sp>
            <p:nvSpPr>
              <p:cNvPr id="1049244" name=""/>
              <p:cNvSpPr/>
              <p:nvPr/>
            </p:nvSpPr>
            <p:spPr>
              <a:xfrm>
                <a:off x="7865136" y="131654"/>
                <a:ext cx="494784" cy="388638"/>
              </a:xfrm>
            </p:spPr>
          </p:sp>
        </mc:Fallback>
      </mc:AlternateContent>
      <mc:AlternateContent xmlns:mc="http://schemas.openxmlformats.org/markup-compatibility/2006">
        <mc:Choice xmlns:p14="http://schemas.microsoft.com/office/powerpoint/2010/main" Requires="p14">
          <p:contentPart p14:bwMode="auto" r:id="rId17">
            <p14:nvContentPartPr>
              <p14:cNvPr id="1049245" name=""/>
              <p14:cNvContentPartPr/>
              <p14:nvPr/>
            </p14:nvContentPartPr>
            <p14:xfrm>
              <a:off x="7640826" y="319467"/>
              <a:ext cx="123315" cy="172932"/>
            </p14:xfrm>
          </p:contentPart>
        </mc:Choice>
        <mc:Fallback>
          <p:sp>
            <p:nvSpPr>
              <p:cNvPr id="1049245" name=""/>
              <p:cNvSpPr/>
              <p:nvPr/>
            </p:nvSpPr>
            <p:spPr>
              <a:xfrm>
                <a:off x="7640826" y="319467"/>
                <a:ext cx="123315" cy="172932"/>
              </a:xfrm>
            </p:spPr>
          </p:sp>
        </mc:Fallback>
      </mc:AlternateContent>
      <mc:AlternateContent xmlns:mc="http://schemas.openxmlformats.org/markup-compatibility/2006">
        <mc:Choice xmlns:p14="http://schemas.microsoft.com/office/powerpoint/2010/main" Requires="p14">
          <p:contentPart p14:bwMode="auto" r:id="rId18">
            <p14:nvContentPartPr>
              <p14:cNvPr id="1049246" name=""/>
              <p14:cNvContentPartPr/>
              <p14:nvPr/>
            </p14:nvContentPartPr>
            <p14:xfrm>
              <a:off x="8285789" y="170771"/>
              <a:ext cx="151093" cy="488235"/>
            </p14:xfrm>
          </p:contentPart>
        </mc:Choice>
        <mc:Fallback>
          <p:sp>
            <p:nvSpPr>
              <p:cNvPr id="1049246" name=""/>
              <p:cNvSpPr/>
              <p:nvPr/>
            </p:nvSpPr>
            <p:spPr>
              <a:xfrm>
                <a:off x="8285789" y="170771"/>
                <a:ext cx="151093" cy="488235"/>
              </a:xfrm>
            </p:spPr>
          </p:sp>
        </mc:Fallback>
      </mc:AlternateContent>
      <mc:AlternateContent xmlns:mc="http://schemas.openxmlformats.org/markup-compatibility/2006">
        <mc:Choice xmlns:p14="http://schemas.microsoft.com/office/powerpoint/2010/main" Requires="p14">
          <p:contentPart p14:bwMode="auto" r:id="rId19">
            <p14:nvContentPartPr>
              <p14:cNvPr id="1049247" name=""/>
              <p14:cNvContentPartPr/>
              <p14:nvPr/>
            </p14:nvContentPartPr>
            <p14:xfrm>
              <a:off x="3468591" y="1046812"/>
              <a:ext cx="3639639" cy="1204974"/>
            </p14:xfrm>
          </p:contentPart>
        </mc:Choice>
        <mc:Fallback>
          <p:sp>
            <p:nvSpPr>
              <p:cNvPr id="1049247" name=""/>
              <p:cNvSpPr/>
              <p:nvPr/>
            </p:nvSpPr>
            <p:spPr>
              <a:xfrm>
                <a:off x="3468591" y="1046812"/>
                <a:ext cx="3639639" cy="1204974"/>
              </a:xfrm>
            </p:spPr>
          </p:sp>
        </mc:Fallback>
      </mc:AlternateContent>
      <mc:AlternateContent xmlns:mc="http://schemas.openxmlformats.org/markup-compatibility/2006">
        <mc:Choice xmlns:p14="http://schemas.microsoft.com/office/powerpoint/2010/main" Requires="p14">
          <p:contentPart p14:bwMode="auto" r:id="rId20">
            <p14:nvContentPartPr>
              <p14:cNvPr id="1049248" name=""/>
              <p14:cNvContentPartPr/>
              <p14:nvPr/>
            </p14:nvContentPartPr>
            <p14:xfrm>
              <a:off x="6861070" y="2063094"/>
              <a:ext cx="200582" cy="315539"/>
            </p14:xfrm>
          </p:contentPart>
        </mc:Choice>
        <mc:Fallback>
          <p:sp>
            <p:nvSpPr>
              <p:cNvPr id="1049248" name=""/>
              <p:cNvSpPr/>
              <p:nvPr/>
            </p:nvSpPr>
            <p:spPr>
              <a:xfrm>
                <a:off x="6861070" y="2063094"/>
                <a:ext cx="200582" cy="315539"/>
              </a:xfrm>
            </p:spPr>
          </p:sp>
        </mc:Fallback>
      </mc:AlternateContent>
      <mc:AlternateContent xmlns:mc="http://schemas.openxmlformats.org/markup-compatibility/2006">
        <mc:Choice xmlns:p14="http://schemas.microsoft.com/office/powerpoint/2010/main" Requires="p14">
          <p:contentPart p14:bwMode="auto" r:id="rId21">
            <p14:nvContentPartPr>
              <p14:cNvPr id="1049249" name=""/>
              <p14:cNvContentPartPr/>
              <p14:nvPr/>
            </p14:nvContentPartPr>
            <p14:xfrm>
              <a:off x="7223537" y="2335975"/>
              <a:ext cx="568258" cy="200518"/>
            </p14:xfrm>
          </p:contentPart>
        </mc:Choice>
        <mc:Fallback>
          <p:sp>
            <p:nvSpPr>
              <p:cNvPr id="1049249" name=""/>
              <p:cNvSpPr/>
              <p:nvPr/>
            </p:nvSpPr>
            <p:spPr>
              <a:xfrm>
                <a:off x="7223537" y="2335975"/>
                <a:ext cx="568258" cy="200518"/>
              </a:xfrm>
            </p:spPr>
          </p:sp>
        </mc:Fallback>
      </mc:AlternateContent>
      <mc:AlternateContent xmlns:mc="http://schemas.openxmlformats.org/markup-compatibility/2006">
        <mc:Choice xmlns:p14="http://schemas.microsoft.com/office/powerpoint/2010/main" Requires="p14">
          <p:contentPart p14:bwMode="auto" r:id="rId22">
            <p14:nvContentPartPr>
              <p14:cNvPr id="1049250" name=""/>
              <p14:cNvContentPartPr/>
              <p14:nvPr/>
            </p14:nvContentPartPr>
            <p14:xfrm>
              <a:off x="7879610" y="2031748"/>
              <a:ext cx="46474" cy="491330"/>
            </p14:xfrm>
          </p:contentPart>
        </mc:Choice>
        <mc:Fallback>
          <p:sp>
            <p:nvSpPr>
              <p:cNvPr id="1049250" name=""/>
              <p:cNvSpPr/>
              <p:nvPr/>
            </p:nvSpPr>
            <p:spPr>
              <a:xfrm>
                <a:off x="7879610" y="2031748"/>
                <a:ext cx="46474" cy="491330"/>
              </a:xfrm>
            </p:spPr>
          </p:sp>
        </mc:Fallback>
      </mc:AlternateContent>
      <mc:AlternateContent xmlns:mc="http://schemas.openxmlformats.org/markup-compatibility/2006">
        <mc:Choice xmlns:p14="http://schemas.microsoft.com/office/powerpoint/2010/main" Requires="p14">
          <p:contentPart p14:bwMode="auto" r:id="rId23">
            <p14:nvContentPartPr>
              <p14:cNvPr id="1049251" name=""/>
              <p14:cNvContentPartPr/>
              <p14:nvPr/>
            </p14:nvContentPartPr>
            <p14:xfrm>
              <a:off x="7810342" y="2321102"/>
              <a:ext cx="254823" cy="7769"/>
            </p14:xfrm>
          </p:contentPart>
        </mc:Choice>
        <mc:Fallback>
          <p:sp>
            <p:nvSpPr>
              <p:cNvPr id="1049251" name=""/>
              <p:cNvSpPr/>
              <p:nvPr/>
            </p:nvSpPr>
            <p:spPr>
              <a:xfrm>
                <a:off x="7810342" y="2321102"/>
                <a:ext cx="254823" cy="7769"/>
              </a:xfrm>
            </p:spPr>
          </p:sp>
        </mc:Fallback>
      </mc:AlternateContent>
      <mc:AlternateContent xmlns:mc="http://schemas.openxmlformats.org/markup-compatibility/2006">
        <mc:Choice xmlns:p14="http://schemas.microsoft.com/office/powerpoint/2010/main" Requires="p14">
          <p:contentPart p14:bwMode="auto" r:id="rId24">
            <p14:nvContentPartPr>
              <p14:cNvPr id="1049252" name=""/>
              <p14:cNvContentPartPr/>
              <p14:nvPr/>
            </p14:nvContentPartPr>
            <p14:xfrm>
              <a:off x="8008636" y="2373774"/>
              <a:ext cx="365174" cy="146605"/>
            </p14:xfrm>
          </p:contentPart>
        </mc:Choice>
        <mc:Fallback>
          <p:sp>
            <p:nvSpPr>
              <p:cNvPr id="1049252" name=""/>
              <p:cNvSpPr/>
              <p:nvPr/>
            </p:nvSpPr>
            <p:spPr>
              <a:xfrm>
                <a:off x="8008636" y="2373774"/>
                <a:ext cx="365174" cy="146605"/>
              </a:xfrm>
            </p:spPr>
          </p:sp>
        </mc:Fallback>
      </mc:AlternateContent>
      <mc:AlternateContent xmlns:mc="http://schemas.openxmlformats.org/markup-compatibility/2006">
        <mc:Choice xmlns:p14="http://schemas.microsoft.com/office/powerpoint/2010/main" Requires="p14">
          <p:contentPart p14:bwMode="auto" r:id="rId25">
            <p14:nvContentPartPr>
              <p14:cNvPr id="1049253" name=""/>
              <p14:cNvContentPartPr/>
              <p14:nvPr/>
            </p14:nvContentPartPr>
            <p14:xfrm>
              <a:off x="8370388" y="2094441"/>
              <a:ext cx="51386" cy="457499"/>
            </p14:xfrm>
          </p:contentPart>
        </mc:Choice>
        <mc:Fallback>
          <p:sp>
            <p:nvSpPr>
              <p:cNvPr id="1049253" name=""/>
              <p:cNvSpPr/>
              <p:nvPr/>
            </p:nvSpPr>
            <p:spPr>
              <a:xfrm>
                <a:off x="8370388" y="2094441"/>
                <a:ext cx="51386" cy="457499"/>
              </a:xfrm>
            </p:spPr>
          </p:sp>
        </mc:Fallback>
      </mc:AlternateContent>
      <mc:AlternateContent xmlns:mc="http://schemas.openxmlformats.org/markup-compatibility/2006">
        <mc:Choice xmlns:p14="http://schemas.microsoft.com/office/powerpoint/2010/main" Requires="p14">
          <p:contentPart p14:bwMode="auto" r:id="rId26">
            <p14:nvContentPartPr>
              <p14:cNvPr id="1049254" name=""/>
              <p14:cNvContentPartPr/>
              <p14:nvPr/>
            </p14:nvContentPartPr>
            <p14:xfrm>
              <a:off x="8319987" y="2368534"/>
              <a:ext cx="257425" cy="179764"/>
            </p14:xfrm>
          </p:contentPart>
        </mc:Choice>
        <mc:Fallback>
          <p:sp>
            <p:nvSpPr>
              <p:cNvPr id="1049254" name=""/>
              <p:cNvSpPr/>
              <p:nvPr/>
            </p:nvSpPr>
            <p:spPr>
              <a:xfrm>
                <a:off x="8319987" y="2368534"/>
                <a:ext cx="257425" cy="179764"/>
              </a:xfrm>
            </p:spPr>
          </p:sp>
        </mc:Fallback>
      </mc:AlternateContent>
      <mc:AlternateContent xmlns:mc="http://schemas.openxmlformats.org/markup-compatibility/2006">
        <mc:Choice xmlns:p14="http://schemas.microsoft.com/office/powerpoint/2010/main" Requires="p14">
          <p:contentPart p14:bwMode="auto" r:id="rId27">
            <p14:nvContentPartPr>
              <p14:cNvPr id="1049255" name=""/>
              <p14:cNvContentPartPr/>
              <p14:nvPr/>
            </p14:nvContentPartPr>
            <p14:xfrm>
              <a:off x="8560850" y="2227598"/>
              <a:ext cx="13960" cy="33521"/>
            </p14:xfrm>
          </p:contentPart>
        </mc:Choice>
        <mc:Fallback>
          <p:sp>
            <p:nvSpPr>
              <p:cNvPr id="1049255" name=""/>
              <p:cNvSpPr/>
              <p:nvPr/>
            </p:nvSpPr>
            <p:spPr>
              <a:xfrm>
                <a:off x="8560850" y="2227598"/>
                <a:ext cx="13960" cy="33521"/>
              </a:xfrm>
            </p:spPr>
          </p:sp>
        </mc:Fallback>
      </mc:AlternateContent>
      <mc:AlternateContent xmlns:mc="http://schemas.openxmlformats.org/markup-compatibility/2006">
        <mc:Choice xmlns:p14="http://schemas.microsoft.com/office/powerpoint/2010/main" Requires="p14">
          <p:contentPart p14:bwMode="auto" r:id="rId28">
            <p14:nvContentPartPr>
              <p14:cNvPr id="1049256" name=""/>
              <p14:cNvContentPartPr/>
              <p14:nvPr/>
            </p14:nvContentPartPr>
            <p14:xfrm>
              <a:off x="8688494" y="2373095"/>
              <a:ext cx="403581" cy="176812"/>
            </p14:xfrm>
          </p:contentPart>
        </mc:Choice>
        <mc:Fallback>
          <p:sp>
            <p:nvSpPr>
              <p:cNvPr id="1049256" name=""/>
              <p:cNvSpPr/>
              <p:nvPr/>
            </p:nvSpPr>
            <p:spPr>
              <a:xfrm>
                <a:off x="8688494" y="2373095"/>
                <a:ext cx="403581" cy="176812"/>
              </a:xfrm>
            </p:spPr>
          </p:sp>
        </mc:Fallback>
      </mc:AlternateContent>
      <mc:AlternateContent xmlns:mc="http://schemas.openxmlformats.org/markup-compatibility/2006">
        <mc:Choice xmlns:p14="http://schemas.microsoft.com/office/powerpoint/2010/main" Requires="p14">
          <p:contentPart p14:bwMode="auto" r:id="rId29">
            <p14:nvContentPartPr>
              <p14:cNvPr id="1049257" name=""/>
              <p14:cNvContentPartPr/>
              <p14:nvPr/>
            </p14:nvContentPartPr>
            <p14:xfrm>
              <a:off x="9358898" y="2337177"/>
              <a:ext cx="72782" cy="494547"/>
            </p14:xfrm>
          </p:contentPart>
        </mc:Choice>
        <mc:Fallback>
          <p:sp>
            <p:nvSpPr>
              <p:cNvPr id="1049257" name=""/>
              <p:cNvSpPr/>
              <p:nvPr/>
            </p:nvSpPr>
            <p:spPr>
              <a:xfrm>
                <a:off x="9358898" y="2337177"/>
                <a:ext cx="72782" cy="494547"/>
              </a:xfrm>
            </p:spPr>
          </p:sp>
        </mc:Fallback>
      </mc:AlternateContent>
      <mc:AlternateContent xmlns:mc="http://schemas.openxmlformats.org/markup-compatibility/2006">
        <mc:Choice xmlns:p14="http://schemas.microsoft.com/office/powerpoint/2010/main" Requires="p14">
          <p:contentPart p14:bwMode="auto" r:id="rId30">
            <p14:nvContentPartPr>
              <p14:cNvPr id="1049258" name=""/>
              <p14:cNvContentPartPr/>
              <p14:nvPr/>
            </p14:nvContentPartPr>
            <p14:xfrm>
              <a:off x="9387292" y="2372249"/>
              <a:ext cx="199714" cy="214222"/>
            </p14:xfrm>
          </p:contentPart>
        </mc:Choice>
        <mc:Fallback>
          <p:sp>
            <p:nvSpPr>
              <p:cNvPr id="1049258" name=""/>
              <p:cNvSpPr/>
              <p:nvPr/>
            </p:nvSpPr>
            <p:spPr>
              <a:xfrm>
                <a:off x="9387292" y="2372249"/>
                <a:ext cx="199714" cy="214222"/>
              </a:xfrm>
            </p:spPr>
          </p:sp>
        </mc:Fallback>
      </mc:AlternateContent>
      <mc:AlternateContent xmlns:mc="http://schemas.openxmlformats.org/markup-compatibility/2006">
        <mc:Choice xmlns:p14="http://schemas.microsoft.com/office/powerpoint/2010/main" Requires="p14">
          <p:contentPart p14:bwMode="auto" r:id="rId31">
            <p14:nvContentPartPr>
              <p14:cNvPr id="1049259" name=""/>
              <p14:cNvContentPartPr/>
              <p14:nvPr/>
            </p14:nvContentPartPr>
            <p14:xfrm>
              <a:off x="9649104" y="2311525"/>
              <a:ext cx="456519" cy="455716"/>
            </p14:xfrm>
          </p:contentPart>
        </mc:Choice>
        <mc:Fallback>
          <p:sp>
            <p:nvSpPr>
              <p:cNvPr id="1049259" name=""/>
              <p:cNvSpPr/>
              <p:nvPr/>
            </p:nvSpPr>
            <p:spPr>
              <a:xfrm>
                <a:off x="9649104" y="2311525"/>
                <a:ext cx="456519" cy="455716"/>
              </a:xfrm>
            </p:spPr>
          </p:sp>
        </mc:Fallback>
      </mc:AlternateContent>
      <mc:AlternateContent xmlns:mc="http://schemas.openxmlformats.org/markup-compatibility/2006">
        <mc:Choice xmlns:p14="http://schemas.microsoft.com/office/powerpoint/2010/main" Requires="p14">
          <p:contentPart p14:bwMode="auto" r:id="rId32">
            <p14:nvContentPartPr>
              <p14:cNvPr id="1049260" name=""/>
              <p14:cNvContentPartPr/>
              <p14:nvPr/>
            </p14:nvContentPartPr>
            <p14:xfrm>
              <a:off x="10024722" y="2375027"/>
              <a:ext cx="533891" cy="219889"/>
            </p14:xfrm>
          </p:contentPart>
        </mc:Choice>
        <mc:Fallback>
          <p:sp>
            <p:nvSpPr>
              <p:cNvPr id="1049260" name=""/>
              <p:cNvSpPr/>
              <p:nvPr/>
            </p:nvSpPr>
            <p:spPr>
              <a:xfrm>
                <a:off x="10024722" y="2375027"/>
                <a:ext cx="533891" cy="219889"/>
              </a:xfrm>
            </p:spPr>
          </p:sp>
        </mc:Fallback>
      </mc:AlternateContent>
      <mc:AlternateContent xmlns:mc="http://schemas.openxmlformats.org/markup-compatibility/2006">
        <mc:Choice xmlns:p14="http://schemas.microsoft.com/office/powerpoint/2010/main" Requires="p14">
          <p:contentPart p14:bwMode="auto" r:id="rId33">
            <p14:nvContentPartPr>
              <p14:cNvPr id="1049261" name=""/>
              <p14:cNvContentPartPr/>
              <p14:nvPr/>
            </p14:nvContentPartPr>
            <p14:xfrm>
              <a:off x="7555044" y="2640864"/>
              <a:ext cx="2785932" cy="59797"/>
            </p14:xfrm>
          </p:contentPart>
        </mc:Choice>
        <mc:Fallback>
          <p:sp>
            <p:nvSpPr>
              <p:cNvPr id="1049261" name=""/>
              <p:cNvSpPr/>
              <p:nvPr/>
            </p:nvSpPr>
            <p:spPr>
              <a:xfrm>
                <a:off x="7555044" y="2640864"/>
                <a:ext cx="2785932" cy="59797"/>
              </a:xfrm>
            </p:spPr>
          </p:sp>
        </mc:Fallback>
      </mc:AlternateContent>
      <mc:AlternateContent xmlns:mc="http://schemas.openxmlformats.org/markup-compatibility/2006">
        <mc:Choice xmlns:p14="http://schemas.microsoft.com/office/powerpoint/2010/main" Requires="p14">
          <p:contentPart p14:bwMode="auto" r:id="rId34">
            <p14:nvContentPartPr>
              <p14:cNvPr id="1049262" name=""/>
              <p14:cNvContentPartPr/>
              <p14:nvPr/>
            </p14:nvContentPartPr>
            <p14:xfrm>
              <a:off x="10628154" y="2579110"/>
              <a:ext cx="38580" cy="39384"/>
            </p14:xfrm>
          </p:contentPart>
        </mc:Choice>
        <mc:Fallback>
          <p:sp>
            <p:nvSpPr>
              <p:cNvPr id="1049262" name=""/>
              <p:cNvSpPr/>
              <p:nvPr/>
            </p:nvSpPr>
            <p:spPr>
              <a:xfrm>
                <a:off x="10628154" y="2579110"/>
                <a:ext cx="38580" cy="39384"/>
              </a:xfrm>
            </p:spPr>
          </p:sp>
        </mc:Fallback>
      </mc:AlternateContent>
      <mc:AlternateContent xmlns:mc="http://schemas.openxmlformats.org/markup-compatibility/2006">
        <mc:Choice xmlns:p14="http://schemas.microsoft.com/office/powerpoint/2010/main" Requires="p14">
          <p:contentPart p14:bwMode="auto" r:id="rId35">
            <p14:nvContentPartPr>
              <p14:cNvPr id="1049263" name=""/>
              <p14:cNvContentPartPr/>
              <p14:nvPr/>
            </p14:nvContentPartPr>
            <p14:xfrm>
              <a:off x="982406" y="765019"/>
              <a:ext cx="397364" cy="409001"/>
            </p14:xfrm>
          </p:contentPart>
        </mc:Choice>
        <mc:Fallback>
          <p:sp>
            <p:nvSpPr>
              <p:cNvPr id="1049263" name=""/>
              <p:cNvSpPr/>
              <p:nvPr/>
            </p:nvSpPr>
            <p:spPr>
              <a:xfrm>
                <a:off x="982406" y="765019"/>
                <a:ext cx="397364" cy="409001"/>
              </a:xfrm>
            </p:spPr>
          </p:sp>
        </mc:Fallback>
      </mc:AlternateContent>
      <mc:AlternateContent xmlns:mc="http://schemas.openxmlformats.org/markup-compatibility/2006">
        <mc:Choice xmlns:p14="http://schemas.microsoft.com/office/powerpoint/2010/main" Requires="p14">
          <p:contentPart p14:bwMode="auto" r:id="rId36">
            <p14:nvContentPartPr>
              <p14:cNvPr id="1049264" name=""/>
              <p14:cNvContentPartPr/>
              <p14:nvPr/>
            </p14:nvContentPartPr>
            <p14:xfrm>
              <a:off x="1488487" y="820371"/>
              <a:ext cx="300428" cy="278865"/>
            </p14:xfrm>
          </p:contentPart>
        </mc:Choice>
        <mc:Fallback>
          <p:sp>
            <p:nvSpPr>
              <p:cNvPr id="1049264" name=""/>
              <p:cNvSpPr/>
              <p:nvPr/>
            </p:nvSpPr>
            <p:spPr>
              <a:xfrm>
                <a:off x="1488487" y="820371"/>
                <a:ext cx="300428" cy="278865"/>
              </a:xfrm>
            </p:spPr>
          </p:sp>
        </mc:Fallback>
      </mc:AlternateContent>
      <mc:AlternateContent xmlns:mc="http://schemas.openxmlformats.org/markup-compatibility/2006">
        <mc:Choice xmlns:p14="http://schemas.microsoft.com/office/powerpoint/2010/main" Requires="p14">
          <p:contentPart p14:bwMode="auto" r:id="rId37">
            <p14:nvContentPartPr>
              <p14:cNvPr id="1049265" name=""/>
              <p14:cNvContentPartPr/>
              <p14:nvPr/>
            </p14:nvContentPartPr>
            <p14:xfrm>
              <a:off x="1924437" y="735051"/>
              <a:ext cx="150333" cy="287975"/>
            </p14:xfrm>
          </p:contentPart>
        </mc:Choice>
        <mc:Fallback>
          <p:sp>
            <p:nvSpPr>
              <p:cNvPr id="1049265" name=""/>
              <p:cNvSpPr/>
              <p:nvPr/>
            </p:nvSpPr>
            <p:spPr>
              <a:xfrm>
                <a:off x="1924437" y="735051"/>
                <a:ext cx="150333" cy="287975"/>
              </a:xfrm>
            </p:spPr>
          </p:sp>
        </mc:Fallback>
      </mc:AlternateContent>
      <mc:AlternateContent xmlns:mc="http://schemas.openxmlformats.org/markup-compatibility/2006">
        <mc:Choice xmlns:p14="http://schemas.microsoft.com/office/powerpoint/2010/main" Requires="p14">
          <p:contentPart p14:bwMode="auto" r:id="rId38">
            <p14:nvContentPartPr>
              <p14:cNvPr id="1049266" name=""/>
              <p14:cNvContentPartPr/>
              <p14:nvPr/>
            </p14:nvContentPartPr>
            <p14:xfrm>
              <a:off x="2084304" y="913715"/>
              <a:ext cx="195321" cy="116702"/>
            </p14:xfrm>
          </p:contentPart>
        </mc:Choice>
        <mc:Fallback>
          <p:sp>
            <p:nvSpPr>
              <p:cNvPr id="1049266" name=""/>
              <p:cNvSpPr/>
              <p:nvPr/>
            </p:nvSpPr>
            <p:spPr>
              <a:xfrm>
                <a:off x="2084304" y="913715"/>
                <a:ext cx="195321" cy="116702"/>
              </a:xfrm>
            </p:spPr>
          </p:sp>
        </mc:Fallback>
      </mc:AlternateContent>
      <mc:AlternateContent xmlns:mc="http://schemas.openxmlformats.org/markup-compatibility/2006">
        <mc:Choice xmlns:p14="http://schemas.microsoft.com/office/powerpoint/2010/main" Requires="p14">
          <p:contentPart p14:bwMode="auto" r:id="rId39">
            <p14:nvContentPartPr>
              <p14:cNvPr id="1049267" name=""/>
              <p14:cNvContentPartPr/>
              <p14:nvPr/>
            </p14:nvContentPartPr>
            <p14:xfrm>
              <a:off x="773942" y="1472865"/>
              <a:ext cx="21125" cy="582095"/>
            </p14:xfrm>
          </p:contentPart>
        </mc:Choice>
        <mc:Fallback>
          <p:sp>
            <p:nvSpPr>
              <p:cNvPr id="1049267" name=""/>
              <p:cNvSpPr/>
              <p:nvPr/>
            </p:nvSpPr>
            <p:spPr>
              <a:xfrm>
                <a:off x="773942" y="1472865"/>
                <a:ext cx="21125" cy="582095"/>
              </a:xfrm>
            </p:spPr>
          </p:sp>
        </mc:Fallback>
      </mc:AlternateContent>
      <mc:AlternateContent xmlns:mc="http://schemas.openxmlformats.org/markup-compatibility/2006">
        <mc:Choice xmlns:p14="http://schemas.microsoft.com/office/powerpoint/2010/main" Requires="p14">
          <p:contentPart p14:bwMode="auto" r:id="rId40">
            <p14:nvContentPartPr>
              <p14:cNvPr id="1049268" name=""/>
              <p14:cNvContentPartPr/>
              <p14:nvPr/>
            </p14:nvContentPartPr>
            <p14:xfrm>
              <a:off x="739143" y="1515733"/>
              <a:ext cx="424386" cy="245473"/>
            </p14:xfrm>
          </p:contentPart>
        </mc:Choice>
        <mc:Fallback>
          <p:sp>
            <p:nvSpPr>
              <p:cNvPr id="1049268" name=""/>
              <p:cNvSpPr/>
              <p:nvPr/>
            </p:nvSpPr>
            <p:spPr>
              <a:xfrm>
                <a:off x="739143" y="1515733"/>
                <a:ext cx="424386" cy="245473"/>
              </a:xfrm>
            </p:spPr>
          </p:sp>
        </mc:Fallback>
      </mc:AlternateContent>
      <mc:AlternateContent xmlns:mc="http://schemas.openxmlformats.org/markup-compatibility/2006">
        <mc:Choice xmlns:p14="http://schemas.microsoft.com/office/powerpoint/2010/main" Requires="p14">
          <p:contentPart p14:bwMode="auto" r:id="rId41">
            <p14:nvContentPartPr>
              <p14:cNvPr id="1049269" name=""/>
              <p14:cNvContentPartPr/>
              <p14:nvPr/>
            </p14:nvContentPartPr>
            <p14:xfrm>
              <a:off x="1174512" y="1335958"/>
              <a:ext cx="467702" cy="433226"/>
            </p14:xfrm>
          </p:contentPart>
        </mc:Choice>
        <mc:Fallback>
          <p:sp>
            <p:nvSpPr>
              <p:cNvPr id="1049269" name=""/>
              <p:cNvSpPr/>
              <p:nvPr/>
            </p:nvSpPr>
            <p:spPr>
              <a:xfrm>
                <a:off x="1174512" y="1335958"/>
                <a:ext cx="467702" cy="433226"/>
              </a:xfrm>
            </p:spPr>
          </p:sp>
        </mc:Fallback>
      </mc:AlternateContent>
      <mc:AlternateContent xmlns:mc="http://schemas.openxmlformats.org/markup-compatibility/2006">
        <mc:Choice xmlns:p14="http://schemas.microsoft.com/office/powerpoint/2010/main" Requires="p14">
          <p:contentPart p14:bwMode="auto" r:id="rId42">
            <p14:nvContentPartPr>
              <p14:cNvPr id="1049270" name=""/>
              <p14:cNvContentPartPr/>
              <p14:nvPr/>
            </p14:nvContentPartPr>
            <p14:xfrm>
              <a:off x="1418352" y="1520145"/>
              <a:ext cx="169878" cy="11127"/>
            </p14:xfrm>
          </p:contentPart>
        </mc:Choice>
        <mc:Fallback>
          <p:sp>
            <p:nvSpPr>
              <p:cNvPr id="1049270" name=""/>
              <p:cNvSpPr/>
              <p:nvPr/>
            </p:nvSpPr>
            <p:spPr>
              <a:xfrm>
                <a:off x="1418352" y="1520145"/>
                <a:ext cx="169878" cy="11127"/>
              </a:xfrm>
            </p:spPr>
          </p:sp>
        </mc:Fallback>
      </mc:AlternateContent>
      <mc:AlternateContent xmlns:mc="http://schemas.openxmlformats.org/markup-compatibility/2006">
        <mc:Choice xmlns:p14="http://schemas.microsoft.com/office/powerpoint/2010/main" Requires="p14">
          <p:contentPart p14:bwMode="auto" r:id="rId43">
            <p14:nvContentPartPr>
              <p14:cNvPr id="1049271" name=""/>
              <p14:cNvContentPartPr/>
              <p14:nvPr/>
            </p14:nvContentPartPr>
            <p14:xfrm>
              <a:off x="1373883" y="1429730"/>
              <a:ext cx="5887" cy="74842"/>
            </p14:xfrm>
          </p:contentPart>
        </mc:Choice>
        <mc:Fallback>
          <p:sp>
            <p:nvSpPr>
              <p:cNvPr id="1049271" name=""/>
              <p:cNvSpPr/>
              <p:nvPr/>
            </p:nvSpPr>
            <p:spPr>
              <a:xfrm>
                <a:off x="1373883" y="1429730"/>
                <a:ext cx="5887" cy="74842"/>
              </a:xfrm>
            </p:spPr>
          </p:sp>
        </mc:Fallback>
      </mc:AlternateContent>
      <mc:AlternateContent xmlns:mc="http://schemas.openxmlformats.org/markup-compatibility/2006">
        <mc:Choice xmlns:p14="http://schemas.microsoft.com/office/powerpoint/2010/main" Requires="p14">
          <p:contentPart p14:bwMode="auto" r:id="rId44">
            <p14:nvContentPartPr>
              <p14:cNvPr id="1049272" name=""/>
              <p14:cNvContentPartPr/>
              <p14:nvPr/>
            </p14:nvContentPartPr>
            <p14:xfrm>
              <a:off x="1117328" y="1437019"/>
              <a:ext cx="171549" cy="31827"/>
            </p14:xfrm>
          </p:contentPart>
        </mc:Choice>
        <mc:Fallback>
          <p:sp>
            <p:nvSpPr>
              <p:cNvPr id="1049272" name=""/>
              <p:cNvSpPr/>
              <p:nvPr/>
            </p:nvSpPr>
            <p:spPr>
              <a:xfrm>
                <a:off x="1117328" y="1437019"/>
                <a:ext cx="171549" cy="31827"/>
              </a:xfrm>
            </p:spPr>
          </p:sp>
        </mc:Fallback>
      </mc:AlternateContent>
      <mc:AlternateContent xmlns:mc="http://schemas.openxmlformats.org/markup-compatibility/2006">
        <mc:Choice xmlns:p14="http://schemas.microsoft.com/office/powerpoint/2010/main" Requires="p14">
          <p:contentPart p14:bwMode="auto" r:id="rId45">
            <p14:nvContentPartPr>
              <p14:cNvPr id="1049273" name=""/>
              <p14:cNvContentPartPr/>
              <p14:nvPr/>
            </p14:nvContentPartPr>
            <p14:xfrm>
              <a:off x="1788732" y="1378939"/>
              <a:ext cx="533990" cy="309831"/>
            </p14:xfrm>
          </p:contentPart>
        </mc:Choice>
        <mc:Fallback>
          <p:sp>
            <p:nvSpPr>
              <p:cNvPr id="1049273" name=""/>
              <p:cNvSpPr/>
              <p:nvPr/>
            </p:nvSpPr>
            <p:spPr>
              <a:xfrm>
                <a:off x="1788732" y="1378939"/>
                <a:ext cx="533990" cy="309831"/>
              </a:xfrm>
            </p:spPr>
          </p:sp>
        </mc:Fallback>
      </mc:AlternateContent>
      <mc:AlternateContent xmlns:mc="http://schemas.openxmlformats.org/markup-compatibility/2006">
        <mc:Choice xmlns:p14="http://schemas.microsoft.com/office/powerpoint/2010/main" Requires="p14">
          <p:contentPart p14:bwMode="auto" r:id="rId46">
            <p14:nvContentPartPr>
              <p14:cNvPr id="1049274" name=""/>
              <p14:cNvContentPartPr/>
              <p14:nvPr/>
            </p14:nvContentPartPr>
            <p14:xfrm>
              <a:off x="2252595" y="1367304"/>
              <a:ext cx="176948" cy="221544"/>
            </p14:xfrm>
          </p:contentPart>
        </mc:Choice>
        <mc:Fallback>
          <p:sp>
            <p:nvSpPr>
              <p:cNvPr id="1049274" name=""/>
              <p:cNvSpPr/>
              <p:nvPr/>
            </p:nvSpPr>
            <p:spPr>
              <a:xfrm>
                <a:off x="2252595" y="1367304"/>
                <a:ext cx="176948" cy="221544"/>
              </a:xfrm>
            </p:spPr>
          </p:sp>
        </mc:Fallback>
      </mc:AlternateContent>
      <mc:AlternateContent xmlns:mc="http://schemas.openxmlformats.org/markup-compatibility/2006">
        <mc:Choice xmlns:p14="http://schemas.microsoft.com/office/powerpoint/2010/main" Requires="p14">
          <p:contentPart p14:bwMode="auto" r:id="rId47">
            <p14:nvContentPartPr>
              <p14:cNvPr id="1049275" name=""/>
              <p14:cNvContentPartPr/>
              <p14:nvPr/>
            </p14:nvContentPartPr>
            <p14:xfrm>
              <a:off x="574585" y="1758233"/>
              <a:ext cx="1832096" cy="351931"/>
            </p14:xfrm>
          </p:contentPart>
        </mc:Choice>
        <mc:Fallback>
          <p:sp>
            <p:nvSpPr>
              <p:cNvPr id="1049275" name=""/>
              <p:cNvSpPr/>
              <p:nvPr/>
            </p:nvSpPr>
            <p:spPr>
              <a:xfrm>
                <a:off x="574585" y="1758233"/>
                <a:ext cx="1832096" cy="351931"/>
              </a:xfrm>
            </p:spPr>
          </p:sp>
        </mc:Fallback>
      </mc:AlternateContent>
      <mc:AlternateContent xmlns:mc="http://schemas.openxmlformats.org/markup-compatibility/2006">
        <mc:Choice xmlns:p14="http://schemas.microsoft.com/office/powerpoint/2010/main" Requires="p14">
          <p:contentPart p14:bwMode="auto" r:id="rId48">
            <p14:nvContentPartPr>
              <p14:cNvPr id="1049276" name=""/>
              <p14:cNvContentPartPr/>
              <p14:nvPr/>
            </p14:nvContentPartPr>
            <p14:xfrm>
              <a:off x="7229948" y="3071816"/>
              <a:ext cx="293737" cy="214662"/>
            </p14:xfrm>
          </p:contentPart>
        </mc:Choice>
        <mc:Fallback>
          <p:sp>
            <p:nvSpPr>
              <p:cNvPr id="1049276" name=""/>
              <p:cNvSpPr/>
              <p:nvPr/>
            </p:nvSpPr>
            <p:spPr>
              <a:xfrm>
                <a:off x="7229948" y="3071816"/>
                <a:ext cx="293737" cy="214662"/>
              </a:xfrm>
            </p:spPr>
          </p:sp>
        </mc:Fallback>
      </mc:AlternateContent>
      <mc:AlternateContent xmlns:mc="http://schemas.openxmlformats.org/markup-compatibility/2006">
        <mc:Choice xmlns:p14="http://schemas.microsoft.com/office/powerpoint/2010/main" Requires="p14">
          <p:contentPart p14:bwMode="auto" r:id="rId49">
            <p14:nvContentPartPr>
              <p14:cNvPr id="1049277" name=""/>
              <p14:cNvContentPartPr/>
              <p14:nvPr/>
            </p14:nvContentPartPr>
            <p14:xfrm>
              <a:off x="7569864" y="3351257"/>
              <a:ext cx="39954" cy="222906"/>
            </p14:xfrm>
          </p:contentPart>
        </mc:Choice>
        <mc:Fallback>
          <p:sp>
            <p:nvSpPr>
              <p:cNvPr id="1049277" name=""/>
              <p:cNvSpPr/>
              <p:nvPr/>
            </p:nvSpPr>
            <p:spPr>
              <a:xfrm>
                <a:off x="7569864" y="3351257"/>
                <a:ext cx="39954" cy="222906"/>
              </a:xfrm>
            </p:spPr>
          </p:sp>
        </mc:Fallback>
      </mc:AlternateContent>
      <mc:AlternateContent xmlns:mc="http://schemas.openxmlformats.org/markup-compatibility/2006">
        <mc:Choice xmlns:p14="http://schemas.microsoft.com/office/powerpoint/2010/main" Requires="p14">
          <p:contentPart p14:bwMode="auto" r:id="rId50">
            <p14:nvContentPartPr>
              <p14:cNvPr id="1049278" name=""/>
              <p14:cNvContentPartPr/>
              <p14:nvPr/>
            </p14:nvContentPartPr>
            <p14:xfrm>
              <a:off x="7478360" y="3329823"/>
              <a:ext cx="270540" cy="23845"/>
            </p14:xfrm>
          </p:contentPart>
        </mc:Choice>
        <mc:Fallback>
          <p:sp>
            <p:nvSpPr>
              <p:cNvPr id="1049278" name=""/>
              <p:cNvSpPr/>
              <p:nvPr/>
            </p:nvSpPr>
            <p:spPr>
              <a:xfrm>
                <a:off x="7478360" y="3329823"/>
                <a:ext cx="270540" cy="23845"/>
              </a:xfrm>
            </p:spPr>
          </p:sp>
        </mc:Fallback>
      </mc:AlternateContent>
      <mc:AlternateContent xmlns:mc="http://schemas.openxmlformats.org/markup-compatibility/2006">
        <mc:Choice xmlns:p14="http://schemas.microsoft.com/office/powerpoint/2010/main" Requires="p14">
          <p:contentPart p14:bwMode="auto" r:id="rId51">
            <p14:nvContentPartPr>
              <p14:cNvPr id="1049279" name=""/>
              <p14:cNvContentPartPr/>
              <p14:nvPr/>
            </p14:nvContentPartPr>
            <p14:xfrm>
              <a:off x="7810342" y="3236051"/>
              <a:ext cx="231483" cy="31614"/>
            </p14:xfrm>
          </p:contentPart>
        </mc:Choice>
        <mc:Fallback>
          <p:sp>
            <p:nvSpPr>
              <p:cNvPr id="1049279" name=""/>
              <p:cNvSpPr/>
              <p:nvPr/>
            </p:nvSpPr>
            <p:spPr>
              <a:xfrm>
                <a:off x="7810342" y="3236051"/>
                <a:ext cx="231483" cy="31614"/>
              </a:xfrm>
            </p:spPr>
          </p:sp>
        </mc:Fallback>
      </mc:AlternateContent>
      <mc:AlternateContent xmlns:mc="http://schemas.openxmlformats.org/markup-compatibility/2006">
        <mc:Choice xmlns:p14="http://schemas.microsoft.com/office/powerpoint/2010/main" Requires="p14">
          <p:contentPart p14:bwMode="auto" r:id="rId52">
            <p14:nvContentPartPr>
              <p14:cNvPr id="1049280" name=""/>
              <p14:cNvContentPartPr/>
              <p14:nvPr/>
            </p14:nvContentPartPr>
            <p14:xfrm>
              <a:off x="7864641" y="3314284"/>
              <a:ext cx="213702" cy="26735"/>
            </p14:xfrm>
          </p:contentPart>
        </mc:Choice>
        <mc:Fallback>
          <p:sp>
            <p:nvSpPr>
              <p:cNvPr id="1049280" name=""/>
              <p:cNvSpPr/>
              <p:nvPr/>
            </p:nvSpPr>
            <p:spPr>
              <a:xfrm>
                <a:off x="7864641" y="3314284"/>
                <a:ext cx="213702" cy="26735"/>
              </a:xfrm>
            </p:spPr>
          </p:sp>
        </mc:Fallback>
      </mc:AlternateContent>
      <mc:AlternateContent xmlns:mc="http://schemas.openxmlformats.org/markup-compatibility/2006">
        <mc:Choice xmlns:p14="http://schemas.microsoft.com/office/powerpoint/2010/main" Requires="p14">
          <p:contentPart p14:bwMode="auto" r:id="rId53">
            <p14:nvContentPartPr>
              <p14:cNvPr id="1049281" name=""/>
              <p14:cNvContentPartPr/>
              <p14:nvPr/>
            </p14:nvContentPartPr>
            <p14:xfrm>
              <a:off x="8243575" y="2972366"/>
              <a:ext cx="232993" cy="283633"/>
            </p14:xfrm>
          </p:contentPart>
        </mc:Choice>
        <mc:Fallback>
          <p:sp>
            <p:nvSpPr>
              <p:cNvPr id="1049281" name=""/>
              <p:cNvSpPr/>
              <p:nvPr/>
            </p:nvSpPr>
            <p:spPr>
              <a:xfrm>
                <a:off x="8243575" y="2972366"/>
                <a:ext cx="232993" cy="283633"/>
              </a:xfrm>
            </p:spPr>
          </p:sp>
        </mc:Fallback>
      </mc:AlternateContent>
      <mc:AlternateContent xmlns:mc="http://schemas.openxmlformats.org/markup-compatibility/2006">
        <mc:Choice xmlns:p14="http://schemas.microsoft.com/office/powerpoint/2010/main" Requires="p14">
          <p:contentPart p14:bwMode="auto" r:id="rId54">
            <p14:nvContentPartPr>
              <p14:cNvPr id="1049282" name=""/>
              <p14:cNvContentPartPr/>
              <p14:nvPr/>
            </p14:nvContentPartPr>
            <p14:xfrm>
              <a:off x="8561612" y="3056544"/>
              <a:ext cx="44158" cy="197417"/>
            </p14:xfrm>
          </p:contentPart>
        </mc:Choice>
        <mc:Fallback>
          <p:sp>
            <p:nvSpPr>
              <p:cNvPr id="1049282" name=""/>
              <p:cNvSpPr/>
              <p:nvPr/>
            </p:nvSpPr>
            <p:spPr>
              <a:xfrm>
                <a:off x="8561612" y="3056544"/>
                <a:ext cx="44158" cy="197417"/>
              </a:xfrm>
            </p:spPr>
          </p:sp>
        </mc:Fallback>
      </mc:AlternateContent>
      <mc:AlternateContent xmlns:mc="http://schemas.openxmlformats.org/markup-compatibility/2006">
        <mc:Choice xmlns:p14="http://schemas.microsoft.com/office/powerpoint/2010/main" Requires="p14">
          <p:contentPart p14:bwMode="auto" r:id="rId55">
            <p14:nvContentPartPr>
              <p14:cNvPr id="1049283" name=""/>
              <p14:cNvContentPartPr/>
              <p14:nvPr/>
            </p14:nvContentPartPr>
            <p14:xfrm>
              <a:off x="8690552" y="3056544"/>
              <a:ext cx="28898" cy="216143"/>
            </p14:xfrm>
          </p:contentPart>
        </mc:Choice>
        <mc:Fallback>
          <p:sp>
            <p:nvSpPr>
              <p:cNvPr id="1049283" name=""/>
              <p:cNvSpPr/>
              <p:nvPr/>
            </p:nvSpPr>
            <p:spPr>
              <a:xfrm>
                <a:off x="8690552" y="3056544"/>
                <a:ext cx="28898" cy="216143"/>
              </a:xfrm>
            </p:spPr>
          </p:sp>
        </mc:Fallback>
      </mc:AlternateContent>
      <mc:AlternateContent xmlns:mc="http://schemas.openxmlformats.org/markup-compatibility/2006">
        <mc:Choice xmlns:p14="http://schemas.microsoft.com/office/powerpoint/2010/main" Requires="p14">
          <p:contentPart p14:bwMode="auto" r:id="rId56">
            <p14:nvContentPartPr>
              <p14:cNvPr id="1049284" name=""/>
              <p14:cNvContentPartPr/>
              <p14:nvPr/>
            </p14:nvContentPartPr>
            <p14:xfrm>
              <a:off x="8536229" y="3036856"/>
              <a:ext cx="285306" cy="11382"/>
            </p14:xfrm>
          </p:contentPart>
        </mc:Choice>
        <mc:Fallback>
          <p:sp>
            <p:nvSpPr>
              <p:cNvPr id="1049284" name=""/>
              <p:cNvSpPr/>
              <p:nvPr/>
            </p:nvSpPr>
            <p:spPr>
              <a:xfrm>
                <a:off x="8536229" y="3036856"/>
                <a:ext cx="285306" cy="11382"/>
              </a:xfrm>
            </p:spPr>
          </p:sp>
        </mc:Fallback>
      </mc:AlternateContent>
      <mc:AlternateContent xmlns:mc="http://schemas.openxmlformats.org/markup-compatibility/2006">
        <mc:Choice xmlns:p14="http://schemas.microsoft.com/office/powerpoint/2010/main" Requires="p14">
          <p:contentPart p14:bwMode="auto" r:id="rId57">
            <p14:nvContentPartPr>
              <p14:cNvPr id="1049285" name=""/>
              <p14:cNvContentPartPr/>
              <p14:nvPr/>
            </p14:nvContentPartPr>
            <p14:xfrm>
              <a:off x="8227108" y="3290707"/>
              <a:ext cx="633483" cy="93772"/>
            </p14:xfrm>
          </p:contentPart>
        </mc:Choice>
        <mc:Fallback>
          <p:sp>
            <p:nvSpPr>
              <p:cNvPr id="1049285" name=""/>
              <p:cNvSpPr/>
              <p:nvPr/>
            </p:nvSpPr>
            <p:spPr>
              <a:xfrm>
                <a:off x="8227108" y="3290707"/>
                <a:ext cx="633483" cy="93772"/>
              </a:xfrm>
            </p:spPr>
          </p:sp>
        </mc:Fallback>
      </mc:AlternateContent>
      <mc:AlternateContent xmlns:mc="http://schemas.openxmlformats.org/markup-compatibility/2006">
        <mc:Choice xmlns:p14="http://schemas.microsoft.com/office/powerpoint/2010/main" Requires="p14">
          <p:contentPart p14:bwMode="auto" r:id="rId58">
            <p14:nvContentPartPr>
              <p14:cNvPr id="1049286" name=""/>
              <p14:cNvContentPartPr/>
              <p14:nvPr/>
            </p14:nvContentPartPr>
            <p14:xfrm>
              <a:off x="8207955" y="3425641"/>
              <a:ext cx="223574" cy="336022"/>
            </p14:xfrm>
          </p:contentPart>
        </mc:Choice>
        <mc:Fallback>
          <p:sp>
            <p:nvSpPr>
              <p:cNvPr id="1049286" name=""/>
              <p:cNvSpPr/>
              <p:nvPr/>
            </p:nvSpPr>
            <p:spPr>
              <a:xfrm>
                <a:off x="8207955" y="3425641"/>
                <a:ext cx="223574" cy="336022"/>
              </a:xfrm>
            </p:spPr>
          </p:sp>
        </mc:Fallback>
      </mc:AlternateContent>
      <mc:AlternateContent xmlns:mc="http://schemas.openxmlformats.org/markup-compatibility/2006">
        <mc:Choice xmlns:p14="http://schemas.microsoft.com/office/powerpoint/2010/main" Requires="p14">
          <p:contentPart p14:bwMode="auto" r:id="rId59">
            <p14:nvContentPartPr>
              <p14:cNvPr id="1049287" name=""/>
              <p14:cNvContentPartPr/>
              <p14:nvPr/>
            </p14:nvContentPartPr>
            <p14:xfrm>
              <a:off x="8481352" y="3462712"/>
              <a:ext cx="174607" cy="266709"/>
            </p14:xfrm>
          </p:contentPart>
        </mc:Choice>
        <mc:Fallback>
          <p:sp>
            <p:nvSpPr>
              <p:cNvPr id="1049287" name=""/>
              <p:cNvSpPr/>
              <p:nvPr/>
            </p:nvSpPr>
            <p:spPr>
              <a:xfrm>
                <a:off x="8481352" y="3462712"/>
                <a:ext cx="174607" cy="266709"/>
              </a:xfrm>
            </p:spPr>
          </p:sp>
        </mc:Fallback>
      </mc:AlternateContent>
      <mc:AlternateContent xmlns:mc="http://schemas.openxmlformats.org/markup-compatibility/2006">
        <mc:Choice xmlns:p14="http://schemas.microsoft.com/office/powerpoint/2010/main" Requires="p14">
          <p:contentPart p14:bwMode="auto" r:id="rId60">
            <p14:nvContentPartPr>
              <p14:cNvPr id="1049288" name=""/>
              <p14:cNvContentPartPr/>
              <p14:nvPr/>
            </p14:nvContentPartPr>
            <p14:xfrm>
              <a:off x="8532419" y="3595600"/>
              <a:ext cx="96213" cy="207370"/>
            </p14:xfrm>
          </p:contentPart>
        </mc:Choice>
        <mc:Fallback>
          <p:sp>
            <p:nvSpPr>
              <p:cNvPr id="1049288" name=""/>
              <p:cNvSpPr/>
              <p:nvPr/>
            </p:nvSpPr>
            <p:spPr>
              <a:xfrm>
                <a:off x="8532419" y="3595600"/>
                <a:ext cx="96213" cy="207370"/>
              </a:xfrm>
            </p:spPr>
          </p:sp>
        </mc:Fallback>
      </mc:AlternateContent>
      <mc:AlternateContent xmlns:mc="http://schemas.openxmlformats.org/markup-compatibility/2006">
        <mc:Choice xmlns:p14="http://schemas.microsoft.com/office/powerpoint/2010/main" Requires="p14">
          <p:contentPart p14:bwMode="auto" r:id="rId61">
            <p14:nvContentPartPr>
              <p14:cNvPr id="1049289" name=""/>
              <p14:cNvContentPartPr/>
              <p14:nvPr/>
            </p14:nvContentPartPr>
            <p14:xfrm>
              <a:off x="8745956" y="3650524"/>
              <a:ext cx="168458" cy="117231"/>
            </p14:xfrm>
          </p:contentPart>
        </mc:Choice>
        <mc:Fallback>
          <p:sp>
            <p:nvSpPr>
              <p:cNvPr id="1049289" name=""/>
              <p:cNvSpPr/>
              <p:nvPr/>
            </p:nvSpPr>
            <p:spPr>
              <a:xfrm>
                <a:off x="8745956" y="3650524"/>
                <a:ext cx="168458" cy="117231"/>
              </a:xfrm>
            </p:spPr>
          </p:sp>
        </mc:Fallback>
      </mc:AlternateContent>
      <mc:AlternateContent xmlns:mc="http://schemas.openxmlformats.org/markup-compatibility/2006">
        <mc:Choice xmlns:p14="http://schemas.microsoft.com/office/powerpoint/2010/main" Requires="p14">
          <p:contentPart p14:bwMode="auto" r:id="rId62">
            <p14:nvContentPartPr>
              <p14:cNvPr id="1049290" name=""/>
              <p14:cNvContentPartPr/>
              <p14:nvPr/>
            </p14:nvContentPartPr>
            <p14:xfrm>
              <a:off x="8791052" y="3619178"/>
              <a:ext cx="154322" cy="187544"/>
            </p14:xfrm>
          </p:contentPart>
        </mc:Choice>
        <mc:Fallback>
          <p:sp>
            <p:nvSpPr>
              <p:cNvPr id="1049290" name=""/>
              <p:cNvSpPr/>
              <p:nvPr/>
            </p:nvSpPr>
            <p:spPr>
              <a:xfrm>
                <a:off x="8791052" y="3619178"/>
                <a:ext cx="154322" cy="187544"/>
              </a:xfrm>
            </p:spPr>
          </p:sp>
        </mc:Fallback>
      </mc:AlternateContent>
      <mc:AlternateContent xmlns:mc="http://schemas.openxmlformats.org/markup-compatibility/2006">
        <mc:Choice xmlns:p14="http://schemas.microsoft.com/office/powerpoint/2010/main" Requires="p14">
          <p:contentPart p14:bwMode="auto" r:id="rId63">
            <p14:nvContentPartPr>
              <p14:cNvPr id="1049291" name=""/>
              <p14:cNvContentPartPr/>
              <p14:nvPr/>
            </p14:nvContentPartPr>
            <p14:xfrm>
              <a:off x="9022535" y="3576310"/>
              <a:ext cx="222713" cy="268142"/>
            </p14:xfrm>
          </p:contentPart>
        </mc:Choice>
        <mc:Fallback>
          <p:sp>
            <p:nvSpPr>
              <p:cNvPr id="1049291" name=""/>
              <p:cNvSpPr/>
              <p:nvPr/>
            </p:nvSpPr>
            <p:spPr>
              <a:xfrm>
                <a:off x="9022535" y="3576310"/>
                <a:ext cx="222713" cy="268142"/>
              </a:xfrm>
            </p:spPr>
          </p:sp>
        </mc:Fallback>
      </mc:AlternateContent>
      <mc:AlternateContent xmlns:mc="http://schemas.openxmlformats.org/markup-compatibility/2006">
        <mc:Choice xmlns:p14="http://schemas.microsoft.com/office/powerpoint/2010/main" Requires="p14">
          <p:contentPart p14:bwMode="auto" r:id="rId64">
            <p14:nvContentPartPr>
              <p14:cNvPr id="1049292" name=""/>
              <p14:cNvContentPartPr/>
              <p14:nvPr/>
            </p14:nvContentPartPr>
            <p14:xfrm>
              <a:off x="9261639" y="3595600"/>
              <a:ext cx="177661" cy="224939"/>
            </p14:xfrm>
          </p:contentPart>
        </mc:Choice>
        <mc:Fallback>
          <p:sp>
            <p:nvSpPr>
              <p:cNvPr id="1049292" name=""/>
              <p:cNvSpPr/>
              <p:nvPr/>
            </p:nvSpPr>
            <p:spPr>
              <a:xfrm>
                <a:off x="9261639" y="3595600"/>
                <a:ext cx="177661" cy="224939"/>
              </a:xfrm>
            </p:spPr>
          </p:sp>
        </mc:Fallback>
      </mc:AlternateContent>
      <mc:AlternateContent xmlns:mc="http://schemas.openxmlformats.org/markup-compatibility/2006">
        <mc:Choice xmlns:p14="http://schemas.microsoft.com/office/powerpoint/2010/main" Requires="p14">
          <p:contentPart p14:bwMode="auto" r:id="rId65">
            <p14:nvContentPartPr>
              <p14:cNvPr id="1049293" name=""/>
              <p14:cNvContentPartPr/>
              <p14:nvPr/>
            </p14:nvContentPartPr>
            <p14:xfrm>
              <a:off x="9508774" y="3710143"/>
              <a:ext cx="87331" cy="138178"/>
            </p14:xfrm>
          </p:contentPart>
        </mc:Choice>
        <mc:Fallback>
          <p:sp>
            <p:nvSpPr>
              <p:cNvPr id="1049293" name=""/>
              <p:cNvSpPr/>
              <p:nvPr/>
            </p:nvSpPr>
            <p:spPr>
              <a:xfrm>
                <a:off x="9508774" y="3710143"/>
                <a:ext cx="87331" cy="138178"/>
              </a:xfrm>
            </p:spPr>
          </p:sp>
        </mc:Fallback>
      </mc:AlternateContent>
      <mc:AlternateContent xmlns:mc="http://schemas.openxmlformats.org/markup-compatibility/2006">
        <mc:Choice xmlns:p14="http://schemas.microsoft.com/office/powerpoint/2010/main" Requires="p14">
          <p:contentPart p14:bwMode="auto" r:id="rId66">
            <p14:nvContentPartPr>
              <p14:cNvPr id="1049294" name=""/>
              <p14:cNvContentPartPr/>
              <p14:nvPr/>
            </p14:nvContentPartPr>
            <p14:xfrm>
              <a:off x="9658779" y="3733940"/>
              <a:ext cx="151254" cy="156353"/>
            </p14:xfrm>
          </p:contentPart>
        </mc:Choice>
        <mc:Fallback>
          <p:sp>
            <p:nvSpPr>
              <p:cNvPr id="1049294" name=""/>
              <p:cNvSpPr/>
              <p:nvPr/>
            </p:nvSpPr>
            <p:spPr>
              <a:xfrm>
                <a:off x="9658779" y="3733940"/>
                <a:ext cx="151254" cy="156353"/>
              </a:xfrm>
            </p:spPr>
          </p:sp>
        </mc:Fallback>
      </mc:AlternateContent>
      <mc:AlternateContent xmlns:mc="http://schemas.openxmlformats.org/markup-compatibility/2006">
        <mc:Choice xmlns:p14="http://schemas.microsoft.com/office/powerpoint/2010/main" Requires="p14">
          <p:contentPart p14:bwMode="auto" r:id="rId67">
            <p14:nvContentPartPr>
              <p14:cNvPr id="1049295" name=""/>
              <p14:cNvContentPartPr/>
              <p14:nvPr/>
            </p14:nvContentPartPr>
            <p14:xfrm>
              <a:off x="8744374" y="3366554"/>
              <a:ext cx="1266014" cy="174390"/>
            </p14:xfrm>
          </p:contentPart>
        </mc:Choice>
        <mc:Fallback>
          <p:sp>
            <p:nvSpPr>
              <p:cNvPr id="1049295" name=""/>
              <p:cNvSpPr/>
              <p:nvPr/>
            </p:nvSpPr>
            <p:spPr>
              <a:xfrm>
                <a:off x="8744374" y="3366554"/>
                <a:ext cx="1266014" cy="174390"/>
              </a:xfrm>
            </p:spPr>
          </p:sp>
        </mc:Fallback>
      </mc:AlternateContent>
      <mc:AlternateContent xmlns:mc="http://schemas.openxmlformats.org/markup-compatibility/2006">
        <mc:Choice xmlns:p14="http://schemas.microsoft.com/office/powerpoint/2010/main" Requires="p14">
          <p:contentPart p14:bwMode="auto" r:id="rId68">
            <p14:nvContentPartPr>
              <p14:cNvPr id="1049296" name=""/>
              <p14:cNvContentPartPr/>
              <p14:nvPr/>
            </p14:nvContentPartPr>
            <p14:xfrm>
              <a:off x="10134227" y="3501829"/>
              <a:ext cx="239104" cy="31346"/>
            </p14:xfrm>
          </p:contentPart>
        </mc:Choice>
        <mc:Fallback>
          <p:sp>
            <p:nvSpPr>
              <p:cNvPr id="1049296" name=""/>
              <p:cNvSpPr/>
              <p:nvPr/>
            </p:nvSpPr>
            <p:spPr>
              <a:xfrm>
                <a:off x="10134227" y="3501829"/>
                <a:ext cx="239104" cy="31346"/>
              </a:xfrm>
            </p:spPr>
          </p:sp>
        </mc:Fallback>
      </mc:AlternateContent>
      <mc:AlternateContent xmlns:mc="http://schemas.openxmlformats.org/markup-compatibility/2006">
        <mc:Choice xmlns:p14="http://schemas.microsoft.com/office/powerpoint/2010/main" Requires="p14">
          <p:contentPart p14:bwMode="auto" r:id="rId69">
            <p14:nvContentPartPr>
              <p14:cNvPr id="1049297" name=""/>
              <p14:cNvContentPartPr/>
              <p14:nvPr/>
            </p14:nvContentPartPr>
            <p14:xfrm>
              <a:off x="10211388" y="3626947"/>
              <a:ext cx="192903" cy="39384"/>
            </p14:xfrm>
          </p:contentPart>
        </mc:Choice>
        <mc:Fallback>
          <p:sp>
            <p:nvSpPr>
              <p:cNvPr id="1049297" name=""/>
              <p:cNvSpPr/>
              <p:nvPr/>
            </p:nvSpPr>
            <p:spPr>
              <a:xfrm>
                <a:off x="10211388" y="3626947"/>
                <a:ext cx="192903" cy="39384"/>
              </a:xfrm>
            </p:spPr>
          </p:sp>
        </mc:Fallback>
      </mc:AlternateContent>
      <mc:AlternateContent xmlns:mc="http://schemas.openxmlformats.org/markup-compatibility/2006">
        <mc:Choice xmlns:p14="http://schemas.microsoft.com/office/powerpoint/2010/main" Requires="p14">
          <p:contentPart p14:bwMode="auto" r:id="rId70">
            <p14:nvContentPartPr>
              <p14:cNvPr id="1049298" name=""/>
              <p14:cNvContentPartPr/>
              <p14:nvPr/>
            </p14:nvContentPartPr>
            <p14:xfrm>
              <a:off x="11204740" y="3619178"/>
              <a:ext cx="222651" cy="155935"/>
            </p14:xfrm>
          </p:contentPart>
        </mc:Choice>
        <mc:Fallback>
          <p:sp>
            <p:nvSpPr>
              <p:cNvPr id="1049298" name=""/>
              <p:cNvSpPr/>
              <p:nvPr/>
            </p:nvSpPr>
            <p:spPr>
              <a:xfrm>
                <a:off x="11204740" y="3619178"/>
                <a:ext cx="222651" cy="155935"/>
              </a:xfrm>
            </p:spPr>
          </p:sp>
        </mc:Fallback>
      </mc:AlternateContent>
      <mc:AlternateContent xmlns:mc="http://schemas.openxmlformats.org/markup-compatibility/2006">
        <mc:Choice xmlns:p14="http://schemas.microsoft.com/office/powerpoint/2010/main" Requires="p14">
          <p:contentPart p14:bwMode="auto" r:id="rId71">
            <p14:nvContentPartPr>
              <p14:cNvPr id="1049299" name=""/>
              <p14:cNvContentPartPr/>
              <p14:nvPr/>
            </p14:nvContentPartPr>
            <p14:xfrm>
              <a:off x="11313931" y="3705180"/>
              <a:ext cx="308330" cy="159980"/>
            </p14:xfrm>
          </p:contentPart>
        </mc:Choice>
        <mc:Fallback>
          <p:sp>
            <p:nvSpPr>
              <p:cNvPr id="1049299" name=""/>
              <p:cNvSpPr/>
              <p:nvPr/>
            </p:nvSpPr>
            <p:spPr>
              <a:xfrm>
                <a:off x="11313931" y="3705180"/>
                <a:ext cx="308330" cy="159980"/>
              </a:xfrm>
            </p:spPr>
          </p:sp>
        </mc:Fallback>
      </mc:AlternateContent>
      <mc:AlternateContent xmlns:mc="http://schemas.openxmlformats.org/markup-compatibility/2006">
        <mc:Choice xmlns:p14="http://schemas.microsoft.com/office/powerpoint/2010/main" Requires="p14">
          <p:contentPart p14:bwMode="auto" r:id="rId72">
            <p14:nvContentPartPr>
              <p14:cNvPr id="1049300" name=""/>
              <p14:cNvContentPartPr/>
              <p14:nvPr/>
            </p14:nvContentPartPr>
            <p14:xfrm>
              <a:off x="11567714" y="3533175"/>
              <a:ext cx="79729" cy="289691"/>
            </p14:xfrm>
          </p:contentPart>
        </mc:Choice>
        <mc:Fallback>
          <p:sp>
            <p:nvSpPr>
              <p:cNvPr id="1049300" name=""/>
              <p:cNvSpPr/>
              <p:nvPr/>
            </p:nvSpPr>
            <p:spPr>
              <a:xfrm>
                <a:off x="11567714" y="3533175"/>
                <a:ext cx="79729" cy="289691"/>
              </a:xfrm>
            </p:spPr>
          </p:sp>
        </mc:Fallback>
      </mc:AlternateContent>
      <mc:AlternateContent xmlns:mc="http://schemas.openxmlformats.org/markup-compatibility/2006">
        <mc:Choice xmlns:p14="http://schemas.microsoft.com/office/powerpoint/2010/main" Requires="p14">
          <p:contentPart p14:bwMode="auto" r:id="rId73">
            <p14:nvContentPartPr>
              <p14:cNvPr id="1049301" name=""/>
              <p14:cNvContentPartPr/>
              <p14:nvPr/>
            </p14:nvContentPartPr>
            <p14:xfrm>
              <a:off x="11686023" y="3884955"/>
              <a:ext cx="30484" cy="39116"/>
            </p14:xfrm>
          </p:contentPart>
        </mc:Choice>
        <mc:Fallback>
          <p:sp>
            <p:nvSpPr>
              <p:cNvPr id="1049301" name=""/>
              <p:cNvSpPr/>
              <p:nvPr/>
            </p:nvSpPr>
            <p:spPr>
              <a:xfrm>
                <a:off x="11686023" y="3884955"/>
                <a:ext cx="30484" cy="39116"/>
              </a:xfrm>
            </p:spPr>
          </p:sp>
        </mc:Fallback>
      </mc:AlternateContent>
      <mc:AlternateContent xmlns:mc="http://schemas.openxmlformats.org/markup-compatibility/2006">
        <mc:Choice xmlns:p14="http://schemas.microsoft.com/office/powerpoint/2010/main" Requires="p14">
          <p:contentPart p14:bwMode="auto" r:id="rId74">
            <p14:nvContentPartPr>
              <p14:cNvPr id="1049302" name=""/>
              <p14:cNvContentPartPr/>
              <p14:nvPr/>
            </p14:nvContentPartPr>
            <p14:xfrm>
              <a:off x="11751114" y="3806722"/>
              <a:ext cx="135433" cy="227514"/>
            </p14:xfrm>
          </p:contentPart>
        </mc:Choice>
        <mc:Fallback>
          <p:sp>
            <p:nvSpPr>
              <p:cNvPr id="1049302" name=""/>
              <p:cNvSpPr/>
              <p:nvPr/>
            </p:nvSpPr>
            <p:spPr>
              <a:xfrm>
                <a:off x="11751114" y="3806722"/>
                <a:ext cx="135433" cy="227514"/>
              </a:xfrm>
            </p:spPr>
          </p:sp>
        </mc:Fallback>
      </mc:AlternateContent>
      <mc:AlternateContent xmlns:mc="http://schemas.openxmlformats.org/markup-compatibility/2006">
        <mc:Choice xmlns:p14="http://schemas.microsoft.com/office/powerpoint/2010/main" Requires="p14">
          <p:contentPart p14:bwMode="auto" r:id="rId75">
            <p14:nvContentPartPr>
              <p14:cNvPr id="1049303" name=""/>
              <p14:cNvContentPartPr/>
              <p14:nvPr/>
            </p14:nvContentPartPr>
            <p14:xfrm>
              <a:off x="11909886" y="3892724"/>
              <a:ext cx="87303" cy="48533"/>
            </p14:xfrm>
          </p:contentPart>
        </mc:Choice>
        <mc:Fallback>
          <p:sp>
            <p:nvSpPr>
              <p:cNvPr id="1049303" name=""/>
              <p:cNvSpPr/>
              <p:nvPr/>
            </p:nvSpPr>
            <p:spPr>
              <a:xfrm>
                <a:off x="11909886" y="3892724"/>
                <a:ext cx="87303" cy="48533"/>
              </a:xfrm>
            </p:spPr>
          </p:sp>
        </mc:Fallback>
      </mc:AlternateContent>
      <mc:AlternateContent xmlns:mc="http://schemas.openxmlformats.org/markup-compatibility/2006">
        <mc:Choice xmlns:p14="http://schemas.microsoft.com/office/powerpoint/2010/main" Requires="p14">
          <p:contentPart p14:bwMode="auto" r:id="rId76">
            <p14:nvContentPartPr>
              <p14:cNvPr id="1049304" name=""/>
              <p14:cNvContentPartPr/>
              <p14:nvPr/>
            </p14:nvContentPartPr>
            <p14:xfrm>
              <a:off x="12025628" y="3853876"/>
              <a:ext cx="84782" cy="203083"/>
            </p14:xfrm>
          </p:contentPart>
        </mc:Choice>
        <mc:Fallback>
          <p:sp>
            <p:nvSpPr>
              <p:cNvPr id="1049304" name=""/>
              <p:cNvSpPr/>
              <p:nvPr/>
            </p:nvSpPr>
            <p:spPr>
              <a:xfrm>
                <a:off x="12025628" y="3853876"/>
                <a:ext cx="84782" cy="203083"/>
              </a:xfrm>
            </p:spPr>
          </p:sp>
        </mc:Fallback>
      </mc:AlternateContent>
      <mc:AlternateContent xmlns:mc="http://schemas.openxmlformats.org/markup-compatibility/2006">
        <mc:Choice xmlns:p14="http://schemas.microsoft.com/office/powerpoint/2010/main" Requires="p14">
          <p:contentPart p14:bwMode="auto" r:id="rId77">
            <p14:nvContentPartPr>
              <p14:cNvPr id="1049305" name=""/>
              <p14:cNvContentPartPr/>
              <p14:nvPr/>
            </p14:nvContentPartPr>
            <p14:xfrm>
              <a:off x="10782476" y="3362942"/>
              <a:ext cx="147937" cy="324930"/>
            </p14:xfrm>
          </p:contentPart>
        </mc:Choice>
        <mc:Fallback>
          <p:sp>
            <p:nvSpPr>
              <p:cNvPr id="1049305" name=""/>
              <p:cNvSpPr/>
              <p:nvPr/>
            </p:nvSpPr>
            <p:spPr>
              <a:xfrm>
                <a:off x="10782476" y="3362942"/>
                <a:ext cx="147937" cy="324930"/>
              </a:xfrm>
            </p:spPr>
          </p:sp>
        </mc:Fallback>
      </mc:AlternateContent>
      <mc:AlternateContent xmlns:mc="http://schemas.openxmlformats.org/markup-compatibility/2006">
        <mc:Choice xmlns:p14="http://schemas.microsoft.com/office/powerpoint/2010/main" Requires="p14">
          <p:contentPart p14:bwMode="auto" r:id="rId78">
            <p14:nvContentPartPr>
              <p14:cNvPr id="1049306" name=""/>
              <p14:cNvContentPartPr/>
              <p14:nvPr/>
            </p14:nvContentPartPr>
            <p14:xfrm>
              <a:off x="10964432" y="3447173"/>
              <a:ext cx="143894" cy="235359"/>
            </p14:xfrm>
          </p:contentPart>
        </mc:Choice>
        <mc:Fallback>
          <p:sp>
            <p:nvSpPr>
              <p:cNvPr id="1049306" name=""/>
              <p:cNvSpPr/>
              <p:nvPr/>
            </p:nvSpPr>
            <p:spPr>
              <a:xfrm>
                <a:off x="10964432" y="3447173"/>
                <a:ext cx="143894" cy="235359"/>
              </a:xfrm>
            </p:spPr>
          </p:sp>
        </mc:Fallback>
      </mc:AlternateContent>
      <mc:AlternateContent xmlns:mc="http://schemas.openxmlformats.org/markup-compatibility/2006">
        <mc:Choice xmlns:p14="http://schemas.microsoft.com/office/powerpoint/2010/main" Requires="p14">
          <p:contentPart p14:bwMode="auto" r:id="rId79">
            <p14:nvContentPartPr>
              <p14:cNvPr id="1049307" name=""/>
              <p14:cNvContentPartPr/>
              <p14:nvPr/>
            </p14:nvContentPartPr>
            <p14:xfrm>
              <a:off x="11075879" y="3376709"/>
              <a:ext cx="80971" cy="35365"/>
            </p14:xfrm>
          </p:contentPart>
        </mc:Choice>
        <mc:Fallback>
          <p:sp>
            <p:nvSpPr>
              <p:cNvPr id="1049307" name=""/>
              <p:cNvSpPr/>
              <p:nvPr/>
            </p:nvSpPr>
            <p:spPr>
              <a:xfrm>
                <a:off x="11075879" y="3376709"/>
                <a:ext cx="80971" cy="35365"/>
              </a:xfrm>
            </p:spPr>
          </p:sp>
        </mc:Fallback>
      </mc:AlternateContent>
      <mc:AlternateContent xmlns:mc="http://schemas.openxmlformats.org/markup-compatibility/2006">
        <mc:Choice xmlns:p14="http://schemas.microsoft.com/office/powerpoint/2010/main" Requires="p14">
          <p:contentPart p14:bwMode="auto" r:id="rId80">
            <p14:nvContentPartPr>
              <p14:cNvPr id="1049308" name=""/>
              <p14:cNvContentPartPr/>
              <p14:nvPr/>
            </p14:nvContentPartPr>
            <p14:xfrm>
              <a:off x="11222935" y="3298476"/>
              <a:ext cx="32848" cy="165297"/>
            </p14:xfrm>
          </p:contentPart>
        </mc:Choice>
        <mc:Fallback>
          <p:sp>
            <p:nvSpPr>
              <p:cNvPr id="1049308" name=""/>
              <p:cNvSpPr/>
              <p:nvPr/>
            </p:nvSpPr>
            <p:spPr>
              <a:xfrm>
                <a:off x="11222935" y="3298476"/>
                <a:ext cx="32848" cy="165297"/>
              </a:xfrm>
            </p:spPr>
          </p:sp>
        </mc:Fallback>
      </mc:AlternateContent>
      <mc:AlternateContent xmlns:mc="http://schemas.openxmlformats.org/markup-compatibility/2006">
        <mc:Choice xmlns:p14="http://schemas.microsoft.com/office/powerpoint/2010/main" Requires="p14">
          <p:contentPart p14:bwMode="auto" r:id="rId81">
            <p14:nvContentPartPr>
              <p14:cNvPr id="1049309" name=""/>
              <p14:cNvContentPartPr/>
              <p14:nvPr/>
            </p14:nvContentPartPr>
            <p14:xfrm>
              <a:off x="11214959" y="3266671"/>
              <a:ext cx="202683" cy="31805"/>
            </p14:xfrm>
          </p:contentPart>
        </mc:Choice>
        <mc:Fallback>
          <p:sp>
            <p:nvSpPr>
              <p:cNvPr id="1049309" name=""/>
              <p:cNvSpPr/>
              <p:nvPr/>
            </p:nvSpPr>
            <p:spPr>
              <a:xfrm>
                <a:off x="11214959" y="3266671"/>
                <a:ext cx="202683" cy="31805"/>
              </a:xfrm>
            </p:spPr>
          </p:sp>
        </mc:Fallback>
      </mc:AlternateContent>
      <mc:AlternateContent xmlns:mc="http://schemas.openxmlformats.org/markup-compatibility/2006">
        <mc:Choice xmlns:p14="http://schemas.microsoft.com/office/powerpoint/2010/main" Requires="p14">
          <p:contentPart p14:bwMode="auto" r:id="rId82">
            <p14:nvContentPartPr>
              <p14:cNvPr id="1049310" name=""/>
              <p14:cNvContentPartPr/>
              <p14:nvPr/>
            </p14:nvContentPartPr>
            <p14:xfrm>
              <a:off x="10242348" y="3461503"/>
              <a:ext cx="367652" cy="85278"/>
            </p14:xfrm>
          </p:contentPart>
        </mc:Choice>
        <mc:Fallback>
          <p:sp>
            <p:nvSpPr>
              <p:cNvPr id="1049310" name=""/>
              <p:cNvSpPr/>
              <p:nvPr/>
            </p:nvSpPr>
            <p:spPr>
              <a:xfrm>
                <a:off x="10242348" y="3461503"/>
                <a:ext cx="367652" cy="85278"/>
              </a:xfrm>
            </p:spPr>
          </p:sp>
        </mc:Fallback>
      </mc:AlternateContent>
      <mc:AlternateContent xmlns:mc="http://schemas.openxmlformats.org/markup-compatibility/2006">
        <mc:Choice xmlns:p14="http://schemas.microsoft.com/office/powerpoint/2010/main" Requires="p14">
          <p:contentPart p14:bwMode="auto" r:id="rId83">
            <p14:nvContentPartPr>
              <p14:cNvPr id="1049311" name=""/>
              <p14:cNvContentPartPr/>
              <p14:nvPr/>
            </p14:nvContentPartPr>
            <p14:xfrm>
              <a:off x="10226630" y="3603418"/>
              <a:ext cx="386282" cy="117591"/>
            </p14:xfrm>
          </p:contentPart>
        </mc:Choice>
        <mc:Fallback>
          <p:sp>
            <p:nvSpPr>
              <p:cNvPr id="1049311" name=""/>
              <p:cNvSpPr/>
              <p:nvPr/>
            </p:nvSpPr>
            <p:spPr>
              <a:xfrm>
                <a:off x="10226630" y="3603418"/>
                <a:ext cx="386282" cy="117591"/>
              </a:xfrm>
            </p:spPr>
          </p:sp>
        </mc:Fallback>
      </mc:AlternateContent>
      <mc:AlternateContent xmlns:mc="http://schemas.openxmlformats.org/markup-compatibility/2006">
        <mc:Choice xmlns:p14="http://schemas.microsoft.com/office/powerpoint/2010/main" Requires="p14">
          <p:contentPart p14:bwMode="auto" r:id="rId84">
            <p14:nvContentPartPr>
              <p14:cNvPr id="1049312" name=""/>
              <p14:cNvContentPartPr/>
              <p14:nvPr/>
            </p14:nvContentPartPr>
            <p14:xfrm>
              <a:off x="10659113" y="3916301"/>
              <a:ext cx="1158270" cy="240119"/>
            </p14:xfrm>
          </p:contentPart>
        </mc:Choice>
        <mc:Fallback>
          <p:sp>
            <p:nvSpPr>
              <p:cNvPr id="1049312" name=""/>
              <p:cNvSpPr/>
              <p:nvPr/>
            </p:nvSpPr>
            <p:spPr>
              <a:xfrm>
                <a:off x="10659113" y="3916301"/>
                <a:ext cx="1158270" cy="240119"/>
              </a:xfrm>
            </p:spPr>
          </p:sp>
        </mc:Fallback>
      </mc:AlternateContent>
      <mc:AlternateContent xmlns:mc="http://schemas.openxmlformats.org/markup-compatibility/2006">
        <mc:Choice xmlns:p14="http://schemas.microsoft.com/office/powerpoint/2010/main" Requires="p14">
          <p:contentPart p14:bwMode="auto" r:id="rId85">
            <p14:nvContentPartPr>
              <p14:cNvPr id="1049313" name=""/>
              <p14:cNvContentPartPr/>
              <p14:nvPr/>
            </p14:nvContentPartPr>
            <p14:xfrm>
              <a:off x="11060637" y="3361438"/>
              <a:ext cx="120761" cy="42887"/>
            </p14:xfrm>
          </p:contentPart>
        </mc:Choice>
        <mc:Fallback>
          <p:sp>
            <p:nvSpPr>
              <p:cNvPr id="1049313" name=""/>
              <p:cNvSpPr/>
              <p:nvPr/>
            </p:nvSpPr>
            <p:spPr>
              <a:xfrm>
                <a:off x="11060637" y="3361438"/>
                <a:ext cx="120761" cy="42887"/>
              </a:xfrm>
            </p:spPr>
          </p:sp>
        </mc:Fallback>
      </mc:AlternateContent>
      <mc:AlternateContent xmlns:mc="http://schemas.openxmlformats.org/markup-compatibility/2006">
        <mc:Choice xmlns:p14="http://schemas.microsoft.com/office/powerpoint/2010/main" Requires="p14">
          <p:contentPart p14:bwMode="auto" r:id="rId86">
            <p14:nvContentPartPr>
              <p14:cNvPr id="1049314" name=""/>
              <p14:cNvContentPartPr/>
              <p14:nvPr/>
            </p14:nvContentPartPr>
            <p14:xfrm>
              <a:off x="6933478" y="2754542"/>
              <a:ext cx="4906867" cy="1252585"/>
            </p14:xfrm>
          </p:contentPart>
        </mc:Choice>
        <mc:Fallback>
          <p:sp>
            <p:nvSpPr>
              <p:cNvPr id="1049314" name=""/>
              <p:cNvSpPr/>
              <p:nvPr/>
            </p:nvSpPr>
            <p:spPr>
              <a:xfrm>
                <a:off x="6933478" y="2754542"/>
                <a:ext cx="4906867" cy="1252585"/>
              </a:xfrm>
            </p:spPr>
          </p:sp>
        </mc:Fallback>
      </mc:AlternateContent>
      <mc:AlternateContent xmlns:mc="http://schemas.openxmlformats.org/markup-compatibility/2006">
        <mc:Choice xmlns:p14="http://schemas.microsoft.com/office/powerpoint/2010/main" Requires="p14">
          <p:contentPart p14:bwMode="auto" r:id="rId87">
            <p14:nvContentPartPr>
              <p14:cNvPr id="1049315" name=""/>
              <p14:cNvContentPartPr/>
              <p14:nvPr/>
            </p14:nvContentPartPr>
            <p14:xfrm>
              <a:off x="9030156" y="3244089"/>
              <a:ext cx="3163849" cy="1155501"/>
            </p14:xfrm>
          </p:contentPart>
        </mc:Choice>
        <mc:Fallback>
          <p:sp>
            <p:nvSpPr>
              <p:cNvPr id="1049315" name=""/>
              <p:cNvSpPr/>
              <p:nvPr/>
            </p:nvSpPr>
            <p:spPr>
              <a:xfrm>
                <a:off x="9030156" y="3244089"/>
                <a:ext cx="3163849" cy="1155501"/>
              </a:xfrm>
            </p:spPr>
          </p:sp>
        </mc:Fallback>
      </mc:AlternateContent>
      <mc:AlternateContent xmlns:mc="http://schemas.openxmlformats.org/markup-compatibility/2006">
        <mc:Choice xmlns:p14="http://schemas.microsoft.com/office/powerpoint/2010/main" Requires="p14">
          <p:contentPart p14:bwMode="auto" r:id="rId88">
            <p14:nvContentPartPr>
              <p14:cNvPr id="1049316" name=""/>
              <p14:cNvContentPartPr/>
              <p14:nvPr/>
            </p14:nvContentPartPr>
            <p14:xfrm>
              <a:off x="4228612" y="2970542"/>
              <a:ext cx="108050" cy="355421"/>
            </p14:xfrm>
          </p:contentPart>
        </mc:Choice>
        <mc:Fallback>
          <p:sp>
            <p:nvSpPr>
              <p:cNvPr id="1049316" name=""/>
              <p:cNvSpPr/>
              <p:nvPr/>
            </p:nvSpPr>
            <p:spPr>
              <a:xfrm>
                <a:off x="4228612" y="2970542"/>
                <a:ext cx="108050" cy="355421"/>
              </a:xfrm>
            </p:spPr>
          </p:sp>
        </mc:Fallback>
      </mc:AlternateContent>
      <mc:AlternateContent xmlns:mc="http://schemas.openxmlformats.org/markup-compatibility/2006">
        <mc:Choice xmlns:p14="http://schemas.microsoft.com/office/powerpoint/2010/main" Requires="p14">
          <p:contentPart p14:bwMode="auto" r:id="rId89">
            <p14:nvContentPartPr>
              <p14:cNvPr id="1049317" name=""/>
              <p14:cNvContentPartPr/>
              <p14:nvPr/>
            </p14:nvContentPartPr>
            <p14:xfrm>
              <a:off x="4104703" y="3087355"/>
              <a:ext cx="347488" cy="181728"/>
            </p14:xfrm>
          </p:contentPart>
        </mc:Choice>
        <mc:Fallback>
          <p:sp>
            <p:nvSpPr>
              <p:cNvPr id="1049317" name=""/>
              <p:cNvSpPr/>
              <p:nvPr/>
            </p:nvSpPr>
            <p:spPr>
              <a:xfrm>
                <a:off x="4104703" y="3087355"/>
                <a:ext cx="347488" cy="181728"/>
              </a:xfrm>
            </p:spPr>
          </p:sp>
        </mc:Fallback>
      </mc:AlternateContent>
      <mc:AlternateContent xmlns:mc="http://schemas.openxmlformats.org/markup-compatibility/2006">
        <mc:Choice xmlns:p14="http://schemas.microsoft.com/office/powerpoint/2010/main" Requires="p14">
          <p:contentPart p14:bwMode="auto" r:id="rId90">
            <p14:nvContentPartPr>
              <p14:cNvPr id="1049318" name=""/>
              <p14:cNvContentPartPr/>
              <p14:nvPr/>
            </p14:nvContentPartPr>
            <p14:xfrm>
              <a:off x="2962527" y="2102479"/>
              <a:ext cx="488327" cy="130872"/>
            </p14:xfrm>
          </p:contentPart>
        </mc:Choice>
        <mc:Fallback>
          <p:sp>
            <p:nvSpPr>
              <p:cNvPr id="1049318" name=""/>
              <p:cNvSpPr/>
              <p:nvPr/>
            </p:nvSpPr>
            <p:spPr>
              <a:xfrm>
                <a:off x="2962527" y="2102479"/>
                <a:ext cx="488327" cy="130872"/>
              </a:xfrm>
            </p:spPr>
          </p:sp>
        </mc:Fallback>
      </mc:AlternateContent>
      <mc:AlternateContent xmlns:mc="http://schemas.openxmlformats.org/markup-compatibility/2006">
        <mc:Choice xmlns:p14="http://schemas.microsoft.com/office/powerpoint/2010/main" Requires="p14">
          <p:contentPart p14:bwMode="auto" r:id="rId91">
            <p14:nvContentPartPr>
              <p14:cNvPr id="1049319" name=""/>
              <p14:cNvContentPartPr/>
              <p14:nvPr/>
            </p14:nvContentPartPr>
            <p14:xfrm>
              <a:off x="3016349" y="4678995"/>
              <a:ext cx="23135" cy="35175"/>
            </p14:xfrm>
          </p:contentPart>
        </mc:Choice>
        <mc:Fallback>
          <p:sp>
            <p:nvSpPr>
              <p:cNvPr id="1049319" name=""/>
              <p:cNvSpPr/>
              <p:nvPr/>
            </p:nvSpPr>
            <p:spPr>
              <a:xfrm>
                <a:off x="3016349" y="4678995"/>
                <a:ext cx="23135" cy="35175"/>
              </a:xfrm>
            </p:spPr>
          </p:sp>
        </mc:Fallback>
      </mc:AlternateContent>
      <mc:AlternateContent xmlns:mc="http://schemas.openxmlformats.org/markup-compatibility/2006">
        <mc:Choice xmlns:p14="http://schemas.microsoft.com/office/powerpoint/2010/main" Requires="p14">
          <p:contentPart p14:bwMode="auto" r:id="rId92">
            <p14:nvContentPartPr>
              <p14:cNvPr id="1049320" name=""/>
              <p14:cNvContentPartPr/>
              <p14:nvPr/>
            </p14:nvContentPartPr>
            <p14:xfrm>
              <a:off x="2669124" y="1170045"/>
              <a:ext cx="315162" cy="226570"/>
            </p14:xfrm>
          </p:contentPart>
        </mc:Choice>
        <mc:Fallback>
          <p:sp>
            <p:nvSpPr>
              <p:cNvPr id="1049320" name=""/>
              <p:cNvSpPr/>
              <p:nvPr/>
            </p:nvSpPr>
            <p:spPr>
              <a:xfrm>
                <a:off x="2669124" y="1170045"/>
                <a:ext cx="315162" cy="226570"/>
              </a:xfrm>
            </p:spPr>
          </p:sp>
        </mc:Fallback>
      </mc:AlternateContent>
      <mc:AlternateContent xmlns:mc="http://schemas.openxmlformats.org/markup-compatibility/2006">
        <mc:Choice xmlns:p14="http://schemas.microsoft.com/office/powerpoint/2010/main" Requires="p14">
          <p:contentPart p14:bwMode="auto" r:id="rId93">
            <p14:nvContentPartPr>
              <p14:cNvPr id="1049321" name=""/>
              <p14:cNvContentPartPr/>
              <p14:nvPr/>
            </p14:nvContentPartPr>
            <p14:xfrm>
              <a:off x="2707705" y="1257161"/>
              <a:ext cx="240599" cy="62989"/>
            </p14:xfrm>
          </p:contentPart>
        </mc:Choice>
        <mc:Fallback>
          <p:sp>
            <p:nvSpPr>
              <p:cNvPr id="1049321" name=""/>
              <p:cNvSpPr/>
              <p:nvPr/>
            </p:nvSpPr>
            <p:spPr>
              <a:xfrm>
                <a:off x="2707705" y="1257161"/>
                <a:ext cx="240599" cy="62989"/>
              </a:xfrm>
            </p:spPr>
          </p:sp>
        </mc:Fallback>
      </mc:AlternateContent>
      <mc:AlternateContent xmlns:mc="http://schemas.openxmlformats.org/markup-compatibility/2006">
        <mc:Choice xmlns:p14="http://schemas.microsoft.com/office/powerpoint/2010/main" Requires="p14">
          <p:contentPart p14:bwMode="auto" r:id="rId94">
            <p14:nvContentPartPr>
              <p14:cNvPr id="1049322" name=""/>
              <p14:cNvContentPartPr/>
              <p14:nvPr/>
            </p14:nvContentPartPr>
            <p14:xfrm>
              <a:off x="6575288" y="4463664"/>
              <a:ext cx="308645" cy="348823"/>
            </p14:xfrm>
          </p:contentPart>
        </mc:Choice>
        <mc:Fallback>
          <p:sp>
            <p:nvSpPr>
              <p:cNvPr id="1049322" name=""/>
              <p:cNvSpPr/>
              <p:nvPr/>
            </p:nvSpPr>
            <p:spPr>
              <a:xfrm>
                <a:off x="6575288" y="4463664"/>
                <a:ext cx="308645" cy="348823"/>
              </a:xfrm>
            </p:spPr>
          </p:sp>
        </mc:Fallback>
      </mc:AlternateContent>
      <mc:AlternateContent xmlns:mc="http://schemas.openxmlformats.org/markup-compatibility/2006">
        <mc:Choice xmlns:p14="http://schemas.microsoft.com/office/powerpoint/2010/main" Requires="p14">
          <p:contentPart p14:bwMode="auto" r:id="rId95">
            <p14:nvContentPartPr>
              <p14:cNvPr id="1049323" name=""/>
              <p14:cNvContentPartPr/>
              <p14:nvPr/>
            </p14:nvContentPartPr>
            <p14:xfrm>
              <a:off x="6544328" y="4440087"/>
              <a:ext cx="231483" cy="23576"/>
            </p14:xfrm>
          </p:contentPart>
        </mc:Choice>
        <mc:Fallback>
          <p:sp>
            <p:nvSpPr>
              <p:cNvPr id="1049323" name=""/>
              <p:cNvSpPr/>
              <p:nvPr/>
            </p:nvSpPr>
            <p:spPr>
              <a:xfrm>
                <a:off x="6544328" y="4440087"/>
                <a:ext cx="231483" cy="23576"/>
              </a:xfrm>
            </p:spPr>
          </p:sp>
        </mc:Fallback>
      </mc:AlternateContent>
      <mc:AlternateContent xmlns:mc="http://schemas.openxmlformats.org/markup-compatibility/2006">
        <mc:Choice xmlns:p14="http://schemas.microsoft.com/office/powerpoint/2010/main" Requires="p14">
          <p:contentPart p14:bwMode="auto" r:id="rId96">
            <p14:nvContentPartPr>
              <p14:cNvPr id="1049324" name=""/>
              <p14:cNvContentPartPr/>
              <p14:nvPr/>
            </p14:nvContentPartPr>
            <p14:xfrm>
              <a:off x="6582909" y="4581013"/>
              <a:ext cx="208620" cy="7773"/>
            </p14:xfrm>
          </p:contentPart>
        </mc:Choice>
        <mc:Fallback>
          <p:sp>
            <p:nvSpPr>
              <p:cNvPr id="1049324" name=""/>
              <p:cNvSpPr/>
              <p:nvPr/>
            </p:nvSpPr>
            <p:spPr>
              <a:xfrm>
                <a:off x="6582909" y="4581013"/>
                <a:ext cx="208620" cy="7773"/>
              </a:xfrm>
            </p:spPr>
          </p:sp>
        </mc:Fallback>
      </mc:AlternateContent>
      <mc:AlternateContent xmlns:mc="http://schemas.openxmlformats.org/markup-compatibility/2006">
        <mc:Choice xmlns:p14="http://schemas.microsoft.com/office/powerpoint/2010/main" Requires="p14">
          <p:contentPart p14:bwMode="auto" r:id="rId97">
            <p14:nvContentPartPr>
              <p14:cNvPr id="1049325" name=""/>
              <p14:cNvContentPartPr/>
              <p14:nvPr/>
            </p14:nvContentPartPr>
            <p14:xfrm>
              <a:off x="6947368" y="4659514"/>
              <a:ext cx="118487" cy="458915"/>
            </p14:xfrm>
          </p:contentPart>
        </mc:Choice>
        <mc:Fallback>
          <p:sp>
            <p:nvSpPr>
              <p:cNvPr id="1049325" name=""/>
              <p:cNvSpPr/>
              <p:nvPr/>
            </p:nvSpPr>
            <p:spPr>
              <a:xfrm>
                <a:off x="6947368" y="4659514"/>
                <a:ext cx="118487" cy="458915"/>
              </a:xfrm>
            </p:spPr>
          </p:sp>
        </mc:Fallback>
      </mc:AlternateContent>
      <mc:AlternateContent xmlns:mc="http://schemas.openxmlformats.org/markup-compatibility/2006">
        <mc:Choice xmlns:p14="http://schemas.microsoft.com/office/powerpoint/2010/main" Requires="p14">
          <p:contentPart p14:bwMode="auto" r:id="rId98">
            <p14:nvContentPartPr>
              <p14:cNvPr id="1049326" name=""/>
              <p14:cNvContentPartPr/>
              <p14:nvPr/>
            </p14:nvContentPartPr>
            <p14:xfrm>
              <a:off x="7092554" y="4659514"/>
              <a:ext cx="257170" cy="206019"/>
            </p14:xfrm>
          </p:contentPart>
        </mc:Choice>
        <mc:Fallback>
          <p:sp>
            <p:nvSpPr>
              <p:cNvPr id="1049326" name=""/>
              <p:cNvSpPr/>
              <p:nvPr/>
            </p:nvSpPr>
            <p:spPr>
              <a:xfrm>
                <a:off x="7092554" y="4659514"/>
                <a:ext cx="257170" cy="206019"/>
              </a:xfrm>
            </p:spPr>
          </p:sp>
        </mc:Fallback>
      </mc:AlternateContent>
      <mc:AlternateContent xmlns:mc="http://schemas.openxmlformats.org/markup-compatibility/2006">
        <mc:Choice xmlns:p14="http://schemas.microsoft.com/office/powerpoint/2010/main" Requires="p14">
          <p:contentPart p14:bwMode="auto" r:id="rId99">
            <p14:nvContentPartPr>
              <p14:cNvPr id="1049327" name=""/>
              <p14:cNvContentPartPr/>
              <p14:nvPr/>
            </p14:nvContentPartPr>
            <p14:xfrm>
              <a:off x="7323455" y="4641636"/>
              <a:ext cx="309714" cy="262476"/>
            </p14:xfrm>
          </p:contentPart>
        </mc:Choice>
        <mc:Fallback>
          <p:sp>
            <p:nvSpPr>
              <p:cNvPr id="1049327" name=""/>
              <p:cNvSpPr/>
              <p:nvPr/>
            </p:nvSpPr>
            <p:spPr>
              <a:xfrm>
                <a:off x="7323455" y="4641636"/>
                <a:ext cx="309714" cy="262476"/>
              </a:xfrm>
            </p:spPr>
          </p:sp>
        </mc:Fallback>
      </mc:AlternateContent>
      <mc:AlternateContent xmlns:mc="http://schemas.openxmlformats.org/markup-compatibility/2006">
        <mc:Choice xmlns:p14="http://schemas.microsoft.com/office/powerpoint/2010/main" Requires="p14">
          <p:contentPart p14:bwMode="auto" r:id="rId100">
            <p14:nvContentPartPr>
              <p14:cNvPr id="1049328" name=""/>
              <p14:cNvContentPartPr/>
              <p14:nvPr/>
            </p14:nvContentPartPr>
            <p14:xfrm>
              <a:off x="7594101" y="4385699"/>
              <a:ext cx="81130" cy="503848"/>
            </p14:xfrm>
          </p:contentPart>
        </mc:Choice>
        <mc:Fallback>
          <p:sp>
            <p:nvSpPr>
              <p:cNvPr id="1049328" name=""/>
              <p:cNvSpPr/>
              <p:nvPr/>
            </p:nvSpPr>
            <p:spPr>
              <a:xfrm>
                <a:off x="7594101" y="4385699"/>
                <a:ext cx="81130" cy="503848"/>
              </a:xfrm>
            </p:spPr>
          </p:sp>
        </mc:Fallback>
      </mc:AlternateContent>
      <mc:AlternateContent xmlns:mc="http://schemas.openxmlformats.org/markup-compatibility/2006">
        <mc:Choice xmlns:p14="http://schemas.microsoft.com/office/powerpoint/2010/main" Requires="p14">
          <p:contentPart p14:bwMode="auto" r:id="rId101">
            <p14:nvContentPartPr>
              <p14:cNvPr id="1049329" name=""/>
              <p14:cNvContentPartPr/>
              <p14:nvPr/>
            </p14:nvContentPartPr>
            <p14:xfrm>
              <a:off x="7525037" y="4589919"/>
              <a:ext cx="897004" cy="259661"/>
            </p14:xfrm>
          </p:contentPart>
        </mc:Choice>
        <mc:Fallback>
          <p:sp>
            <p:nvSpPr>
              <p:cNvPr id="1049329" name=""/>
              <p:cNvSpPr/>
              <p:nvPr/>
            </p:nvSpPr>
            <p:spPr>
              <a:xfrm>
                <a:off x="7525037" y="4589919"/>
                <a:ext cx="897004" cy="259661"/>
              </a:xfrm>
            </p:spPr>
          </p:sp>
        </mc:Fallback>
      </mc:AlternateContent>
      <mc:AlternateContent xmlns:mc="http://schemas.openxmlformats.org/markup-compatibility/2006">
        <mc:Choice xmlns:p14="http://schemas.microsoft.com/office/powerpoint/2010/main" Requires="p14">
          <p:contentPart p14:bwMode="auto" r:id="rId102">
            <p14:nvContentPartPr>
              <p14:cNvPr id="1049330" name=""/>
              <p14:cNvContentPartPr/>
              <p14:nvPr/>
            </p14:nvContentPartPr>
            <p14:xfrm>
              <a:off x="6930610" y="4958513"/>
              <a:ext cx="1324600" cy="76356"/>
            </p14:xfrm>
          </p:contentPart>
        </mc:Choice>
        <mc:Fallback>
          <p:sp>
            <p:nvSpPr>
              <p:cNvPr id="1049330" name=""/>
              <p:cNvSpPr/>
              <p:nvPr/>
            </p:nvSpPr>
            <p:spPr>
              <a:xfrm>
                <a:off x="6930610" y="4958513"/>
                <a:ext cx="1324600" cy="76356"/>
              </a:xfrm>
            </p:spPr>
          </p:sp>
        </mc:Fallback>
      </mc:AlternateContent>
      <mc:AlternateContent xmlns:mc="http://schemas.openxmlformats.org/markup-compatibility/2006">
        <mc:Choice xmlns:p14="http://schemas.microsoft.com/office/powerpoint/2010/main" Requires="p14">
          <p:contentPart p14:bwMode="auto" r:id="rId103">
            <p14:nvContentPartPr>
              <p14:cNvPr id="1049331" name=""/>
              <p14:cNvContentPartPr/>
              <p14:nvPr/>
            </p14:nvContentPartPr>
            <p14:xfrm>
              <a:off x="1782247" y="5425499"/>
              <a:ext cx="68766" cy="646244"/>
            </p14:xfrm>
          </p:contentPart>
        </mc:Choice>
        <mc:Fallback>
          <p:sp>
            <p:nvSpPr>
              <p:cNvPr id="1049331" name=""/>
              <p:cNvSpPr/>
              <p:nvPr/>
            </p:nvSpPr>
            <p:spPr>
              <a:xfrm>
                <a:off x="1782247" y="5425499"/>
                <a:ext cx="68766" cy="646244"/>
              </a:xfrm>
            </p:spPr>
          </p:sp>
        </mc:Fallback>
      </mc:AlternateContent>
      <mc:AlternateContent xmlns:mc="http://schemas.openxmlformats.org/markup-compatibility/2006">
        <mc:Choice xmlns:p14="http://schemas.microsoft.com/office/powerpoint/2010/main" Requires="p14">
          <p:contentPart p14:bwMode="auto" r:id="rId104">
            <p14:nvContentPartPr>
              <p14:cNvPr id="1049332" name=""/>
              <p14:cNvContentPartPr/>
              <p14:nvPr/>
            </p14:nvContentPartPr>
            <p14:xfrm>
              <a:off x="2982625" y="2008706"/>
              <a:ext cx="141845" cy="162416"/>
            </p14:xfrm>
          </p:contentPart>
        </mc:Choice>
        <mc:Fallback>
          <p:sp>
            <p:nvSpPr>
              <p:cNvPr id="1049332" name=""/>
              <p:cNvSpPr/>
              <p:nvPr/>
            </p:nvSpPr>
            <p:spPr>
              <a:xfrm>
                <a:off x="2982625" y="2008706"/>
                <a:ext cx="141845" cy="162416"/>
              </a:xfrm>
            </p:spPr>
          </p:sp>
        </mc:Fallback>
      </mc:AlternateContent>
      <mc:AlternateContent xmlns:mc="http://schemas.openxmlformats.org/markup-compatibility/2006">
        <mc:Choice xmlns:p14="http://schemas.microsoft.com/office/powerpoint/2010/main" Requires="p14">
          <p:contentPart p14:bwMode="auto" r:id="rId105">
            <p14:nvContentPartPr>
              <p14:cNvPr id="1049333" name=""/>
              <p14:cNvContentPartPr/>
              <p14:nvPr/>
            </p14:nvContentPartPr>
            <p14:xfrm>
              <a:off x="2946809" y="2078366"/>
              <a:ext cx="212431" cy="66980"/>
            </p14:xfrm>
          </p:contentPart>
        </mc:Choice>
        <mc:Fallback>
          <p:sp>
            <p:nvSpPr>
              <p:cNvPr id="1049333" name=""/>
              <p:cNvSpPr/>
              <p:nvPr/>
            </p:nvSpPr>
            <p:spPr>
              <a:xfrm>
                <a:off x="2946809" y="2078366"/>
                <a:ext cx="212431" cy="66980"/>
              </a:xfrm>
            </p:spPr>
          </p:sp>
        </mc:Fallback>
      </mc:AlternateContent>
      <mc:AlternateContent xmlns:mc="http://schemas.openxmlformats.org/markup-compatibility/2006">
        <mc:Choice xmlns:p14="http://schemas.microsoft.com/office/powerpoint/2010/main" Requires="p14">
          <p:contentPart p14:bwMode="auto" r:id="rId106">
            <p14:nvContentPartPr>
              <p14:cNvPr id="1049334" name=""/>
              <p14:cNvContentPartPr/>
              <p14:nvPr/>
            </p14:nvContentPartPr>
            <p14:xfrm>
              <a:off x="4235806" y="3142547"/>
              <a:ext cx="77517" cy="108217"/>
            </p14:xfrm>
          </p:contentPart>
        </mc:Choice>
        <mc:Fallback>
          <p:sp>
            <p:nvSpPr>
              <p:cNvPr id="1049334" name=""/>
              <p:cNvSpPr/>
              <p:nvPr/>
            </p:nvSpPr>
            <p:spPr>
              <a:xfrm>
                <a:off x="4235806" y="3142547"/>
                <a:ext cx="77517" cy="108217"/>
              </a:xfrm>
            </p:spPr>
          </p:sp>
        </mc:Fallback>
      </mc:AlternateContent>
      <mc:AlternateContent xmlns:mc="http://schemas.openxmlformats.org/markup-compatibility/2006">
        <mc:Choice xmlns:p14="http://schemas.microsoft.com/office/powerpoint/2010/main" Requires="p14">
          <p:contentPart p14:bwMode="auto" r:id="rId107">
            <p14:nvContentPartPr>
              <p14:cNvPr id="1049335" name=""/>
              <p14:cNvContentPartPr/>
              <p14:nvPr/>
            </p14:nvContentPartPr>
            <p14:xfrm>
              <a:off x="4189961" y="3134241"/>
              <a:ext cx="116934" cy="146811"/>
            </p14:xfrm>
          </p:contentPart>
        </mc:Choice>
        <mc:Fallback>
          <p:sp>
            <p:nvSpPr>
              <p:cNvPr id="1049335" name=""/>
              <p:cNvSpPr/>
              <p:nvPr/>
            </p:nvSpPr>
            <p:spPr>
              <a:xfrm>
                <a:off x="4189961" y="3134241"/>
                <a:ext cx="116934" cy="146811"/>
              </a:xfrm>
            </p:spPr>
          </p:sp>
        </mc:Fallback>
      </mc:AlternateContent>
      <mc:AlternateContent xmlns:mc="http://schemas.openxmlformats.org/markup-compatibility/2006">
        <mc:Choice xmlns:p14="http://schemas.microsoft.com/office/powerpoint/2010/main" Requires="p14">
          <p:contentPart p14:bwMode="auto" r:id="rId108">
            <p14:nvContentPartPr>
              <p14:cNvPr id="1049336" name=""/>
              <p14:cNvContentPartPr/>
              <p14:nvPr/>
            </p14:nvContentPartPr>
            <p14:xfrm>
              <a:off x="4266118" y="3138968"/>
              <a:ext cx="70544" cy="175316"/>
            </p14:xfrm>
          </p:contentPart>
        </mc:Choice>
        <mc:Fallback>
          <p:sp>
            <p:nvSpPr>
              <p:cNvPr id="1049336" name=""/>
              <p:cNvSpPr/>
              <p:nvPr/>
            </p:nvSpPr>
            <p:spPr>
              <a:xfrm>
                <a:off x="4266118" y="3138968"/>
                <a:ext cx="70544" cy="175316"/>
              </a:xfrm>
            </p:spPr>
          </p:sp>
        </mc:Fallback>
      </mc:AlternateContent>
      <mc:AlternateContent xmlns:mc="http://schemas.openxmlformats.org/markup-compatibility/2006">
        <mc:Choice xmlns:p14="http://schemas.microsoft.com/office/powerpoint/2010/main" Requires="p14">
          <p:contentPart p14:bwMode="auto" r:id="rId109">
            <p14:nvContentPartPr>
              <p14:cNvPr id="1049337" name=""/>
              <p14:cNvContentPartPr/>
              <p14:nvPr/>
            </p14:nvContentPartPr>
            <p14:xfrm>
              <a:off x="3047309" y="2122305"/>
              <a:ext cx="1173135" cy="1090169"/>
            </p14:xfrm>
          </p:contentPart>
        </mc:Choice>
        <mc:Fallback>
          <p:sp>
            <p:nvSpPr>
              <p:cNvPr id="1049337" name=""/>
              <p:cNvSpPr/>
              <p:nvPr/>
            </p:nvSpPr>
            <p:spPr>
              <a:xfrm>
                <a:off x="3047309" y="2122305"/>
                <a:ext cx="1173135" cy="1090169"/>
              </a:xfrm>
            </p:spPr>
          </p:sp>
        </mc:Fallback>
      </mc:AlternateContent>
      <mc:AlternateContent xmlns:mc="http://schemas.openxmlformats.org/markup-compatibility/2006">
        <mc:Choice xmlns:p14="http://schemas.microsoft.com/office/powerpoint/2010/main" Requires="p14">
          <p:contentPart p14:bwMode="auto" r:id="rId110">
            <p14:nvContentPartPr>
              <p14:cNvPr id="1049338" name=""/>
              <p14:cNvContentPartPr/>
              <p14:nvPr/>
            </p14:nvContentPartPr>
            <p14:xfrm>
              <a:off x="3109229" y="2141327"/>
              <a:ext cx="1236418" cy="1286132"/>
            </p14:xfrm>
          </p:contentPart>
        </mc:Choice>
        <mc:Fallback>
          <p:sp>
            <p:nvSpPr>
              <p:cNvPr id="1049338" name=""/>
              <p:cNvSpPr/>
              <p:nvPr/>
            </p:nvSpPr>
            <p:spPr>
              <a:xfrm>
                <a:off x="3109229" y="2141327"/>
                <a:ext cx="1236418" cy="1286132"/>
              </a:xfrm>
            </p:spPr>
          </p:sp>
        </mc:Fallback>
      </mc:AlternateContent>
      <mc:AlternateContent xmlns:mc="http://schemas.openxmlformats.org/markup-compatibility/2006">
        <mc:Choice xmlns:p14="http://schemas.microsoft.com/office/powerpoint/2010/main" Requires="p14">
          <p:contentPart p14:bwMode="auto" r:id="rId111">
            <p14:nvContentPartPr>
              <p14:cNvPr id="1049339" name=""/>
              <p14:cNvContentPartPr/>
              <p14:nvPr/>
            </p14:nvContentPartPr>
            <p14:xfrm>
              <a:off x="706000" y="4487241"/>
              <a:ext cx="102683" cy="176169"/>
            </p14:xfrm>
          </p:contentPart>
        </mc:Choice>
        <mc:Fallback>
          <p:sp>
            <p:nvSpPr>
              <p:cNvPr id="1049339" name=""/>
              <p:cNvSpPr/>
              <p:nvPr/>
            </p:nvSpPr>
            <p:spPr>
              <a:xfrm>
                <a:off x="706000" y="4487241"/>
                <a:ext cx="102683" cy="176169"/>
              </a:xfrm>
            </p:spPr>
          </p:sp>
        </mc:Fallback>
      </mc:AlternateContent>
      <mc:AlternateContent xmlns:mc="http://schemas.openxmlformats.org/markup-compatibility/2006">
        <mc:Choice xmlns:p14="http://schemas.microsoft.com/office/powerpoint/2010/main" Requires="p14">
          <p:contentPart p14:bwMode="auto" r:id="rId112">
            <p14:nvContentPartPr>
              <p14:cNvPr id="1049340" name=""/>
              <p14:cNvContentPartPr/>
              <p14:nvPr/>
            </p14:nvContentPartPr>
            <p14:xfrm>
              <a:off x="684844" y="4518320"/>
              <a:ext cx="198642" cy="164369"/>
            </p14:xfrm>
          </p:contentPart>
        </mc:Choice>
        <mc:Fallback>
          <p:sp>
            <p:nvSpPr>
              <p:cNvPr id="1049340" name=""/>
              <p:cNvSpPr/>
              <p:nvPr/>
            </p:nvSpPr>
            <p:spPr>
              <a:xfrm>
                <a:off x="684844" y="4518320"/>
                <a:ext cx="198642" cy="164369"/>
              </a:xfrm>
            </p:spPr>
          </p:sp>
        </mc:Fallback>
      </mc:AlternateContent>
      <mc:AlternateContent xmlns:mc="http://schemas.openxmlformats.org/markup-compatibility/2006">
        <mc:Choice xmlns:p14="http://schemas.microsoft.com/office/powerpoint/2010/main" Requires="p14">
          <p:contentPart p14:bwMode="auto" r:id="rId113">
            <p14:nvContentPartPr>
              <p14:cNvPr id="1049341" name=""/>
              <p14:cNvContentPartPr/>
              <p14:nvPr/>
            </p14:nvContentPartPr>
            <p14:xfrm>
              <a:off x="670476" y="4166539"/>
              <a:ext cx="91529" cy="258441"/>
            </p14:xfrm>
          </p:contentPart>
        </mc:Choice>
        <mc:Fallback>
          <p:sp>
            <p:nvSpPr>
              <p:cNvPr id="1049341" name=""/>
              <p:cNvSpPr/>
              <p:nvPr/>
            </p:nvSpPr>
            <p:spPr>
              <a:xfrm>
                <a:off x="670476" y="4166539"/>
                <a:ext cx="91529" cy="258441"/>
              </a:xfrm>
            </p:spPr>
          </p:sp>
        </mc:Fallback>
      </mc:AlternateContent>
      <mc:AlternateContent xmlns:mc="http://schemas.openxmlformats.org/markup-compatibility/2006">
        <mc:Choice xmlns:p14="http://schemas.microsoft.com/office/powerpoint/2010/main" Requires="p14">
          <p:contentPart p14:bwMode="auto" r:id="rId114">
            <p14:nvContentPartPr>
              <p14:cNvPr id="1049342" name=""/>
              <p14:cNvContentPartPr/>
              <p14:nvPr/>
            </p14:nvContentPartPr>
            <p14:xfrm>
              <a:off x="754385" y="4166539"/>
              <a:ext cx="106288" cy="183488"/>
            </p14:xfrm>
          </p:contentPart>
        </mc:Choice>
        <mc:Fallback>
          <p:sp>
            <p:nvSpPr>
              <p:cNvPr id="1049342" name=""/>
              <p:cNvSpPr/>
              <p:nvPr/>
            </p:nvSpPr>
            <p:spPr>
              <a:xfrm>
                <a:off x="754385" y="4166539"/>
                <a:ext cx="106288" cy="183488"/>
              </a:xfrm>
            </p:spPr>
          </p:sp>
        </mc:Fallback>
      </mc:AlternateContent>
      <mc:AlternateContent xmlns:mc="http://schemas.openxmlformats.org/markup-compatibility/2006">
        <mc:Choice xmlns:p14="http://schemas.microsoft.com/office/powerpoint/2010/main" Requires="p14">
          <p:contentPart p14:bwMode="auto" r:id="rId115">
            <p14:nvContentPartPr>
              <p14:cNvPr id="1049343" name=""/>
              <p14:cNvContentPartPr/>
              <p14:nvPr/>
            </p14:nvContentPartPr>
            <p14:xfrm>
              <a:off x="684844" y="4267226"/>
              <a:ext cx="198626" cy="2093"/>
            </p14:xfrm>
          </p:contentPart>
        </mc:Choice>
        <mc:Fallback>
          <p:sp>
            <p:nvSpPr>
              <p:cNvPr id="1049343" name=""/>
              <p:cNvSpPr/>
              <p:nvPr/>
            </p:nvSpPr>
            <p:spPr>
              <a:xfrm>
                <a:off x="684844" y="4267226"/>
                <a:ext cx="198626" cy="2093"/>
              </a:xfrm>
            </p:spPr>
          </p:sp>
        </mc:Fallback>
      </mc:AlternateContent>
      <mc:AlternateContent xmlns:mc="http://schemas.openxmlformats.org/markup-compatibility/2006">
        <mc:Choice xmlns:p14="http://schemas.microsoft.com/office/powerpoint/2010/main" Requires="p14">
          <p:contentPart p14:bwMode="auto" r:id="rId116">
            <p14:nvContentPartPr>
              <p14:cNvPr id="1049344" name=""/>
              <p14:cNvContentPartPr/>
              <p14:nvPr/>
            </p14:nvContentPartPr>
            <p14:xfrm>
              <a:off x="5312407" y="4010073"/>
              <a:ext cx="112608" cy="119995"/>
            </p14:xfrm>
          </p:contentPart>
        </mc:Choice>
        <mc:Fallback>
          <p:sp>
            <p:nvSpPr>
              <p:cNvPr id="1049344" name=""/>
              <p:cNvSpPr/>
              <p:nvPr/>
            </p:nvSpPr>
            <p:spPr>
              <a:xfrm>
                <a:off x="5312407" y="4010073"/>
                <a:ext cx="112608" cy="119995"/>
              </a:xfrm>
            </p:spPr>
          </p:sp>
        </mc:Fallback>
      </mc:AlternateContent>
      <mc:AlternateContent xmlns:mc="http://schemas.openxmlformats.org/markup-compatibility/2006">
        <mc:Choice xmlns:p14="http://schemas.microsoft.com/office/powerpoint/2010/main" Requires="p14">
          <p:contentPart p14:bwMode="auto" r:id="rId117">
            <p14:nvContentPartPr>
              <p14:cNvPr id="1049345" name=""/>
              <p14:cNvContentPartPr/>
              <p14:nvPr/>
            </p14:nvContentPartPr>
            <p14:xfrm>
              <a:off x="5301653" y="3979263"/>
              <a:ext cx="140778" cy="161977"/>
            </p14:xfrm>
          </p:contentPart>
        </mc:Choice>
        <mc:Fallback>
          <p:sp>
            <p:nvSpPr>
              <p:cNvPr id="1049345" name=""/>
              <p:cNvSpPr/>
              <p:nvPr/>
            </p:nvSpPr>
            <p:spPr>
              <a:xfrm>
                <a:off x="5301653" y="3979263"/>
                <a:ext cx="140778" cy="161977"/>
              </a:xfrm>
            </p:spPr>
          </p:sp>
        </mc:Fallback>
      </mc:AlternateContent>
      <mc:AlternateContent xmlns:mc="http://schemas.openxmlformats.org/markup-compatibility/2006">
        <mc:Choice xmlns:p14="http://schemas.microsoft.com/office/powerpoint/2010/main" Requires="p14">
          <p:contentPart p14:bwMode="auto" r:id="rId118">
            <p14:nvContentPartPr>
              <p14:cNvPr id="1049346" name=""/>
              <p14:cNvContentPartPr/>
              <p14:nvPr/>
            </p14:nvContentPartPr>
            <p14:xfrm>
              <a:off x="5427520" y="4260312"/>
              <a:ext cx="28455" cy="187971"/>
            </p14:xfrm>
          </p:contentPart>
        </mc:Choice>
        <mc:Fallback>
          <p:sp>
            <p:nvSpPr>
              <p:cNvPr id="1049346" name=""/>
              <p:cNvSpPr/>
              <p:nvPr/>
            </p:nvSpPr>
            <p:spPr>
              <a:xfrm>
                <a:off x="5427520" y="4260312"/>
                <a:ext cx="28455" cy="187971"/>
              </a:xfrm>
            </p:spPr>
          </p:sp>
        </mc:Fallback>
      </mc:AlternateContent>
      <mc:AlternateContent xmlns:mc="http://schemas.openxmlformats.org/markup-compatibility/2006">
        <mc:Choice xmlns:p14="http://schemas.microsoft.com/office/powerpoint/2010/main" Requires="p14">
          <p:contentPart p14:bwMode="auto" r:id="rId119">
            <p14:nvContentPartPr>
              <p14:cNvPr id="1049347" name=""/>
              <p14:cNvContentPartPr/>
              <p14:nvPr/>
            </p14:nvContentPartPr>
            <p14:xfrm>
              <a:off x="5363139" y="4252542"/>
              <a:ext cx="186342" cy="253578"/>
            </p14:xfrm>
          </p:contentPart>
        </mc:Choice>
        <mc:Fallback>
          <p:sp>
            <p:nvSpPr>
              <p:cNvPr id="1049347" name=""/>
              <p:cNvSpPr/>
              <p:nvPr/>
            </p:nvSpPr>
            <p:spPr>
              <a:xfrm>
                <a:off x="5363139" y="4252542"/>
                <a:ext cx="186342" cy="253578"/>
              </a:xfrm>
            </p:spPr>
          </p:sp>
        </mc:Fallback>
      </mc:AlternateContent>
      <mc:AlternateContent xmlns:mc="http://schemas.openxmlformats.org/markup-compatibility/2006">
        <mc:Choice xmlns:p14="http://schemas.microsoft.com/office/powerpoint/2010/main" Requires="p14">
          <p:contentPart p14:bwMode="auto" r:id="rId120">
            <p14:nvContentPartPr>
              <p14:cNvPr id="1049348" name=""/>
              <p14:cNvContentPartPr/>
              <p14:nvPr/>
            </p14:nvContentPartPr>
            <p14:xfrm>
              <a:off x="2975979" y="4692268"/>
              <a:ext cx="32749" cy="21901"/>
            </p14:xfrm>
          </p:contentPart>
        </mc:Choice>
        <mc:Fallback>
          <p:sp>
            <p:nvSpPr>
              <p:cNvPr id="1049348" name=""/>
              <p:cNvSpPr/>
              <p:nvPr/>
            </p:nvSpPr>
            <p:spPr>
              <a:xfrm>
                <a:off x="2975979" y="4692268"/>
                <a:ext cx="32749" cy="21901"/>
              </a:xfrm>
            </p:spPr>
          </p:sp>
        </mc:Fallback>
      </mc:AlternateContent>
      <mc:AlternateContent xmlns:mc="http://schemas.openxmlformats.org/markup-compatibility/2006">
        <mc:Choice xmlns:p14="http://schemas.microsoft.com/office/powerpoint/2010/main" Requires="p14">
          <p:contentPart p14:bwMode="auto" r:id="rId121">
            <p14:nvContentPartPr>
              <p14:cNvPr id="1049349" name=""/>
              <p14:cNvContentPartPr/>
              <p14:nvPr/>
            </p14:nvContentPartPr>
            <p14:xfrm>
              <a:off x="430022" y="3791498"/>
              <a:ext cx="5309982" cy="1023945"/>
            </p14:xfrm>
          </p:contentPart>
        </mc:Choice>
        <mc:Fallback>
          <p:sp>
            <p:nvSpPr>
              <p:cNvPr id="1049349" name=""/>
              <p:cNvSpPr/>
              <p:nvPr/>
            </p:nvSpPr>
            <p:spPr>
              <a:xfrm>
                <a:off x="430022" y="3791498"/>
                <a:ext cx="5309982" cy="1023945"/>
              </a:xfrm>
            </p:spPr>
          </p:sp>
        </mc:Fallback>
      </mc:AlternateContent>
      <mc:AlternateContent xmlns:mc="http://schemas.openxmlformats.org/markup-compatibility/2006">
        <mc:Choice xmlns:p14="http://schemas.microsoft.com/office/powerpoint/2010/main" Requires="p14">
          <p:contentPart p14:bwMode="auto" r:id="rId122">
            <p14:nvContentPartPr>
              <p14:cNvPr id="1049350" name=""/>
              <p14:cNvContentPartPr/>
              <p14:nvPr/>
            </p14:nvContentPartPr>
            <p14:xfrm>
              <a:off x="717580" y="4534395"/>
              <a:ext cx="129683" cy="87343"/>
            </p14:xfrm>
          </p:contentPart>
        </mc:Choice>
        <mc:Fallback>
          <p:sp>
            <p:nvSpPr>
              <p:cNvPr id="1049350" name=""/>
              <p:cNvSpPr/>
              <p:nvPr/>
            </p:nvSpPr>
            <p:spPr>
              <a:xfrm>
                <a:off x="717580" y="4534395"/>
                <a:ext cx="129683" cy="87343"/>
              </a:xfrm>
            </p:spPr>
          </p:sp>
        </mc:Fallback>
      </mc:AlternateContent>
      <mc:AlternateContent xmlns:mc="http://schemas.openxmlformats.org/markup-compatibility/2006">
        <mc:Choice xmlns:p14="http://schemas.microsoft.com/office/powerpoint/2010/main" Requires="p14">
          <p:contentPart p14:bwMode="auto" r:id="rId123">
            <p14:nvContentPartPr>
              <p14:cNvPr id="1049351" name=""/>
              <p14:cNvContentPartPr/>
              <p14:nvPr/>
            </p14:nvContentPartPr>
            <p14:xfrm>
              <a:off x="723425" y="4495278"/>
              <a:ext cx="63392" cy="106312"/>
            </p14:xfrm>
          </p:contentPart>
        </mc:Choice>
        <mc:Fallback>
          <p:sp>
            <p:nvSpPr>
              <p:cNvPr id="1049351" name=""/>
              <p:cNvSpPr/>
              <p:nvPr/>
            </p:nvSpPr>
            <p:spPr>
              <a:xfrm>
                <a:off x="723425" y="4495278"/>
                <a:ext cx="63392" cy="106312"/>
              </a:xfrm>
            </p:spPr>
          </p:sp>
        </mc:Fallback>
      </mc:AlternateContent>
      <mc:AlternateContent xmlns:mc="http://schemas.openxmlformats.org/markup-compatibility/2006">
        <mc:Choice xmlns:p14="http://schemas.microsoft.com/office/powerpoint/2010/main" Requires="p14">
          <p:contentPart p14:bwMode="auto" r:id="rId124">
            <p14:nvContentPartPr>
              <p14:cNvPr id="1049352" name=""/>
              <p14:cNvContentPartPr/>
              <p14:nvPr/>
            </p14:nvContentPartPr>
            <p14:xfrm>
              <a:off x="717717" y="4173054"/>
              <a:ext cx="552957" cy="447343"/>
            </p14:xfrm>
          </p:contentPart>
        </mc:Choice>
        <mc:Fallback>
          <p:sp>
            <p:nvSpPr>
              <p:cNvPr id="1049352" name=""/>
              <p:cNvSpPr/>
              <p:nvPr/>
            </p:nvSpPr>
            <p:spPr>
              <a:xfrm>
                <a:off x="717717" y="4173054"/>
                <a:ext cx="552957" cy="447343"/>
              </a:xfrm>
            </p:spPr>
          </p:sp>
        </mc:Fallback>
      </mc:AlternateContent>
      <mc:AlternateContent xmlns:mc="http://schemas.openxmlformats.org/markup-compatibility/2006">
        <mc:Choice xmlns:p14="http://schemas.microsoft.com/office/powerpoint/2010/main" Requires="p14">
          <p:contentPart p14:bwMode="auto" r:id="rId125">
            <p14:nvContentPartPr>
              <p14:cNvPr id="1049353" name=""/>
              <p14:cNvContentPartPr/>
              <p14:nvPr/>
            </p14:nvContentPartPr>
            <p14:xfrm>
              <a:off x="1107813" y="4182079"/>
              <a:ext cx="163837" cy="18174"/>
            </p14:xfrm>
          </p:contentPart>
        </mc:Choice>
        <mc:Fallback>
          <p:sp>
            <p:nvSpPr>
              <p:cNvPr id="1049353" name=""/>
              <p:cNvSpPr/>
              <p:nvPr/>
            </p:nvSpPr>
            <p:spPr>
              <a:xfrm>
                <a:off x="1107813" y="4182079"/>
                <a:ext cx="163837" cy="18174"/>
              </a:xfrm>
            </p:spPr>
          </p:sp>
        </mc:Fallback>
      </mc:AlternateContent>
      <mc:AlternateContent xmlns:mc="http://schemas.openxmlformats.org/markup-compatibility/2006">
        <mc:Choice xmlns:p14="http://schemas.microsoft.com/office/powerpoint/2010/main" Requires="p14">
          <p:contentPart p14:bwMode="auto" r:id="rId126">
            <p14:nvContentPartPr>
              <p14:cNvPr id="1049354" name=""/>
              <p14:cNvContentPartPr/>
              <p14:nvPr/>
            </p14:nvContentPartPr>
            <p14:xfrm>
              <a:off x="1231590" y="4174577"/>
              <a:ext cx="47681" cy="132733"/>
            </p14:xfrm>
          </p:contentPart>
        </mc:Choice>
        <mc:Fallback>
          <p:sp>
            <p:nvSpPr>
              <p:cNvPr id="1049354" name=""/>
              <p:cNvSpPr/>
              <p:nvPr/>
            </p:nvSpPr>
            <p:spPr>
              <a:xfrm>
                <a:off x="1231590" y="4174577"/>
                <a:ext cx="47681" cy="132733"/>
              </a:xfrm>
            </p:spPr>
          </p:sp>
        </mc:Fallback>
      </mc:AlternateContent>
      <mc:AlternateContent xmlns:mc="http://schemas.openxmlformats.org/markup-compatibility/2006">
        <mc:Choice xmlns:p14="http://schemas.microsoft.com/office/powerpoint/2010/main" Requires="p14">
          <p:contentPart p14:bwMode="auto" r:id="rId127">
            <p14:nvContentPartPr>
              <p14:cNvPr id="1049355" name=""/>
              <p14:cNvContentPartPr/>
              <p14:nvPr/>
            </p14:nvContentPartPr>
            <p14:xfrm>
              <a:off x="1124949" y="4190385"/>
              <a:ext cx="93020" cy="107072"/>
            </p14:xfrm>
          </p:contentPart>
        </mc:Choice>
        <mc:Fallback>
          <p:sp>
            <p:nvSpPr>
              <p:cNvPr id="1049355" name=""/>
              <p:cNvSpPr/>
              <p:nvPr/>
            </p:nvSpPr>
            <p:spPr>
              <a:xfrm>
                <a:off x="1124949" y="4190385"/>
                <a:ext cx="93020" cy="107072"/>
              </a:xfrm>
            </p:spPr>
          </p:sp>
        </mc:Fallback>
      </mc:AlternateContent>
      <mc:AlternateContent xmlns:mc="http://schemas.openxmlformats.org/markup-compatibility/2006">
        <mc:Choice xmlns:p14="http://schemas.microsoft.com/office/powerpoint/2010/main" Requires="p14">
          <p:contentPart p14:bwMode="auto" r:id="rId128">
            <p14:nvContentPartPr>
              <p14:cNvPr id="1049356" name=""/>
              <p14:cNvContentPartPr/>
              <p14:nvPr/>
            </p14:nvContentPartPr>
            <p14:xfrm>
              <a:off x="2360003" y="3497217"/>
              <a:ext cx="215683" cy="936171"/>
            </p14:xfrm>
          </p:contentPart>
        </mc:Choice>
        <mc:Fallback>
          <p:sp>
            <p:nvSpPr>
              <p:cNvPr id="1049356" name=""/>
              <p:cNvSpPr/>
              <p:nvPr/>
            </p:nvSpPr>
            <p:spPr>
              <a:xfrm>
                <a:off x="2360003" y="3497217"/>
                <a:ext cx="215683" cy="936171"/>
              </a:xfrm>
            </p:spPr>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pic>
        <p:nvPicPr>
          <p:cNvPr id="2097155" name="Picture 4"/>
          <p:cNvPicPr>
            <a:picLocks noChangeAspect="1"/>
          </p:cNvPicPr>
          <p:nvPr/>
        </p:nvPicPr>
        <p:blipFill>
          <a:blip xmlns:r="http://schemas.openxmlformats.org/officeDocument/2006/relationships" r:embed="rId1">
            <a:lum bright="-20000" contrast="20000"/>
          </a:blip>
          <a:stretch>
            <a:fillRect/>
          </a:stretch>
        </p:blipFill>
        <p:spPr>
          <a:xfrm>
            <a:off x="193944" y="443030"/>
            <a:ext cx="5687756" cy="5741233"/>
          </a:xfrm>
          <a:prstGeom prst="rect"/>
        </p:spPr>
      </p:pic>
      <p:sp>
        <p:nvSpPr>
          <p:cNvPr id="1048752" name="TextBox 6"/>
          <p:cNvSpPr txBox="1">
            <a:spLocks noChangeAspect="1" noMove="1" noResize="1" noRot="1" noAdjustHandles="1" noEditPoints="1" noChangeArrowheads="1" noChangeShapeType="1" noTextEdit="1"/>
          </p:cNvSpPr>
          <p:nvPr/>
        </p:nvSpPr>
        <p:spPr>
          <a:xfrm>
            <a:off x="5814695" y="243191"/>
            <a:ext cx="6199919" cy="2062103"/>
          </a:xfrm>
          <a:prstGeom prst="rect"/>
          <a:blipFill>
            <a:blip xmlns:r="http://schemas.openxmlformats.org/officeDocument/2006/relationships" r:embed="rId2"/>
            <a:stretch>
              <a:fillRect l="-1377" t="-2367" r="-1967" b="-7692"/>
            </a:stretch>
          </a:blipFill>
        </p:spPr>
        <p:txBody>
          <a:bodyPr/>
          <a:p>
            <a:r>
              <a:rPr lang="fr-FR">
                <a:noFill/>
              </a:rPr>
              <a:t> </a:t>
            </a:r>
          </a:p>
        </p:txBody>
      </p:sp>
      <p:sp>
        <p:nvSpPr>
          <p:cNvPr id="1048753" name="TextBox 7"/>
          <p:cNvSpPr txBox="1">
            <a:spLocks noChangeAspect="1" noMove="1" noResize="1" noRot="1" noAdjustHandles="1" noEditPoints="1" noChangeArrowheads="1" noChangeShapeType="1" noTextEdit="1"/>
          </p:cNvSpPr>
          <p:nvPr/>
        </p:nvSpPr>
        <p:spPr>
          <a:xfrm>
            <a:off x="5948705" y="2305294"/>
            <a:ext cx="2985433" cy="1069780"/>
          </a:xfrm>
          <a:prstGeom prst="rect"/>
          <a:blipFill>
            <a:blip xmlns:r="http://schemas.openxmlformats.org/officeDocument/2006/relationships" r:embed="rId3"/>
            <a:stretch>
              <a:fillRect/>
            </a:stretch>
          </a:blipFill>
        </p:spPr>
        <p:txBody>
          <a:bodyPr/>
          <a:p>
            <a:r>
              <a:rPr lang="fr-FR">
                <a:noFill/>
              </a:rPr>
              <a:t> </a:t>
            </a:r>
          </a:p>
        </p:txBody>
      </p:sp>
      <p:sp>
        <p:nvSpPr>
          <p:cNvPr id="1048754" name="TextBox 8"/>
          <p:cNvSpPr txBox="1">
            <a:spLocks noChangeAspect="1" noMove="1" noResize="1" noRot="1" noAdjustHandles="1" noEditPoints="1" noChangeArrowheads="1" noChangeShapeType="1" noTextEdit="1"/>
          </p:cNvSpPr>
          <p:nvPr/>
        </p:nvSpPr>
        <p:spPr>
          <a:xfrm>
            <a:off x="9401200" y="2305294"/>
            <a:ext cx="2416046" cy="1008353"/>
          </a:xfrm>
          <a:prstGeom prst="rect"/>
          <a:blipFill>
            <a:blip xmlns:r="http://schemas.openxmlformats.org/officeDocument/2006/relationships" r:embed="rId4"/>
            <a:stretch>
              <a:fillRect/>
            </a:stretch>
          </a:blipFill>
        </p:spPr>
        <p:txBody>
          <a:bodyPr/>
          <a:p>
            <a:r>
              <a:rPr lang="fr-FR">
                <a:noFill/>
              </a:rPr>
              <a:t> </a:t>
            </a:r>
          </a:p>
        </p:txBody>
      </p:sp>
      <p:sp>
        <p:nvSpPr>
          <p:cNvPr id="1048755" name="TextBox 10"/>
          <p:cNvSpPr txBox="1"/>
          <p:nvPr/>
        </p:nvSpPr>
        <p:spPr>
          <a:xfrm>
            <a:off x="5921115" y="3482927"/>
            <a:ext cx="6093500" cy="2225040"/>
          </a:xfrm>
          <a:prstGeom prst="rect"/>
          <a:noFill/>
        </p:spPr>
        <p:txBody>
          <a:bodyPr wrap="square">
            <a:spAutoFit/>
          </a:bodyPr>
          <a:p>
            <a:pPr algn="just" indent="-342900" marL="342900">
              <a:buFont typeface="Arial" panose="020B0604020202020204" pitchFamily="34" charset="0"/>
              <a:buChar char="•"/>
            </a:pPr>
            <a:r>
              <a:rPr baseline="0" b="0" dirty="0" sz="2400" i="0" lang="fr-FR" strike="noStrike" u="none">
                <a:latin typeface="SFRM1095"/>
              </a:rPr>
              <a:t>Cette période du mouvement de rotation de la Terre autour de son axe étudié par rapport à des directions fixes (liées aux étoiles fixes de </a:t>
            </a:r>
            <a:r>
              <a:rPr baseline="0" b="0" dirty="0" sz="2400" i="0" lang="fr-FR" strike="noStrike" u="none">
                <a:latin typeface="CMSY10"/>
              </a:rPr>
              <a:t>R</a:t>
            </a:r>
            <a:r>
              <a:rPr baseline="0" b="0" dirty="0" sz="1400" i="0" lang="fr-FR" strike="noStrike" u="none">
                <a:latin typeface="CMMI8"/>
              </a:rPr>
              <a:t>C</a:t>
            </a:r>
            <a:r>
              <a:rPr baseline="0" b="0" dirty="0" sz="2400" i="0" lang="fr-FR" strike="noStrike" u="none">
                <a:latin typeface="SFRM1095"/>
              </a:rPr>
              <a:t>) est en fait légèrement inférieure à un </a:t>
            </a:r>
            <a:r>
              <a:rPr baseline="0" b="0" dirty="0" sz="2400" i="0" lang="fr-FR" strike="noStrike" u="none">
                <a:latin typeface="SFSX1095"/>
              </a:rPr>
              <a:t>jour (solaire) </a:t>
            </a:r>
            <a:r>
              <a:rPr baseline="0" b="0" dirty="0" sz="2400" i="0" lang="pt-BR" strike="noStrike" u="none">
                <a:latin typeface="SFRM1095"/>
              </a:rPr>
              <a:t>de </a:t>
            </a:r>
            <a:r>
              <a:rPr baseline="0" b="0" dirty="0" sz="2400" i="0" lang="pt-BR" strike="noStrike" u="none">
                <a:latin typeface="CMR10"/>
              </a:rPr>
              <a:t>24 </a:t>
            </a:r>
            <a:r>
              <a:rPr baseline="0" b="0" dirty="0" sz="2400" i="0" lang="pt-BR" strike="noStrike" u="none">
                <a:latin typeface="CMMI10"/>
              </a:rPr>
              <a:t>h </a:t>
            </a:r>
            <a:r>
              <a:rPr baseline="0" b="0" dirty="0" sz="2400" i="0" lang="pt-BR" strike="noStrike" u="none">
                <a:latin typeface="SFRM1095"/>
              </a:rPr>
              <a:t>(</a:t>
            </a:r>
            <a:r>
              <a:rPr baseline="0" b="0" dirty="0" sz="2400" i="0" lang="pt-BR" strike="noStrike" u="none">
                <a:latin typeface="CMR10"/>
              </a:rPr>
              <a:t>86 400 </a:t>
            </a:r>
            <a:r>
              <a:rPr baseline="0" b="0" dirty="0" sz="2400" i="0" lang="pt-BR" strike="noStrike" u="none">
                <a:latin typeface="CMMI10"/>
              </a:rPr>
              <a:t>s</a:t>
            </a:r>
            <a:r>
              <a:rPr baseline="0" b="0" dirty="0" sz="2400" i="0" lang="pt-BR" strike="noStrike" u="none">
                <a:latin typeface="SFRM1095"/>
              </a:rPr>
              <a:t>).</a:t>
            </a:r>
            <a:endParaRPr dirty="0" sz="2400" lang="fr-FR"/>
          </a:p>
        </p:txBody>
      </p:sp>
      <mc:AlternateContent xmlns:mc="http://schemas.openxmlformats.org/markup-compatibility/2006">
        <mc:Choice xmlns:p14="http://schemas.microsoft.com/office/powerpoint/2010/main" Requires="p14">
          <p:contentPart p14:bwMode="auto" r:id="rId5">
            <p14:nvContentPartPr>
              <p14:cNvPr id="1049357" name=""/>
              <p14:cNvContentPartPr/>
              <p14:nvPr/>
            </p14:nvContentPartPr>
            <p14:xfrm>
              <a:off x="3495034" y="3916301"/>
              <a:ext cx="30445" cy="33477"/>
            </p14:xfrm>
          </p:contentPart>
        </mc:Choice>
        <mc:Fallback>
          <p:sp>
            <p:nvSpPr>
              <p:cNvPr id="1049357" name=""/>
              <p:cNvSpPr/>
              <p:nvPr/>
            </p:nvSpPr>
            <p:spPr>
              <a:xfrm>
                <a:off x="3495034" y="3916301"/>
                <a:ext cx="30445" cy="33477"/>
              </a:xfrm>
            </p:spPr>
          </p:sp>
        </mc:Fallback>
      </mc:AlternateContent>
      <mc:AlternateContent xmlns:mc="http://schemas.openxmlformats.org/markup-compatibility/2006">
        <mc:Choice xmlns:p14="http://schemas.microsoft.com/office/powerpoint/2010/main" Requires="p14">
          <p:contentPart p14:bwMode="auto" r:id="rId6">
            <p14:nvContentPartPr>
              <p14:cNvPr id="1049358" name=""/>
              <p14:cNvContentPartPr/>
              <p14:nvPr/>
            </p14:nvContentPartPr>
            <p14:xfrm>
              <a:off x="3481929" y="4291927"/>
              <a:ext cx="28347" cy="74705"/>
            </p14:xfrm>
          </p:contentPart>
        </mc:Choice>
        <mc:Fallback>
          <p:sp>
            <p:nvSpPr>
              <p:cNvPr id="1049358" name=""/>
              <p:cNvSpPr/>
              <p:nvPr/>
            </p:nvSpPr>
            <p:spPr>
              <a:xfrm>
                <a:off x="3481929" y="4291927"/>
                <a:ext cx="28347" cy="74705"/>
              </a:xfrm>
            </p:spPr>
          </p:sp>
        </mc:Fallback>
      </mc:AlternateContent>
      <mc:AlternateContent xmlns:mc="http://schemas.openxmlformats.org/markup-compatibility/2006">
        <mc:Choice xmlns:p14="http://schemas.microsoft.com/office/powerpoint/2010/main" Requires="p14">
          <p:contentPart p14:bwMode="auto" r:id="rId7">
            <p14:nvContentPartPr>
              <p14:cNvPr id="1049359" name=""/>
              <p14:cNvContentPartPr/>
              <p14:nvPr/>
            </p14:nvContentPartPr>
            <p14:xfrm>
              <a:off x="3495658" y="4323273"/>
              <a:ext cx="37956" cy="24244"/>
            </p14:xfrm>
          </p:contentPart>
        </mc:Choice>
        <mc:Fallback>
          <p:sp>
            <p:nvSpPr>
              <p:cNvPr id="1049359" name=""/>
              <p:cNvSpPr/>
              <p:nvPr/>
            </p:nvSpPr>
            <p:spPr>
              <a:xfrm>
                <a:off x="3495658" y="4323273"/>
                <a:ext cx="37956" cy="24244"/>
              </a:xfrm>
            </p:spPr>
          </p:sp>
        </mc:Fallback>
      </mc:AlternateContent>
      <mc:AlternateContent xmlns:mc="http://schemas.openxmlformats.org/markup-compatibility/2006">
        <mc:Choice xmlns:p14="http://schemas.microsoft.com/office/powerpoint/2010/main" Requires="p14">
          <p:contentPart p14:bwMode="auto" r:id="rId8">
            <p14:nvContentPartPr>
              <p14:cNvPr id="1049360" name=""/>
              <p14:cNvContentPartPr/>
              <p14:nvPr/>
            </p14:nvContentPartPr>
            <p14:xfrm>
              <a:off x="3464075" y="4299696"/>
              <a:ext cx="36054" cy="33957"/>
            </p14:xfrm>
          </p:contentPart>
        </mc:Choice>
        <mc:Fallback>
          <p:sp>
            <p:nvSpPr>
              <p:cNvPr id="1049360" name=""/>
              <p:cNvSpPr/>
              <p:nvPr/>
            </p:nvSpPr>
            <p:spPr>
              <a:xfrm>
                <a:off x="3464075" y="4299696"/>
                <a:ext cx="36054" cy="33957"/>
              </a:xfrm>
            </p:spPr>
          </p:sp>
        </mc:Fallback>
      </mc:AlternateContent>
      <mc:AlternateContent xmlns:mc="http://schemas.openxmlformats.org/markup-compatibility/2006">
        <mc:Choice xmlns:p14="http://schemas.microsoft.com/office/powerpoint/2010/main" Requires="p14">
          <p:contentPart p14:bwMode="auto" r:id="rId9">
            <p14:nvContentPartPr>
              <p14:cNvPr id="1049361" name=""/>
              <p14:cNvContentPartPr/>
              <p14:nvPr/>
            </p14:nvContentPartPr>
            <p14:xfrm>
              <a:off x="2469137" y="4750514"/>
              <a:ext cx="85836" cy="2819"/>
            </p14:xfrm>
          </p:contentPart>
        </mc:Choice>
        <mc:Fallback>
          <p:sp>
            <p:nvSpPr>
              <p:cNvPr id="1049361" name=""/>
              <p:cNvSpPr/>
              <p:nvPr/>
            </p:nvSpPr>
            <p:spPr>
              <a:xfrm>
                <a:off x="2469137" y="4750514"/>
                <a:ext cx="85836" cy="2819"/>
              </a:xfrm>
            </p:spPr>
          </p:sp>
        </mc:Fallback>
      </mc:AlternateContent>
      <mc:AlternateContent xmlns:mc="http://schemas.openxmlformats.org/markup-compatibility/2006">
        <mc:Choice xmlns:p14="http://schemas.microsoft.com/office/powerpoint/2010/main" Requires="p14">
          <p:contentPart p14:bwMode="auto" r:id="rId10">
            <p14:nvContentPartPr>
              <p14:cNvPr id="1049362" name=""/>
              <p14:cNvContentPartPr/>
              <p14:nvPr/>
            </p14:nvContentPartPr>
            <p14:xfrm>
              <a:off x="3552795" y="4456385"/>
              <a:ext cx="7016" cy="80504"/>
            </p14:xfrm>
          </p:contentPart>
        </mc:Choice>
        <mc:Fallback>
          <p:sp>
            <p:nvSpPr>
              <p:cNvPr id="1049362" name=""/>
              <p:cNvSpPr/>
              <p:nvPr/>
            </p:nvSpPr>
            <p:spPr>
              <a:xfrm>
                <a:off x="3552795" y="4456385"/>
                <a:ext cx="7016" cy="80504"/>
              </a:xfrm>
            </p:spPr>
          </p:sp>
        </mc:Fallback>
      </mc:AlternateContent>
      <mc:AlternateContent xmlns:mc="http://schemas.openxmlformats.org/markup-compatibility/2006">
        <mc:Choice xmlns:p14="http://schemas.microsoft.com/office/powerpoint/2010/main" Requires="p14">
          <p:contentPart p14:bwMode="auto" r:id="rId11">
            <p14:nvContentPartPr>
              <p14:cNvPr id="1049363" name=""/>
              <p14:cNvContentPartPr/>
              <p14:nvPr/>
            </p14:nvContentPartPr>
            <p14:xfrm>
              <a:off x="3234836" y="3212941"/>
              <a:ext cx="12911" cy="38511"/>
            </p14:xfrm>
          </p:contentPart>
        </mc:Choice>
        <mc:Fallback>
          <p:sp>
            <p:nvSpPr>
              <p:cNvPr id="1049363" name=""/>
              <p:cNvSpPr/>
              <p:nvPr/>
            </p:nvSpPr>
            <p:spPr>
              <a:xfrm>
                <a:off x="3234836" y="3212941"/>
                <a:ext cx="12911" cy="38511"/>
              </a:xfrm>
            </p:spPr>
          </p:sp>
        </mc:Fallback>
      </mc:AlternateContent>
      <mc:AlternateContent xmlns:mc="http://schemas.openxmlformats.org/markup-compatibility/2006">
        <mc:Choice xmlns:p14="http://schemas.microsoft.com/office/powerpoint/2010/main" Requires="p14">
          <p:contentPart p14:bwMode="auto" r:id="rId12">
            <p14:nvContentPartPr>
              <p14:cNvPr id="1049364" name=""/>
              <p14:cNvContentPartPr/>
              <p14:nvPr/>
            </p14:nvContentPartPr>
            <p14:xfrm>
              <a:off x="2186725" y="3521520"/>
              <a:ext cx="249696" cy="167018"/>
            </p14:xfrm>
          </p:contentPart>
        </mc:Choice>
        <mc:Fallback>
          <p:sp>
            <p:nvSpPr>
              <p:cNvPr id="1049364" name=""/>
              <p:cNvSpPr/>
              <p:nvPr/>
            </p:nvSpPr>
            <p:spPr>
              <a:xfrm>
                <a:off x="2186725" y="3521520"/>
                <a:ext cx="249696" cy="167018"/>
              </a:xfrm>
            </p:spPr>
          </p:sp>
        </mc:Fallback>
      </mc:AlternateContent>
      <mc:AlternateContent xmlns:mc="http://schemas.openxmlformats.org/markup-compatibility/2006">
        <mc:Choice xmlns:p14="http://schemas.microsoft.com/office/powerpoint/2010/main" Requires="p14">
          <p:contentPart p14:bwMode="auto" r:id="rId13">
            <p14:nvContentPartPr>
              <p14:cNvPr id="1049365" name=""/>
              <p14:cNvContentPartPr/>
              <p14:nvPr/>
            </p14:nvContentPartPr>
            <p14:xfrm>
              <a:off x="2366202" y="3433766"/>
              <a:ext cx="13196" cy="38897"/>
            </p14:xfrm>
          </p:contentPart>
        </mc:Choice>
        <mc:Fallback>
          <p:sp>
            <p:nvSpPr>
              <p:cNvPr id="1049365" name=""/>
              <p:cNvSpPr/>
              <p:nvPr/>
            </p:nvSpPr>
            <p:spPr>
              <a:xfrm>
                <a:off x="2366202" y="3433766"/>
                <a:ext cx="13196" cy="38897"/>
              </a:xfrm>
            </p:spPr>
          </p:sp>
        </mc:Fallback>
      </mc:AlternateContent>
      <mc:AlternateContent xmlns:mc="http://schemas.openxmlformats.org/markup-compatibility/2006">
        <mc:Choice xmlns:p14="http://schemas.microsoft.com/office/powerpoint/2010/main" Requires="p14">
          <p:contentPart p14:bwMode="auto" r:id="rId14">
            <p14:nvContentPartPr>
              <p14:cNvPr id="1049366" name=""/>
              <p14:cNvContentPartPr/>
              <p14:nvPr/>
            </p14:nvContentPartPr>
            <p14:xfrm>
              <a:off x="2486559" y="3363740"/>
              <a:ext cx="133491" cy="304843"/>
            </p14:xfrm>
          </p:contentPart>
        </mc:Choice>
        <mc:Fallback>
          <p:sp>
            <p:nvSpPr>
              <p:cNvPr id="1049366" name=""/>
              <p:cNvSpPr/>
              <p:nvPr/>
            </p:nvSpPr>
            <p:spPr>
              <a:xfrm>
                <a:off x="2486559" y="3363740"/>
                <a:ext cx="133491" cy="304843"/>
              </a:xfrm>
            </p:spPr>
          </p:sp>
        </mc:Fallback>
      </mc:AlternateContent>
      <mc:AlternateContent xmlns:mc="http://schemas.openxmlformats.org/markup-compatibility/2006">
        <mc:Choice xmlns:p14="http://schemas.microsoft.com/office/powerpoint/2010/main" Requires="p14">
          <p:contentPart p14:bwMode="auto" r:id="rId15">
            <p14:nvContentPartPr>
              <p14:cNvPr id="1049367" name=""/>
              <p14:cNvContentPartPr/>
              <p14:nvPr/>
            </p14:nvContentPartPr>
            <p14:xfrm>
              <a:off x="2588963" y="3442080"/>
              <a:ext cx="9065" cy="75162"/>
            </p14:xfrm>
          </p:contentPart>
        </mc:Choice>
        <mc:Fallback>
          <p:sp>
            <p:nvSpPr>
              <p:cNvPr id="1049367" name=""/>
              <p:cNvSpPr/>
              <p:nvPr/>
            </p:nvSpPr>
            <p:spPr>
              <a:xfrm>
                <a:off x="2588963" y="3442080"/>
                <a:ext cx="9065" cy="75162"/>
              </a:xfrm>
            </p:spPr>
          </p:sp>
        </mc:Fallback>
      </mc:AlternateContent>
      <mc:AlternateContent xmlns:mc="http://schemas.openxmlformats.org/markup-compatibility/2006">
        <mc:Choice xmlns:p14="http://schemas.microsoft.com/office/powerpoint/2010/main" Requires="p14">
          <p:contentPart p14:bwMode="auto" r:id="rId16">
            <p14:nvContentPartPr>
              <p14:cNvPr id="1049368" name=""/>
              <p14:cNvContentPartPr/>
              <p14:nvPr/>
            </p14:nvContentPartPr>
            <p14:xfrm>
              <a:off x="3127920" y="3210042"/>
              <a:ext cx="256591" cy="118551"/>
            </p14:xfrm>
          </p:contentPart>
        </mc:Choice>
        <mc:Fallback>
          <p:sp>
            <p:nvSpPr>
              <p:cNvPr id="1049368" name=""/>
              <p:cNvSpPr/>
              <p:nvPr/>
            </p:nvSpPr>
            <p:spPr>
              <a:xfrm>
                <a:off x="3127920" y="3210042"/>
                <a:ext cx="256591" cy="118551"/>
              </a:xfrm>
            </p:spPr>
          </p:sp>
        </mc:Fallback>
      </mc:AlternateContent>
      <mc:AlternateContent xmlns:mc="http://schemas.openxmlformats.org/markup-compatibility/2006">
        <mc:Choice xmlns:p14="http://schemas.microsoft.com/office/powerpoint/2010/main" Requires="p14">
          <p:contentPart p14:bwMode="auto" r:id="rId17">
            <p14:nvContentPartPr>
              <p14:cNvPr id="1049369" name=""/>
              <p14:cNvContentPartPr/>
              <p14:nvPr/>
            </p14:nvContentPartPr>
            <p14:xfrm>
              <a:off x="3324816" y="3121398"/>
              <a:ext cx="16243" cy="79024"/>
            </p14:xfrm>
          </p:contentPart>
        </mc:Choice>
        <mc:Fallback>
          <p:sp>
            <p:nvSpPr>
              <p:cNvPr id="1049369" name=""/>
              <p:cNvSpPr/>
              <p:nvPr/>
            </p:nvSpPr>
            <p:spPr>
              <a:xfrm>
                <a:off x="3324816" y="3121398"/>
                <a:ext cx="16243" cy="79024"/>
              </a:xfrm>
            </p:spPr>
          </p:sp>
        </mc:Fallback>
      </mc:AlternateContent>
      <mc:AlternateContent xmlns:mc="http://schemas.openxmlformats.org/markup-compatibility/2006">
        <mc:Choice xmlns:p14="http://schemas.microsoft.com/office/powerpoint/2010/main" Requires="p14">
          <p:contentPart p14:bwMode="auto" r:id="rId18">
            <p14:nvContentPartPr>
              <p14:cNvPr id="1049370" name=""/>
              <p14:cNvContentPartPr/>
              <p14:nvPr/>
            </p14:nvContentPartPr>
            <p14:xfrm>
              <a:off x="3440676" y="3025350"/>
              <a:ext cx="202661" cy="273219"/>
            </p14:xfrm>
          </p:contentPart>
        </mc:Choice>
        <mc:Fallback>
          <p:sp>
            <p:nvSpPr>
              <p:cNvPr id="1049370" name=""/>
              <p:cNvSpPr/>
              <p:nvPr/>
            </p:nvSpPr>
            <p:spPr>
              <a:xfrm>
                <a:off x="3440676" y="3025350"/>
                <a:ext cx="202661" cy="273219"/>
              </a:xfrm>
            </p:spPr>
          </p:sp>
        </mc:Fallback>
      </mc:AlternateContent>
      <mc:AlternateContent xmlns:mc="http://schemas.openxmlformats.org/markup-compatibility/2006">
        <mc:Choice xmlns:p14="http://schemas.microsoft.com/office/powerpoint/2010/main" Requires="p14">
          <p:contentPart p14:bwMode="auto" r:id="rId19">
            <p14:nvContentPartPr>
              <p14:cNvPr id="1049371" name=""/>
              <p14:cNvContentPartPr/>
              <p14:nvPr/>
            </p14:nvContentPartPr>
            <p14:xfrm>
              <a:off x="3581362" y="3043306"/>
              <a:ext cx="6317" cy="39244"/>
            </p14:xfrm>
          </p:contentPart>
        </mc:Choice>
        <mc:Fallback>
          <p:sp>
            <p:nvSpPr>
              <p:cNvPr id="1049371" name=""/>
              <p:cNvSpPr/>
              <p:nvPr/>
            </p:nvSpPr>
            <p:spPr>
              <a:xfrm>
                <a:off x="3581362" y="3043306"/>
                <a:ext cx="6317" cy="39244"/>
              </a:xfrm>
            </p:spPr>
          </p:sp>
        </mc:Fallback>
      </mc:AlternateContent>
      <mc:AlternateContent xmlns:mc="http://schemas.openxmlformats.org/markup-compatibility/2006">
        <mc:Choice xmlns:p14="http://schemas.microsoft.com/office/powerpoint/2010/main" Requires="p14">
          <p:contentPart p14:bwMode="auto" r:id="rId20">
            <p14:nvContentPartPr>
              <p14:cNvPr id="1049372" name=""/>
              <p14:cNvContentPartPr/>
              <p14:nvPr/>
            </p14:nvContentPartPr>
            <p14:xfrm>
              <a:off x="2477583" y="5270561"/>
              <a:ext cx="80606" cy="39601"/>
            </p14:xfrm>
          </p:contentPart>
        </mc:Choice>
        <mc:Fallback>
          <p:sp>
            <p:nvSpPr>
              <p:cNvPr id="1049372" name=""/>
              <p:cNvSpPr/>
              <p:nvPr/>
            </p:nvSpPr>
            <p:spPr>
              <a:xfrm>
                <a:off x="2477583" y="5270561"/>
                <a:ext cx="80606" cy="39601"/>
              </a:xfrm>
            </p:spPr>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sp>
        <p:nvSpPr>
          <p:cNvPr id="1048756" name="Rectangle 3"/>
          <p:cNvSpPr/>
          <p:nvPr/>
        </p:nvSpPr>
        <p:spPr>
          <a:xfrm>
            <a:off x="518557" y="338885"/>
            <a:ext cx="8781138" cy="396240"/>
          </a:xfrm>
          <a:prstGeom prst="rect"/>
        </p:spPr>
        <p:txBody>
          <a:bodyPr wrap="square">
            <a:spAutoFit/>
          </a:bodyPr>
          <a:p>
            <a:r>
              <a:rPr baseline="0" b="1" dirty="0" sz="2000" i="1" lang="fr-FR" strike="noStrike" u="sng">
                <a:effectLst>
                  <a:outerShdw algn="tl" blurRad="38100" dir="2700000" dist="38100">
                    <a:srgbClr val="000000">
                      <a:alpha val="43137"/>
                    </a:srgbClr>
                  </a:outerShdw>
                </a:effectLst>
                <a:latin typeface="Humanist777BT-BoldB"/>
              </a:rPr>
              <a:t>2. PRINCIPE DE LA DYNAMIQUE : DEUXIÈME LOI DE NEWTON</a:t>
            </a:r>
            <a:endParaRPr b="1" dirty="0" sz="2000" i="1" lang="fr-MA" u="sng">
              <a:effectLst>
                <a:outerShdw algn="tl" blurRad="38100" dir="2700000" dist="38100">
                  <a:srgbClr val="000000">
                    <a:alpha val="43137"/>
                  </a:srgbClr>
                </a:outerShdw>
              </a:effectLst>
            </a:endParaRPr>
          </a:p>
        </p:txBody>
      </p:sp>
      <p:sp>
        <p:nvSpPr>
          <p:cNvPr id="1048757" name="Rectangle 4"/>
          <p:cNvSpPr>
            <a:spLocks noChangeAspect="1" noMove="1" noResize="1" noRot="1" noAdjustHandles="1" noEditPoints="1" noChangeArrowheads="1" noChangeShapeType="1" noTextEdit="1"/>
          </p:cNvSpPr>
          <p:nvPr/>
        </p:nvSpPr>
        <p:spPr>
          <a:xfrm>
            <a:off x="518557" y="3022429"/>
            <a:ext cx="10917381" cy="1045927"/>
          </a:xfrm>
          <a:prstGeom prst="rect"/>
          <a:blipFill rotWithShape="0">
            <a:blip xmlns:r="http://schemas.openxmlformats.org/officeDocument/2006/relationships" r:embed="rId1"/>
            <a:stretch>
              <a:fillRect l="-614" t="-2924" r="-726" b="-11111"/>
            </a:stretch>
          </a:blipFill>
        </p:spPr>
        <p:txBody>
          <a:bodyPr/>
          <a:p>
            <a:r>
              <a:rPr lang="fr-MA">
                <a:noFill/>
              </a:rPr>
              <a:t> </a:t>
            </a:r>
          </a:p>
        </p:txBody>
      </p:sp>
      <p:sp>
        <p:nvSpPr>
          <p:cNvPr id="1048758" name="ZoneTexte 5"/>
          <p:cNvSpPr txBox="1">
            <a:spLocks noChangeAspect="1" noMove="1" noResize="1" noRot="1" noAdjustHandles="1" noEditPoints="1" noChangeArrowheads="1" noChangeShapeType="1" noTextEdit="1"/>
          </p:cNvSpPr>
          <p:nvPr/>
        </p:nvSpPr>
        <p:spPr>
          <a:xfrm>
            <a:off x="2181448" y="4240826"/>
            <a:ext cx="1774653" cy="698717"/>
          </a:xfrm>
          <a:prstGeom prst="rect"/>
          <a:blipFill rotWithShape="0">
            <a:blip xmlns:r="http://schemas.openxmlformats.org/officeDocument/2006/relationships" r:embed="rId2"/>
            <a:stretch>
              <a:fillRect r="-1031" b="-7018"/>
            </a:stretch>
          </a:blipFill>
        </p:spPr>
        <p:txBody>
          <a:bodyPr/>
          <a:p>
            <a:r>
              <a:rPr lang="fr-MA">
                <a:noFill/>
              </a:rPr>
              <a:t> </a:t>
            </a:r>
          </a:p>
        </p:txBody>
      </p:sp>
      <p:sp>
        <p:nvSpPr>
          <p:cNvPr id="1048759" name="Rectangle 6"/>
          <p:cNvSpPr/>
          <p:nvPr/>
        </p:nvSpPr>
        <p:spPr>
          <a:xfrm>
            <a:off x="518557" y="1158052"/>
            <a:ext cx="11030560" cy="1424940"/>
          </a:xfrm>
          <a:prstGeom prst="rect"/>
        </p:spPr>
        <p:txBody>
          <a:bodyPr wrap="square">
            <a:spAutoFit/>
          </a:bodyPr>
          <a:p>
            <a:pPr algn="just" indent="-285750" marL="285750">
              <a:buFont typeface="Wingdings" panose="05000000000000000000" pitchFamily="2" charset="2"/>
              <a:buChar char="q"/>
            </a:pPr>
            <a:r>
              <a:rPr baseline="0" b="0" dirty="0" i="0" lang="fr-FR" strike="noStrike" u="none">
                <a:latin typeface="NewBaskervilleITCbyBT-Roman"/>
              </a:rPr>
              <a:t>Si un point matériel n’est pas mécaniquement isolé, c’est-à-dire s’il subit une action non compensée, le principe d’inertie nous dit que sa quantité de mouvement ne peut pas être constante dans le temps.</a:t>
            </a:r>
          </a:p>
          <a:p>
            <a:pPr algn="just" indent="-285750" marL="285750">
              <a:buFont typeface="Wingdings" panose="05000000000000000000" pitchFamily="2" charset="2"/>
              <a:buChar char="q"/>
            </a:pPr>
            <a:endParaRPr dirty="0" lang="fr-FR">
              <a:latin typeface="NewBaskervilleITCbyBT-Roman"/>
            </a:endParaRPr>
          </a:p>
          <a:p>
            <a:pPr algn="just" indent="-285750" marL="285750">
              <a:buFont typeface="Wingdings" panose="05000000000000000000" pitchFamily="2" charset="2"/>
              <a:buChar char="q"/>
            </a:pPr>
            <a:r>
              <a:rPr baseline="0" b="0" dirty="0" i="0" lang="fr-FR" strike="noStrike" u="none">
                <a:latin typeface="NewBaskervilleITCbyBT-Roman"/>
              </a:rPr>
              <a:t>Le principe (ou relation) fondamental(e) de la dynamique nous permet de lier la cause (actions non compensées) à l’effet observé </a:t>
            </a:r>
            <a:r>
              <a:rPr baseline="0" b="0" dirty="0" i="0" lang="fr-MA" strike="noStrike" u="none">
                <a:latin typeface="NewBaskervilleITCbyBT-Roman"/>
              </a:rPr>
              <a:t>(quantité de mouvement variable).</a:t>
            </a:r>
            <a:endParaRPr dirty="0" lang="fr-MA"/>
          </a:p>
        </p:txBody>
      </p:sp>
      <p:sp>
        <p:nvSpPr>
          <p:cNvPr id="1048760" name="ZoneTexte 7"/>
          <p:cNvSpPr txBox="1"/>
          <p:nvPr/>
        </p:nvSpPr>
        <p:spPr>
          <a:xfrm>
            <a:off x="518557" y="5093689"/>
            <a:ext cx="1071880" cy="447041"/>
          </a:xfrm>
          <a:prstGeom prst="rect"/>
          <a:noFill/>
          <a:ln>
            <a:solidFill>
              <a:schemeClr val="tx1"/>
            </a:solidFill>
          </a:ln>
        </p:spPr>
        <p:txBody>
          <a:bodyPr rtlCol="0" wrap="none">
            <a:spAutoFit/>
          </a:bodyPr>
          <a:p>
            <a:r>
              <a:rPr dirty="0" sz="2400" i="1" lang="fr-MA">
                <a:effectLst>
                  <a:outerShdw algn="tl" blurRad="38100" dir="2700000" dist="38100">
                    <a:srgbClr val="000000">
                      <a:alpha val="43137"/>
                    </a:srgbClr>
                  </a:outerShdw>
                </a:effectLst>
              </a:rPr>
              <a:t>cause</a:t>
            </a:r>
          </a:p>
        </p:txBody>
      </p:sp>
      <p:cxnSp>
        <p:nvCxnSpPr>
          <p:cNvPr id="3145735" name="Connecteur droit avec flèche 9"/>
          <p:cNvCxnSpPr>
            <a:cxnSpLocks/>
          </p:cNvCxnSpPr>
          <p:nvPr/>
        </p:nvCxnSpPr>
        <p:spPr>
          <a:xfrm flipV="1">
            <a:off x="1414636" y="4784931"/>
            <a:ext cx="766812" cy="308758"/>
          </a:xfrm>
          <a:prstGeom prst="straightConnector1"/>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761" name="ZoneTexte 10"/>
          <p:cNvSpPr txBox="1"/>
          <p:nvPr/>
        </p:nvSpPr>
        <p:spPr>
          <a:xfrm>
            <a:off x="3687290" y="5124713"/>
            <a:ext cx="894080" cy="447041"/>
          </a:xfrm>
          <a:prstGeom prst="rect"/>
          <a:noFill/>
          <a:ln>
            <a:solidFill>
              <a:schemeClr val="tx1"/>
            </a:solidFill>
          </a:ln>
        </p:spPr>
        <p:txBody>
          <a:bodyPr rtlCol="0" wrap="none">
            <a:spAutoFit/>
          </a:bodyPr>
          <a:p>
            <a:r>
              <a:rPr dirty="0" sz="2400" i="1" lang="fr-MA">
                <a:effectLst>
                  <a:outerShdw algn="tl" blurRad="38100" dir="2700000" dist="38100">
                    <a:srgbClr val="000000">
                      <a:alpha val="43137"/>
                    </a:srgbClr>
                  </a:outerShdw>
                </a:effectLst>
              </a:rPr>
              <a:t>effet</a:t>
            </a:r>
          </a:p>
        </p:txBody>
      </p:sp>
      <p:cxnSp>
        <p:nvCxnSpPr>
          <p:cNvPr id="3145736" name="Connecteur droit avec flèche 11"/>
          <p:cNvCxnSpPr>
            <a:cxnSpLocks/>
            <a:stCxn id="1048761" idx="1"/>
          </p:cNvCxnSpPr>
          <p:nvPr/>
        </p:nvCxnSpPr>
        <p:spPr>
          <a:xfrm flipH="1" flipV="1">
            <a:off x="3212622" y="4946350"/>
            <a:ext cx="474668" cy="409196"/>
          </a:xfrm>
          <a:prstGeom prst="straightConnector1"/>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762" name="Forme libre 12"/>
          <p:cNvSpPr/>
          <p:nvPr/>
        </p:nvSpPr>
        <p:spPr>
          <a:xfrm>
            <a:off x="4452628" y="4374254"/>
            <a:ext cx="6062972" cy="2362200"/>
          </a:xfrm>
          <a:custGeom>
            <a:avLst/>
            <a:gdLst>
              <a:gd name="connsiteX0" fmla="*/ 0 w 7924800"/>
              <a:gd name="connsiteY0" fmla="*/ 2362200 h 2362200"/>
              <a:gd name="connsiteX1" fmla="*/ 2044700 w 7924800"/>
              <a:gd name="connsiteY1" fmla="*/ 1181100 h 2362200"/>
              <a:gd name="connsiteX2" fmla="*/ 4762500 w 7924800"/>
              <a:gd name="connsiteY2" fmla="*/ 1816100 h 2362200"/>
              <a:gd name="connsiteX3" fmla="*/ 7924800 w 7924800"/>
              <a:gd name="connsiteY3" fmla="*/ 0 h 2362200"/>
              <a:gd name="connsiteX4" fmla="*/ 7924800 w 7924800"/>
              <a:gd name="connsiteY4" fmla="*/ 0 h 236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800" h="2362200">
                <a:moveTo>
                  <a:pt x="0" y="2362200"/>
                </a:moveTo>
                <a:cubicBezTo>
                  <a:pt x="625475" y="1817158"/>
                  <a:pt x="1250950" y="1272117"/>
                  <a:pt x="2044700" y="1181100"/>
                </a:cubicBezTo>
                <a:cubicBezTo>
                  <a:pt x="2838450" y="1090083"/>
                  <a:pt x="3782483" y="2012950"/>
                  <a:pt x="4762500" y="1816100"/>
                </a:cubicBezTo>
                <a:cubicBezTo>
                  <a:pt x="5742517" y="1619250"/>
                  <a:pt x="7924800" y="0"/>
                  <a:pt x="7924800" y="0"/>
                </a:cubicBezTo>
                <a:lnTo>
                  <a:pt x="792480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MA"/>
          </a:p>
        </p:txBody>
      </p:sp>
      <p:cxnSp>
        <p:nvCxnSpPr>
          <p:cNvPr id="3145737" name="Connecteur droit avec flèche 13"/>
          <p:cNvCxnSpPr>
            <a:cxnSpLocks/>
          </p:cNvCxnSpPr>
          <p:nvPr/>
        </p:nvCxnSpPr>
        <p:spPr>
          <a:xfrm flipV="1">
            <a:off x="5889964" y="5150948"/>
            <a:ext cx="1594150" cy="376792"/>
          </a:xfrm>
          <a:prstGeom prst="straightConnector1"/>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48763" name="Rectangle 14"/>
          <p:cNvSpPr>
            <a:spLocks noChangeAspect="1" noMove="1" noResize="1" noRot="1" noAdjustHandles="1" noEditPoints="1" noChangeArrowheads="1" noChangeShapeType="1" noTextEdit="1"/>
          </p:cNvSpPr>
          <p:nvPr/>
        </p:nvSpPr>
        <p:spPr>
          <a:xfrm>
            <a:off x="5286235" y="4548304"/>
            <a:ext cx="1437573" cy="751488"/>
          </a:xfrm>
          <a:prstGeom prst="rect"/>
          <a:blipFill rotWithShape="0">
            <a:blip xmlns:r="http://schemas.openxmlformats.org/officeDocument/2006/relationships" r:embed="rId3"/>
            <a:stretch>
              <a:fillRect b="-813"/>
            </a:stretch>
          </a:blipFill>
        </p:spPr>
        <p:txBody>
          <a:bodyPr/>
          <a:p>
            <a:r>
              <a:rPr lang="fr-MA">
                <a:noFill/>
              </a:rPr>
              <a:t> </a:t>
            </a:r>
          </a:p>
        </p:txBody>
      </p:sp>
      <p:sp>
        <p:nvSpPr>
          <p:cNvPr id="1048764" name="ZoneTexte 1"/>
          <p:cNvSpPr txBox="1"/>
          <p:nvPr/>
        </p:nvSpPr>
        <p:spPr>
          <a:xfrm>
            <a:off x="6304818" y="5752019"/>
            <a:ext cx="1097279" cy="447041"/>
          </a:xfrm>
          <a:prstGeom prst="rect"/>
          <a:noFill/>
        </p:spPr>
        <p:txBody>
          <a:bodyPr rtlCol="0" wrap="none">
            <a:spAutoFit/>
          </a:bodyPr>
          <a:p>
            <a:r>
              <a:rPr b="1" dirty="0" sz="2400" i="1" lang="fr-MA">
                <a:solidFill>
                  <a:srgbClr val="92D050"/>
                </a:solidFill>
              </a:rPr>
              <a:t>À </a:t>
            </a:r>
            <a:r>
              <a:rPr b="1" dirty="0" sz="2400" i="1" lang="fr-MA" err="1">
                <a:solidFill>
                  <a:srgbClr val="92D050"/>
                </a:solidFill>
              </a:rPr>
              <a:t>t+dt</a:t>
            </a:r>
            <a:endParaRPr b="1" dirty="0" sz="2400" i="1" lang="fr-MA">
              <a:solidFill>
                <a:srgbClr val="92D050"/>
              </a:solidFill>
            </a:endParaRPr>
          </a:p>
        </p:txBody>
      </p:sp>
      <p:cxnSp>
        <p:nvCxnSpPr>
          <p:cNvPr id="3145738" name="Connecteur droit avec flèche 15"/>
          <p:cNvCxnSpPr>
            <a:cxnSpLocks/>
          </p:cNvCxnSpPr>
          <p:nvPr/>
        </p:nvCxnSpPr>
        <p:spPr>
          <a:xfrm flipV="1">
            <a:off x="5889964" y="5527740"/>
            <a:ext cx="1674618" cy="27614"/>
          </a:xfrm>
          <a:prstGeom prst="straightConnector1"/>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048765" name="Rectangle 20"/>
          <p:cNvSpPr>
            <a:spLocks noChangeAspect="1" noMove="1" noResize="1" noRot="1" noAdjustHandles="1" noEditPoints="1" noChangeArrowheads="1" noChangeShapeType="1" noTextEdit="1"/>
          </p:cNvSpPr>
          <p:nvPr/>
        </p:nvSpPr>
        <p:spPr>
          <a:xfrm>
            <a:off x="7557533" y="4939310"/>
            <a:ext cx="1702069" cy="751488"/>
          </a:xfrm>
          <a:prstGeom prst="rect"/>
          <a:blipFill rotWithShape="0">
            <a:blip xmlns:r="http://schemas.openxmlformats.org/officeDocument/2006/relationships" r:embed="rId4"/>
            <a:stretch>
              <a:fillRect/>
            </a:stretch>
          </a:blipFill>
        </p:spPr>
        <p:txBody>
          <a:bodyPr/>
          <a:p>
            <a:r>
              <a:rPr lang="fr-MA">
                <a:noFill/>
              </a:rPr>
              <a:t> </a:t>
            </a:r>
          </a:p>
        </p:txBody>
      </p:sp>
      <p:sp>
        <p:nvSpPr>
          <p:cNvPr id="1048766" name="ZoneTexte 21"/>
          <p:cNvSpPr txBox="1"/>
          <p:nvPr/>
        </p:nvSpPr>
        <p:spPr>
          <a:xfrm>
            <a:off x="5757873" y="4367701"/>
            <a:ext cx="640080" cy="447040"/>
          </a:xfrm>
          <a:prstGeom prst="rect"/>
          <a:noFill/>
        </p:spPr>
        <p:txBody>
          <a:bodyPr rtlCol="0" wrap="none">
            <a:spAutoFit/>
          </a:bodyPr>
          <a:p>
            <a:r>
              <a:rPr b="1" dirty="0" sz="2400" i="1" lang="fr-MA">
                <a:solidFill>
                  <a:srgbClr val="FF0000"/>
                </a:solidFill>
              </a:rPr>
              <a:t>À t</a:t>
            </a:r>
          </a:p>
        </p:txBody>
      </p:sp>
      <p:cxnSp>
        <p:nvCxnSpPr>
          <p:cNvPr id="3145739" name="Connecteur droit avec flèche 25"/>
          <p:cNvCxnSpPr>
            <a:cxnSpLocks/>
          </p:cNvCxnSpPr>
          <p:nvPr/>
        </p:nvCxnSpPr>
        <p:spPr>
          <a:xfrm>
            <a:off x="5892444" y="5540806"/>
            <a:ext cx="112577" cy="1010505"/>
          </a:xfrm>
          <a:prstGeom prst="straightConnector1"/>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767" name="Rectangle 27"/>
          <p:cNvSpPr>
            <a:spLocks noChangeAspect="1" noMove="1" noResize="1" noRot="1" noAdjustHandles="1" noEditPoints="1" noChangeArrowheads="1" noChangeShapeType="1" noTextEdit="1"/>
          </p:cNvSpPr>
          <p:nvPr/>
        </p:nvSpPr>
        <p:spPr>
          <a:xfrm>
            <a:off x="5417580" y="5960473"/>
            <a:ext cx="453201" cy="506421"/>
          </a:xfrm>
          <a:prstGeom prst="rect"/>
          <a:blipFill rotWithShape="0">
            <a:blip xmlns:r="http://schemas.openxmlformats.org/officeDocument/2006/relationships" r:embed="rId5"/>
            <a:stretch>
              <a:fillRect/>
            </a:stretch>
          </a:blipFill>
        </p:spPr>
        <p:txBody>
          <a:bodyPr/>
          <a:p>
            <a:r>
              <a:rPr lang="fr-MA">
                <a:noFill/>
              </a:rPr>
              <a:t> </a:t>
            </a:r>
          </a:p>
        </p:txBody>
      </p:sp>
      <p:cxnSp>
        <p:nvCxnSpPr>
          <p:cNvPr id="3145740" name="Connecteur droit avec flèche 25"/>
          <p:cNvCxnSpPr>
            <a:cxnSpLocks/>
          </p:cNvCxnSpPr>
          <p:nvPr/>
        </p:nvCxnSpPr>
        <p:spPr>
          <a:xfrm>
            <a:off x="7428672" y="5124712"/>
            <a:ext cx="111253" cy="445353"/>
          </a:xfrm>
          <a:prstGeom prst="straightConnector1"/>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6">
            <p14:nvContentPartPr>
              <p14:cNvPr id="1049373" name=""/>
              <p14:cNvContentPartPr/>
              <p14:nvPr/>
            </p14:nvContentPartPr>
            <p14:xfrm>
              <a:off x="4102864" y="5781870"/>
              <a:ext cx="13613" cy="44243"/>
            </p14:xfrm>
          </p:contentPart>
        </mc:Choice>
        <mc:Fallback>
          <p:sp>
            <p:nvSpPr>
              <p:cNvPr id="1049373" name=""/>
              <p:cNvSpPr/>
              <p:nvPr/>
            </p:nvSpPr>
            <p:spPr>
              <a:xfrm>
                <a:off x="4102864" y="5781870"/>
                <a:ext cx="13613" cy="44243"/>
              </a:xfrm>
            </p:spPr>
          </p:sp>
        </mc:Fallback>
      </mc:AlternateContent>
      <mc:AlternateContent xmlns:mc="http://schemas.openxmlformats.org/markup-compatibility/2006">
        <mc:Choice xmlns:p14="http://schemas.microsoft.com/office/powerpoint/2010/main" Requires="p14">
          <p:contentPart p14:bwMode="auto" r:id="rId7">
            <p14:nvContentPartPr>
              <p14:cNvPr id="1049374" name=""/>
              <p14:cNvContentPartPr/>
              <p14:nvPr/>
            </p14:nvContentPartPr>
            <p14:xfrm>
              <a:off x="3660336" y="5738519"/>
              <a:ext cx="235873" cy="261461"/>
            </p14:xfrm>
          </p:contentPart>
        </mc:Choice>
        <mc:Fallback>
          <p:sp>
            <p:nvSpPr>
              <p:cNvPr id="1049374" name=""/>
              <p:cNvSpPr/>
              <p:nvPr/>
            </p:nvSpPr>
            <p:spPr>
              <a:xfrm>
                <a:off x="3660336" y="5738519"/>
                <a:ext cx="235873" cy="261461"/>
              </a:xfrm>
            </p:spPr>
          </p:sp>
        </mc:Fallback>
      </mc:AlternateContent>
      <mc:AlternateContent xmlns:mc="http://schemas.openxmlformats.org/markup-compatibility/2006">
        <mc:Choice xmlns:p14="http://schemas.microsoft.com/office/powerpoint/2010/main" Requires="p14">
          <p:contentPart p14:bwMode="auto" r:id="rId8">
            <p14:nvContentPartPr>
              <p14:cNvPr id="1049375" name=""/>
              <p14:cNvContentPartPr/>
              <p14:nvPr/>
            </p14:nvContentPartPr>
            <p14:xfrm>
              <a:off x="3922859" y="5643205"/>
              <a:ext cx="160100" cy="378013"/>
            </p14:xfrm>
          </p:contentPart>
        </mc:Choice>
        <mc:Fallback>
          <p:sp>
            <p:nvSpPr>
              <p:cNvPr id="1049375" name=""/>
              <p:cNvSpPr/>
              <p:nvPr/>
            </p:nvSpPr>
            <p:spPr>
              <a:xfrm>
                <a:off x="3922859" y="5643205"/>
                <a:ext cx="160100" cy="378013"/>
              </a:xfrm>
            </p:spPr>
          </p:sp>
        </mc:Fallback>
      </mc:AlternateContent>
      <mc:AlternateContent xmlns:mc="http://schemas.openxmlformats.org/markup-compatibility/2006">
        <mc:Choice xmlns:p14="http://schemas.microsoft.com/office/powerpoint/2010/main" Requires="p14">
          <p:contentPart p14:bwMode="auto" r:id="rId9">
            <p14:nvContentPartPr>
              <p14:cNvPr id="1049376" name=""/>
              <p14:cNvContentPartPr/>
              <p14:nvPr/>
            </p14:nvContentPartPr>
            <p14:xfrm>
              <a:off x="4108853" y="5736453"/>
              <a:ext cx="439006" cy="236718"/>
            </p14:xfrm>
          </p:contentPart>
        </mc:Choice>
        <mc:Fallback>
          <p:sp>
            <p:nvSpPr>
              <p:cNvPr id="1049376" name=""/>
              <p:cNvSpPr/>
              <p:nvPr/>
            </p:nvSpPr>
            <p:spPr>
              <a:xfrm>
                <a:off x="4108853" y="5736453"/>
                <a:ext cx="439006" cy="236718"/>
              </a:xfrm>
            </p:spPr>
          </p:sp>
        </mc:Fallback>
      </mc:AlternateContent>
      <mc:AlternateContent xmlns:mc="http://schemas.openxmlformats.org/markup-compatibility/2006">
        <mc:Choice xmlns:p14="http://schemas.microsoft.com/office/powerpoint/2010/main" Requires="p14">
          <p:contentPart p14:bwMode="auto" r:id="rId10">
            <p14:nvContentPartPr>
              <p14:cNvPr id="1049377" name=""/>
              <p14:cNvContentPartPr/>
              <p14:nvPr/>
            </p14:nvContentPartPr>
            <p14:xfrm>
              <a:off x="4556305" y="5892925"/>
              <a:ext cx="181222" cy="175451"/>
            </p14:xfrm>
          </p:contentPart>
        </mc:Choice>
        <mc:Fallback>
          <p:sp>
            <p:nvSpPr>
              <p:cNvPr id="1049377" name=""/>
              <p:cNvSpPr/>
              <p:nvPr/>
            </p:nvSpPr>
            <p:spPr>
              <a:xfrm>
                <a:off x="4556305" y="5892925"/>
                <a:ext cx="181222" cy="175451"/>
              </a:xfrm>
            </p:spPr>
          </p:sp>
        </mc:Fallback>
      </mc:AlternateContent>
      <mc:AlternateContent xmlns:mc="http://schemas.openxmlformats.org/markup-compatibility/2006">
        <mc:Choice xmlns:p14="http://schemas.microsoft.com/office/powerpoint/2010/main" Requires="p14">
          <p:contentPart p14:bwMode="auto" r:id="rId11">
            <p14:nvContentPartPr>
              <p14:cNvPr id="1049378" name=""/>
              <p14:cNvContentPartPr/>
              <p14:nvPr/>
            </p14:nvContentPartPr>
            <p14:xfrm>
              <a:off x="4659090" y="5721594"/>
              <a:ext cx="136869" cy="85189"/>
            </p14:xfrm>
          </p:contentPart>
        </mc:Choice>
        <mc:Fallback>
          <p:sp>
            <p:nvSpPr>
              <p:cNvPr id="1049378" name=""/>
              <p:cNvSpPr/>
              <p:nvPr/>
            </p:nvSpPr>
            <p:spPr>
              <a:xfrm>
                <a:off x="4659090" y="5721594"/>
                <a:ext cx="136869" cy="85189"/>
              </a:xfrm>
            </p:spPr>
          </p:sp>
        </mc:Fallback>
      </mc:AlternateContent>
      <mc:AlternateContent xmlns:mc="http://schemas.openxmlformats.org/markup-compatibility/2006">
        <mc:Choice xmlns:p14="http://schemas.microsoft.com/office/powerpoint/2010/main" Requires="p14">
          <p:contentPart p14:bwMode="auto" r:id="rId12">
            <p14:nvContentPartPr>
              <p14:cNvPr id="1049379" name=""/>
              <p14:cNvContentPartPr/>
              <p14:nvPr/>
            </p14:nvContentPartPr>
            <p14:xfrm>
              <a:off x="4108960" y="5712983"/>
              <a:ext cx="48098" cy="310263"/>
            </p14:xfrm>
          </p:contentPart>
        </mc:Choice>
        <mc:Fallback>
          <p:sp>
            <p:nvSpPr>
              <p:cNvPr id="1049379" name=""/>
              <p:cNvSpPr/>
              <p:nvPr/>
            </p:nvSpPr>
            <p:spPr>
              <a:xfrm>
                <a:off x="4108960" y="5712983"/>
                <a:ext cx="48098" cy="310263"/>
              </a:xfrm>
            </p:spPr>
          </p:sp>
        </mc:Fallback>
      </mc:AlternateContent>
      <mc:AlternateContent xmlns:mc="http://schemas.openxmlformats.org/markup-compatibility/2006">
        <mc:Choice xmlns:p14="http://schemas.microsoft.com/office/powerpoint/2010/main" Requires="p14">
          <p:contentPart p14:bwMode="auto" r:id="rId13">
            <p14:nvContentPartPr>
              <p14:cNvPr id="1049380" name=""/>
              <p14:cNvContentPartPr/>
              <p14:nvPr/>
            </p14:nvContentPartPr>
            <p14:xfrm>
              <a:off x="2101767" y="4346248"/>
              <a:ext cx="318098" cy="561023"/>
            </p14:xfrm>
          </p:contentPart>
        </mc:Choice>
        <mc:Fallback>
          <p:sp>
            <p:nvSpPr>
              <p:cNvPr id="1049380" name=""/>
              <p:cNvSpPr/>
              <p:nvPr/>
            </p:nvSpPr>
            <p:spPr>
              <a:xfrm>
                <a:off x="2101767" y="4346248"/>
                <a:ext cx="318098" cy="561023"/>
              </a:xfrm>
            </p:spPr>
          </p:sp>
        </mc:Fallback>
      </mc:AlternateContent>
      <mc:AlternateContent xmlns:mc="http://schemas.openxmlformats.org/markup-compatibility/2006">
        <mc:Choice xmlns:p14="http://schemas.microsoft.com/office/powerpoint/2010/main" Requires="p14">
          <p:contentPart p14:bwMode="auto" r:id="rId14">
            <p14:nvContentPartPr>
              <p14:cNvPr id="1049381" name=""/>
              <p14:cNvContentPartPr/>
              <p14:nvPr/>
            </p14:nvContentPartPr>
            <p14:xfrm>
              <a:off x="500248" y="6009340"/>
              <a:ext cx="294470" cy="729212"/>
            </p14:xfrm>
          </p:contentPart>
        </mc:Choice>
        <mc:Fallback>
          <p:sp>
            <p:nvSpPr>
              <p:cNvPr id="1049381" name=""/>
              <p:cNvSpPr/>
              <p:nvPr/>
            </p:nvSpPr>
            <p:spPr>
              <a:xfrm>
                <a:off x="500248" y="6009340"/>
                <a:ext cx="294470" cy="729212"/>
              </a:xfrm>
            </p:spPr>
          </p:sp>
        </mc:Fallback>
      </mc:AlternateContent>
      <mc:AlternateContent xmlns:mc="http://schemas.openxmlformats.org/markup-compatibility/2006">
        <mc:Choice xmlns:p14="http://schemas.microsoft.com/office/powerpoint/2010/main" Requires="p14">
          <p:contentPart p14:bwMode="auto" r:id="rId15">
            <p14:nvContentPartPr>
              <p14:cNvPr id="1049382" name=""/>
              <p14:cNvContentPartPr/>
              <p14:nvPr/>
            </p14:nvContentPartPr>
            <p14:xfrm>
              <a:off x="534981" y="5860259"/>
              <a:ext cx="325168" cy="30772"/>
            </p14:xfrm>
          </p:contentPart>
        </mc:Choice>
        <mc:Fallback>
          <p:sp>
            <p:nvSpPr>
              <p:cNvPr id="1049382" name=""/>
              <p:cNvSpPr/>
              <p:nvPr/>
            </p:nvSpPr>
            <p:spPr>
              <a:xfrm>
                <a:off x="534981" y="5860259"/>
                <a:ext cx="325168" cy="30772"/>
              </a:xfrm>
            </p:spPr>
          </p:sp>
        </mc:Fallback>
      </mc:AlternateContent>
      <mc:AlternateContent xmlns:mc="http://schemas.openxmlformats.org/markup-compatibility/2006">
        <mc:Choice xmlns:p14="http://schemas.microsoft.com/office/powerpoint/2010/main" Requires="p14">
          <p:contentPart p14:bwMode="auto" r:id="rId16">
            <p14:nvContentPartPr>
              <p14:cNvPr id="1049383" name=""/>
              <p14:cNvContentPartPr/>
              <p14:nvPr/>
            </p14:nvContentPartPr>
            <p14:xfrm>
              <a:off x="808946" y="5773259"/>
              <a:ext cx="164628" cy="267076"/>
            </p14:xfrm>
          </p:contentPart>
        </mc:Choice>
        <mc:Fallback>
          <p:sp>
            <p:nvSpPr>
              <p:cNvPr id="1049383" name=""/>
              <p:cNvSpPr/>
              <p:nvPr/>
            </p:nvSpPr>
            <p:spPr>
              <a:xfrm>
                <a:off x="808946" y="5773259"/>
                <a:ext cx="164628" cy="267076"/>
              </a:xfrm>
            </p:spPr>
          </p:sp>
        </mc:Fallback>
      </mc:AlternateContent>
      <mc:AlternateContent xmlns:mc="http://schemas.openxmlformats.org/markup-compatibility/2006">
        <mc:Choice xmlns:p14="http://schemas.microsoft.com/office/powerpoint/2010/main" Requires="p14">
          <p:contentPart p14:bwMode="auto" r:id="rId17">
            <p14:nvContentPartPr>
              <p14:cNvPr id="1049384" name=""/>
              <p14:cNvContentPartPr/>
              <p14:nvPr/>
            </p14:nvContentPartPr>
            <p14:xfrm>
              <a:off x="837266" y="6111163"/>
              <a:ext cx="228225" cy="577756"/>
            </p14:xfrm>
          </p:contentPart>
        </mc:Choice>
        <mc:Fallback>
          <p:sp>
            <p:nvSpPr>
              <p:cNvPr id="1049384" name=""/>
              <p:cNvSpPr/>
              <p:nvPr/>
            </p:nvSpPr>
            <p:spPr>
              <a:xfrm>
                <a:off x="837266" y="6111163"/>
                <a:ext cx="228225" cy="577756"/>
              </a:xfrm>
            </p:spPr>
          </p:sp>
        </mc:Fallback>
      </mc:AlternateContent>
      <mc:AlternateContent xmlns:mc="http://schemas.openxmlformats.org/markup-compatibility/2006">
        <mc:Choice xmlns:p14="http://schemas.microsoft.com/office/powerpoint/2010/main" Requires="p14">
          <p:contentPart p14:bwMode="auto" r:id="rId18">
            <p14:nvContentPartPr>
              <p14:cNvPr id="1049385" name=""/>
              <p14:cNvContentPartPr/>
              <p14:nvPr/>
            </p14:nvContentPartPr>
            <p14:xfrm>
              <a:off x="986364" y="6303927"/>
              <a:ext cx="201445" cy="301323"/>
            </p14:xfrm>
          </p:contentPart>
        </mc:Choice>
        <mc:Fallback>
          <p:sp>
            <p:nvSpPr>
              <p:cNvPr id="1049385" name=""/>
              <p:cNvSpPr/>
              <p:nvPr/>
            </p:nvSpPr>
            <p:spPr>
              <a:xfrm>
                <a:off x="986364" y="6303927"/>
                <a:ext cx="201445" cy="301323"/>
              </a:xfrm>
            </p:spPr>
          </p:sp>
        </mc:Fallback>
      </mc:AlternateContent>
      <mc:AlternateContent xmlns:mc="http://schemas.openxmlformats.org/markup-compatibility/2006">
        <mc:Choice xmlns:p14="http://schemas.microsoft.com/office/powerpoint/2010/main" Requires="p14">
          <p:contentPart p14:bwMode="auto" r:id="rId19">
            <p14:nvContentPartPr>
              <p14:cNvPr id="1049386" name=""/>
              <p14:cNvContentPartPr/>
              <p14:nvPr/>
            </p14:nvContentPartPr>
            <p14:xfrm>
              <a:off x="1106632" y="6347220"/>
              <a:ext cx="201152" cy="469431"/>
            </p14:xfrm>
          </p:contentPart>
        </mc:Choice>
        <mc:Fallback>
          <p:sp>
            <p:nvSpPr>
              <p:cNvPr id="1049386" name=""/>
              <p:cNvSpPr/>
              <p:nvPr/>
            </p:nvSpPr>
            <p:spPr>
              <a:xfrm>
                <a:off x="1106632" y="6347220"/>
                <a:ext cx="201152" cy="469431"/>
              </a:xfrm>
            </p:spPr>
          </p:sp>
        </mc:Fallback>
      </mc:AlternateContent>
      <mc:AlternateContent xmlns:mc="http://schemas.openxmlformats.org/markup-compatibility/2006">
        <mc:Choice xmlns:p14="http://schemas.microsoft.com/office/powerpoint/2010/main" Requires="p14">
          <p:contentPart p14:bwMode="auto" r:id="rId20">
            <p14:nvContentPartPr>
              <p14:cNvPr id="1049387" name=""/>
              <p14:cNvContentPartPr/>
              <p14:nvPr/>
            </p14:nvContentPartPr>
            <p14:xfrm>
              <a:off x="1274960" y="6379194"/>
              <a:ext cx="254881" cy="329524"/>
            </p14:xfrm>
          </p:contentPart>
        </mc:Choice>
        <mc:Fallback>
          <p:sp>
            <p:nvSpPr>
              <p:cNvPr id="1049387" name=""/>
              <p:cNvSpPr/>
              <p:nvPr/>
            </p:nvSpPr>
            <p:spPr>
              <a:xfrm>
                <a:off x="1274960" y="6379194"/>
                <a:ext cx="254881" cy="329524"/>
              </a:xfrm>
            </p:spPr>
          </p:sp>
        </mc:Fallback>
      </mc:AlternateContent>
      <mc:AlternateContent xmlns:mc="http://schemas.openxmlformats.org/markup-compatibility/2006">
        <mc:Choice xmlns:p14="http://schemas.microsoft.com/office/powerpoint/2010/main" Requires="p14">
          <p:contentPart p14:bwMode="auto" r:id="rId21">
            <p14:nvContentPartPr>
              <p14:cNvPr id="1049388" name=""/>
              <p14:cNvContentPartPr/>
              <p14:nvPr/>
            </p14:nvContentPartPr>
            <p14:xfrm>
              <a:off x="1418338" y="6241217"/>
              <a:ext cx="187224" cy="594129"/>
            </p14:xfrm>
          </p:contentPart>
        </mc:Choice>
        <mc:Fallback>
          <p:sp>
            <p:nvSpPr>
              <p:cNvPr id="1049388" name=""/>
              <p:cNvSpPr/>
              <p:nvPr/>
            </p:nvSpPr>
            <p:spPr>
              <a:xfrm>
                <a:off x="1418338" y="6241217"/>
                <a:ext cx="187224" cy="594129"/>
              </a:xfrm>
            </p:spPr>
          </p:sp>
        </mc:Fallback>
      </mc:AlternateContent>
      <mc:AlternateContent xmlns:mc="http://schemas.openxmlformats.org/markup-compatibility/2006">
        <mc:Choice xmlns:p14="http://schemas.microsoft.com/office/powerpoint/2010/main" Requires="p14">
          <p:contentPart p14:bwMode="auto" r:id="rId22">
            <p14:nvContentPartPr>
              <p14:cNvPr id="1049389" name=""/>
              <p14:cNvContentPartPr/>
              <p14:nvPr/>
            </p14:nvContentPartPr>
            <p14:xfrm>
              <a:off x="1698409" y="6440456"/>
              <a:ext cx="230935" cy="25712"/>
            </p14:xfrm>
          </p:contentPart>
        </mc:Choice>
        <mc:Fallback>
          <p:sp>
            <p:nvSpPr>
              <p:cNvPr id="1049389" name=""/>
              <p:cNvSpPr/>
              <p:nvPr/>
            </p:nvSpPr>
            <p:spPr>
              <a:xfrm>
                <a:off x="1698409" y="6440456"/>
                <a:ext cx="230935" cy="25712"/>
              </a:xfrm>
            </p:spPr>
          </p:sp>
        </mc:Fallback>
      </mc:AlternateContent>
      <mc:AlternateContent xmlns:mc="http://schemas.openxmlformats.org/markup-compatibility/2006">
        <mc:Choice xmlns:p14="http://schemas.microsoft.com/office/powerpoint/2010/main" Requires="p14">
          <p:contentPart p14:bwMode="auto" r:id="rId23">
            <p14:nvContentPartPr>
              <p14:cNvPr id="1049390" name=""/>
              <p14:cNvContentPartPr/>
              <p14:nvPr/>
            </p14:nvContentPartPr>
            <p14:xfrm>
              <a:off x="1732721" y="6544380"/>
              <a:ext cx="273965" cy="10754"/>
            </p14:xfrm>
          </p:contentPart>
        </mc:Choice>
        <mc:Fallback>
          <p:sp>
            <p:nvSpPr>
              <p:cNvPr id="1049390" name=""/>
              <p:cNvSpPr/>
              <p:nvPr/>
            </p:nvSpPr>
            <p:spPr>
              <a:xfrm>
                <a:off x="1732721" y="6544380"/>
                <a:ext cx="273965" cy="10754"/>
              </a:xfrm>
            </p:spPr>
          </p:sp>
        </mc:Fallback>
      </mc:AlternateContent>
      <mc:AlternateContent xmlns:mc="http://schemas.openxmlformats.org/markup-compatibility/2006">
        <mc:Choice xmlns:p14="http://schemas.microsoft.com/office/powerpoint/2010/main" Requires="p14">
          <p:contentPart p14:bwMode="auto" r:id="rId24">
            <p14:nvContentPartPr>
              <p14:cNvPr id="1049391" name=""/>
              <p14:cNvContentPartPr/>
              <p14:nvPr/>
            </p14:nvContentPartPr>
            <p14:xfrm>
              <a:off x="2682362" y="6306727"/>
              <a:ext cx="378135" cy="387438"/>
            </p14:xfrm>
          </p:contentPart>
        </mc:Choice>
        <mc:Fallback>
          <p:sp>
            <p:nvSpPr>
              <p:cNvPr id="1049391" name=""/>
              <p:cNvSpPr/>
              <p:nvPr/>
            </p:nvSpPr>
            <p:spPr>
              <a:xfrm>
                <a:off x="2682362" y="6306727"/>
                <a:ext cx="378135" cy="387438"/>
              </a:xfrm>
            </p:spPr>
          </p:sp>
        </mc:Fallback>
      </mc:AlternateContent>
      <mc:AlternateContent xmlns:mc="http://schemas.openxmlformats.org/markup-compatibility/2006">
        <mc:Choice xmlns:p14="http://schemas.microsoft.com/office/powerpoint/2010/main" Requires="p14">
          <p:contentPart p14:bwMode="auto" r:id="rId25">
            <p14:nvContentPartPr>
              <p14:cNvPr id="1049392" name=""/>
              <p14:cNvContentPartPr/>
              <p14:nvPr/>
            </p14:nvContentPartPr>
            <p14:xfrm>
              <a:off x="2690807" y="6111163"/>
              <a:ext cx="378083" cy="25251"/>
            </p14:xfrm>
          </p:contentPart>
        </mc:Choice>
        <mc:Fallback>
          <p:sp>
            <p:nvSpPr>
              <p:cNvPr id="1049392" name=""/>
              <p:cNvSpPr/>
              <p:nvPr/>
            </p:nvSpPr>
            <p:spPr>
              <a:xfrm>
                <a:off x="2690807" y="6111163"/>
                <a:ext cx="378083" cy="25251"/>
              </a:xfrm>
            </p:spPr>
          </p:sp>
        </mc:Fallback>
      </mc:AlternateContent>
      <mc:AlternateContent xmlns:mc="http://schemas.openxmlformats.org/markup-compatibility/2006">
        <mc:Choice xmlns:p14="http://schemas.microsoft.com/office/powerpoint/2010/main" Requires="p14">
          <p:contentPart p14:bwMode="auto" r:id="rId26">
            <p14:nvContentPartPr>
              <p14:cNvPr id="1049393" name=""/>
              <p14:cNvContentPartPr/>
              <p14:nvPr/>
            </p14:nvContentPartPr>
            <p14:xfrm>
              <a:off x="2913569" y="5990313"/>
              <a:ext cx="167124" cy="289141"/>
            </p14:xfrm>
          </p:contentPart>
        </mc:Choice>
        <mc:Fallback>
          <p:sp>
            <p:nvSpPr>
              <p:cNvPr id="1049393" name=""/>
              <p:cNvSpPr/>
              <p:nvPr/>
            </p:nvSpPr>
            <p:spPr>
              <a:xfrm>
                <a:off x="2913569" y="5990313"/>
                <a:ext cx="167124" cy="289141"/>
              </a:xfrm>
            </p:spPr>
          </p:sp>
        </mc:Fallback>
      </mc:AlternateContent>
      <mc:AlternateContent xmlns:mc="http://schemas.openxmlformats.org/markup-compatibility/2006">
        <mc:Choice xmlns:p14="http://schemas.microsoft.com/office/powerpoint/2010/main" Requires="p14">
          <p:contentPart p14:bwMode="auto" r:id="rId27">
            <p14:nvContentPartPr>
              <p14:cNvPr id="1049394" name=""/>
              <p14:cNvContentPartPr/>
              <p14:nvPr/>
            </p14:nvContentPartPr>
            <p14:xfrm>
              <a:off x="3055207" y="6502955"/>
              <a:ext cx="202702" cy="269437"/>
            </p14:xfrm>
          </p:contentPart>
        </mc:Choice>
        <mc:Fallback>
          <p:sp>
            <p:nvSpPr>
              <p:cNvPr id="1049394" name=""/>
              <p:cNvSpPr/>
              <p:nvPr/>
            </p:nvSpPr>
            <p:spPr>
              <a:xfrm>
                <a:off x="3055207" y="6502955"/>
                <a:ext cx="202702" cy="269437"/>
              </a:xfrm>
            </p:spPr>
          </p:sp>
        </mc:Fallback>
      </mc:AlternateContent>
      <mc:AlternateContent xmlns:mc="http://schemas.openxmlformats.org/markup-compatibility/2006">
        <mc:Choice xmlns:p14="http://schemas.microsoft.com/office/powerpoint/2010/main" Requires="p14">
          <p:contentPart p14:bwMode="auto" r:id="rId28">
            <p14:nvContentPartPr>
              <p14:cNvPr id="1049395" name=""/>
              <p14:cNvContentPartPr/>
              <p14:nvPr/>
            </p14:nvContentPartPr>
            <p14:xfrm>
              <a:off x="3247184" y="6518844"/>
              <a:ext cx="145692" cy="364033"/>
            </p14:xfrm>
          </p:contentPart>
        </mc:Choice>
        <mc:Fallback>
          <p:sp>
            <p:nvSpPr>
              <p:cNvPr id="1049395" name=""/>
              <p:cNvSpPr/>
              <p:nvPr/>
            </p:nvSpPr>
            <p:spPr>
              <a:xfrm>
                <a:off x="3247184" y="6518844"/>
                <a:ext cx="145692" cy="364033"/>
              </a:xfrm>
            </p:spPr>
          </p:sp>
        </mc:Fallback>
      </mc:AlternateContent>
      <mc:AlternateContent xmlns:mc="http://schemas.openxmlformats.org/markup-compatibility/2006">
        <mc:Choice xmlns:p14="http://schemas.microsoft.com/office/powerpoint/2010/main" Requires="p14">
          <p:contentPart p14:bwMode="auto" r:id="rId29">
            <p14:nvContentPartPr>
              <p14:cNvPr id="1049396" name=""/>
              <p14:cNvContentPartPr/>
              <p14:nvPr/>
            </p14:nvContentPartPr>
            <p14:xfrm>
              <a:off x="3378447" y="6563054"/>
              <a:ext cx="241376" cy="387123"/>
            </p14:xfrm>
          </p:contentPart>
        </mc:Choice>
        <mc:Fallback>
          <p:sp>
            <p:nvSpPr>
              <p:cNvPr id="1049396" name=""/>
              <p:cNvSpPr/>
              <p:nvPr/>
            </p:nvSpPr>
            <p:spPr>
              <a:xfrm>
                <a:off x="3378447" y="6563054"/>
                <a:ext cx="241376" cy="387123"/>
              </a:xfrm>
            </p:spPr>
          </p:sp>
        </mc:Fallback>
      </mc:AlternateContent>
      <mc:AlternateContent xmlns:mc="http://schemas.openxmlformats.org/markup-compatibility/2006">
        <mc:Choice xmlns:p14="http://schemas.microsoft.com/office/powerpoint/2010/main" Requires="p14">
          <p:contentPart p14:bwMode="auto" r:id="rId30">
            <p14:nvContentPartPr>
              <p14:cNvPr id="1049397" name=""/>
              <p14:cNvContentPartPr/>
              <p14:nvPr/>
            </p14:nvContentPartPr>
            <p14:xfrm>
              <a:off x="2083755" y="6390256"/>
              <a:ext cx="414592" cy="379493"/>
            </p14:xfrm>
          </p:contentPart>
        </mc:Choice>
        <mc:Fallback>
          <p:sp>
            <p:nvSpPr>
              <p:cNvPr id="1049397" name=""/>
              <p:cNvSpPr/>
              <p:nvPr/>
            </p:nvSpPr>
            <p:spPr>
              <a:xfrm>
                <a:off x="2083755" y="6390256"/>
                <a:ext cx="414592" cy="379493"/>
              </a:xfrm>
            </p:spPr>
          </p:sp>
        </mc:Fallback>
      </mc:AlternateContent>
      <mc:AlternateContent xmlns:mc="http://schemas.openxmlformats.org/markup-compatibility/2006">
        <mc:Choice xmlns:p14="http://schemas.microsoft.com/office/powerpoint/2010/main" Requires="p14">
          <p:contentPart p14:bwMode="auto" r:id="rId31">
            <p14:nvContentPartPr>
              <p14:cNvPr id="1049398" name=""/>
              <p14:cNvContentPartPr/>
              <p14:nvPr/>
            </p14:nvContentPartPr>
            <p14:xfrm>
              <a:off x="2032024" y="4171569"/>
              <a:ext cx="2045813" cy="848775"/>
            </p14:xfrm>
          </p:contentPart>
        </mc:Choice>
        <mc:Fallback>
          <p:sp>
            <p:nvSpPr>
              <p:cNvPr id="1049398" name=""/>
              <p:cNvSpPr/>
              <p:nvPr/>
            </p:nvSpPr>
            <p:spPr>
              <a:xfrm>
                <a:off x="2032024" y="4171569"/>
                <a:ext cx="2045813" cy="848775"/>
              </a:xfrm>
            </p:spPr>
          </p:sp>
        </mc:Fallback>
      </mc:AlternateContent>
      <mc:AlternateContent xmlns:mc="http://schemas.openxmlformats.org/markup-compatibility/2006">
        <mc:Choice xmlns:p14="http://schemas.microsoft.com/office/powerpoint/2010/main" Requires="p14">
          <p:contentPart p14:bwMode="auto" r:id="rId32">
            <p14:nvContentPartPr>
              <p14:cNvPr id="1049399" name=""/>
              <p14:cNvContentPartPr/>
              <p14:nvPr/>
            </p14:nvContentPartPr>
            <p14:xfrm>
              <a:off x="2057890" y="4153516"/>
              <a:ext cx="2030869" cy="877006"/>
            </p14:xfrm>
          </p:contentPart>
        </mc:Choice>
        <mc:Fallback>
          <p:sp>
            <p:nvSpPr>
              <p:cNvPr id="1049399" name=""/>
              <p:cNvSpPr/>
              <p:nvPr/>
            </p:nvSpPr>
            <p:spPr>
              <a:xfrm>
                <a:off x="2057890" y="4153516"/>
                <a:ext cx="2030869" cy="877006"/>
              </a:xfrm>
            </p:spPr>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12"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9402" name=""/>
              <p14:cNvContentPartPr/>
              <p14:nvPr/>
            </p14:nvContentPartPr>
            <p14:xfrm>
              <a:off x="560577" y="547629"/>
              <a:ext cx="26397" cy="648848"/>
            </p14:xfrm>
          </p:contentPart>
        </mc:Choice>
        <mc:Fallback>
          <p:sp>
            <p:nvSpPr>
              <p:cNvPr id="1049402" name=""/>
              <p:cNvSpPr/>
              <p:nvPr/>
            </p:nvSpPr>
            <p:spPr>
              <a:xfrm>
                <a:off x="560577" y="547629"/>
                <a:ext cx="26397" cy="648848"/>
              </a:xfrm>
            </p:spPr>
          </p:sp>
        </mc:Fallback>
      </mc:AlternateContent>
      <mc:AlternateContent xmlns:mc="http://schemas.openxmlformats.org/markup-compatibility/2006">
        <mc:Choice xmlns:p14="http://schemas.microsoft.com/office/powerpoint/2010/main" Requires="p14">
          <p:contentPart p14:bwMode="auto" r:id="rId2">
            <p14:nvContentPartPr>
              <p14:cNvPr id="1049403" name=""/>
              <p14:cNvContentPartPr/>
              <p14:nvPr/>
            </p14:nvContentPartPr>
            <p14:xfrm>
              <a:off x="708860" y="590981"/>
              <a:ext cx="31462" cy="218312"/>
            </p14:xfrm>
          </p:contentPart>
        </mc:Choice>
        <mc:Fallback>
          <p:sp>
            <p:nvSpPr>
              <p:cNvPr id="1049403" name=""/>
              <p:cNvSpPr/>
              <p:nvPr/>
            </p:nvSpPr>
            <p:spPr>
              <a:xfrm>
                <a:off x="708860" y="590981"/>
                <a:ext cx="31462" cy="218312"/>
              </a:xfrm>
            </p:spPr>
          </p:sp>
        </mc:Fallback>
      </mc:AlternateContent>
      <mc:AlternateContent xmlns:mc="http://schemas.openxmlformats.org/markup-compatibility/2006">
        <mc:Choice xmlns:p14="http://schemas.microsoft.com/office/powerpoint/2010/main" Requires="p14">
          <p:contentPart p14:bwMode="auto" r:id="rId3">
            <p14:nvContentPartPr>
              <p14:cNvPr id="1049404" name=""/>
              <p14:cNvContentPartPr/>
              <p14:nvPr/>
            </p14:nvContentPartPr>
            <p14:xfrm>
              <a:off x="783080" y="610018"/>
              <a:ext cx="825693" cy="727905"/>
            </p14:xfrm>
          </p:contentPart>
        </mc:Choice>
        <mc:Fallback>
          <p:sp>
            <p:nvSpPr>
              <p:cNvPr id="1049404" name=""/>
              <p:cNvSpPr/>
              <p:nvPr/>
            </p:nvSpPr>
            <p:spPr>
              <a:xfrm>
                <a:off x="783080" y="610018"/>
                <a:ext cx="825693" cy="727905"/>
              </a:xfrm>
            </p:spPr>
          </p:sp>
        </mc:Fallback>
      </mc:AlternateContent>
      <mc:AlternateContent xmlns:mc="http://schemas.openxmlformats.org/markup-compatibility/2006">
        <mc:Choice xmlns:p14="http://schemas.microsoft.com/office/powerpoint/2010/main" Requires="p14">
          <p:contentPart p14:bwMode="auto" r:id="rId4">
            <p14:nvContentPartPr>
              <p14:cNvPr id="1049405" name=""/>
              <p14:cNvContentPartPr/>
              <p14:nvPr/>
            </p14:nvContentPartPr>
            <p14:xfrm>
              <a:off x="1527379" y="833432"/>
              <a:ext cx="239786" cy="86841"/>
            </p14:xfrm>
          </p:contentPart>
        </mc:Choice>
        <mc:Fallback>
          <p:sp>
            <p:nvSpPr>
              <p:cNvPr id="1049405" name=""/>
              <p:cNvSpPr/>
              <p:nvPr/>
            </p:nvSpPr>
            <p:spPr>
              <a:xfrm>
                <a:off x="1527379" y="833432"/>
                <a:ext cx="239786" cy="86841"/>
              </a:xfrm>
            </p:spPr>
          </p:sp>
        </mc:Fallback>
      </mc:AlternateContent>
      <mc:AlternateContent xmlns:mc="http://schemas.openxmlformats.org/markup-compatibility/2006">
        <mc:Choice xmlns:p14="http://schemas.microsoft.com/office/powerpoint/2010/main" Requires="p14">
          <p:contentPart p14:bwMode="auto" r:id="rId5">
            <p14:nvContentPartPr>
              <p14:cNvPr id="1049406" name=""/>
              <p14:cNvContentPartPr/>
              <p14:nvPr/>
            </p14:nvContentPartPr>
            <p14:xfrm>
              <a:off x="1877923" y="597008"/>
              <a:ext cx="412648" cy="442055"/>
            </p14:xfrm>
          </p:contentPart>
        </mc:Choice>
        <mc:Fallback>
          <p:sp>
            <p:nvSpPr>
              <p:cNvPr id="1049406" name=""/>
              <p:cNvSpPr/>
              <p:nvPr/>
            </p:nvSpPr>
            <p:spPr>
              <a:xfrm>
                <a:off x="1877923" y="597008"/>
                <a:ext cx="412648" cy="442055"/>
              </a:xfrm>
            </p:spPr>
          </p:sp>
        </mc:Fallback>
      </mc:AlternateContent>
      <mc:AlternateContent xmlns:mc="http://schemas.openxmlformats.org/markup-compatibility/2006">
        <mc:Choice xmlns:p14="http://schemas.microsoft.com/office/powerpoint/2010/main" Requires="p14">
          <p:contentPart p14:bwMode="auto" r:id="rId6">
            <p14:nvContentPartPr>
              <p14:cNvPr id="1049407" name=""/>
              <p14:cNvContentPartPr/>
              <p14:nvPr/>
            </p14:nvContentPartPr>
            <p14:xfrm>
              <a:off x="2586289" y="504937"/>
              <a:ext cx="260721" cy="804860"/>
            </p14:xfrm>
          </p:contentPart>
        </mc:Choice>
        <mc:Fallback>
          <p:sp>
            <p:nvSpPr>
              <p:cNvPr id="1049407" name=""/>
              <p:cNvSpPr/>
              <p:nvPr/>
            </p:nvSpPr>
            <p:spPr>
              <a:xfrm>
                <a:off x="2586289" y="504937"/>
                <a:ext cx="260721" cy="804860"/>
              </a:xfrm>
            </p:spPr>
          </p:sp>
        </mc:Fallback>
      </mc:AlternateContent>
      <mc:AlternateContent xmlns:mc="http://schemas.openxmlformats.org/markup-compatibility/2006">
        <mc:Choice xmlns:p14="http://schemas.microsoft.com/office/powerpoint/2010/main" Requires="p14">
          <p:contentPart p14:bwMode="auto" r:id="rId7">
            <p14:nvContentPartPr>
              <p14:cNvPr id="1049408" name=""/>
              <p14:cNvContentPartPr/>
              <p14:nvPr/>
            </p14:nvContentPartPr>
            <p14:xfrm>
              <a:off x="2734093" y="513127"/>
              <a:ext cx="474582" cy="60037"/>
            </p14:xfrm>
          </p:contentPart>
        </mc:Choice>
        <mc:Fallback>
          <p:sp>
            <p:nvSpPr>
              <p:cNvPr id="1049408" name=""/>
              <p:cNvSpPr/>
              <p:nvPr/>
            </p:nvSpPr>
            <p:spPr>
              <a:xfrm>
                <a:off x="2734093" y="513127"/>
                <a:ext cx="474582" cy="60037"/>
              </a:xfrm>
            </p:spPr>
          </p:sp>
        </mc:Fallback>
      </mc:AlternateContent>
      <mc:AlternateContent xmlns:mc="http://schemas.openxmlformats.org/markup-compatibility/2006">
        <mc:Choice xmlns:p14="http://schemas.microsoft.com/office/powerpoint/2010/main" Requires="p14">
          <p:contentPart p14:bwMode="auto" r:id="rId8">
            <p14:nvContentPartPr>
              <p14:cNvPr id="1049409" name=""/>
              <p14:cNvContentPartPr/>
              <p14:nvPr/>
            </p14:nvContentPartPr>
            <p14:xfrm>
              <a:off x="2673916" y="850792"/>
              <a:ext cx="359042" cy="19054"/>
            </p14:xfrm>
          </p:contentPart>
        </mc:Choice>
        <mc:Fallback>
          <p:sp>
            <p:nvSpPr>
              <p:cNvPr id="1049409" name=""/>
              <p:cNvSpPr/>
              <p:nvPr/>
            </p:nvSpPr>
            <p:spPr>
              <a:xfrm>
                <a:off x="2673916" y="850792"/>
                <a:ext cx="359042" cy="19054"/>
              </a:xfrm>
            </p:spPr>
          </p:sp>
        </mc:Fallback>
      </mc:AlternateContent>
      <mc:AlternateContent xmlns:mc="http://schemas.openxmlformats.org/markup-compatibility/2006">
        <mc:Choice xmlns:p14="http://schemas.microsoft.com/office/powerpoint/2010/main" Requires="p14">
          <p:contentPart p14:bwMode="auto" r:id="rId9">
            <p14:nvContentPartPr>
              <p14:cNvPr id="1049410" name=""/>
              <p14:cNvContentPartPr/>
              <p14:nvPr/>
            </p14:nvContentPartPr>
            <p14:xfrm>
              <a:off x="2734093" y="305262"/>
              <a:ext cx="570364" cy="33924"/>
            </p14:xfrm>
          </p:contentPart>
        </mc:Choice>
        <mc:Fallback>
          <p:sp>
            <p:nvSpPr>
              <p:cNvPr id="1049410" name=""/>
              <p:cNvSpPr/>
              <p:nvPr/>
            </p:nvSpPr>
            <p:spPr>
              <a:xfrm>
                <a:off x="2734093" y="305262"/>
                <a:ext cx="570364" cy="33924"/>
              </a:xfrm>
            </p:spPr>
          </p:sp>
        </mc:Fallback>
      </mc:AlternateContent>
      <mc:AlternateContent xmlns:mc="http://schemas.openxmlformats.org/markup-compatibility/2006">
        <mc:Choice xmlns:p14="http://schemas.microsoft.com/office/powerpoint/2010/main" Requires="p14">
          <p:contentPart p14:bwMode="auto" r:id="rId10">
            <p14:nvContentPartPr>
              <p14:cNvPr id="1049411" name=""/>
              <p14:cNvContentPartPr/>
              <p14:nvPr/>
            </p14:nvContentPartPr>
            <p14:xfrm>
              <a:off x="2652205" y="573165"/>
              <a:ext cx="158429" cy="673650"/>
            </p14:xfrm>
          </p:contentPart>
        </mc:Choice>
        <mc:Fallback>
          <p:sp>
            <p:nvSpPr>
              <p:cNvPr id="1049411" name=""/>
              <p:cNvSpPr/>
              <p:nvPr/>
            </p:nvSpPr>
            <p:spPr>
              <a:xfrm>
                <a:off x="2652205" y="573165"/>
                <a:ext cx="158429" cy="673650"/>
              </a:xfrm>
            </p:spPr>
          </p:sp>
        </mc:Fallback>
      </mc:AlternateContent>
      <mc:AlternateContent xmlns:mc="http://schemas.openxmlformats.org/markup-compatibility/2006">
        <mc:Choice xmlns:p14="http://schemas.microsoft.com/office/powerpoint/2010/main" Requires="p14">
          <p:contentPart p14:bwMode="auto" r:id="rId11">
            <p14:nvContentPartPr>
              <p14:cNvPr id="1049412" name=""/>
              <p14:cNvContentPartPr/>
              <p14:nvPr/>
            </p14:nvContentPartPr>
            <p14:xfrm>
              <a:off x="2660285" y="616813"/>
              <a:ext cx="73808" cy="455823"/>
            </p14:xfrm>
          </p:contentPart>
        </mc:Choice>
        <mc:Fallback>
          <p:sp>
            <p:nvSpPr>
              <p:cNvPr id="1049412" name=""/>
              <p:cNvSpPr/>
              <p:nvPr/>
            </p:nvSpPr>
            <p:spPr>
              <a:xfrm>
                <a:off x="2660285" y="616813"/>
                <a:ext cx="73808" cy="455823"/>
              </a:xfrm>
            </p:spPr>
          </p:sp>
        </mc:Fallback>
      </mc:AlternateContent>
      <mc:AlternateContent xmlns:mc="http://schemas.openxmlformats.org/markup-compatibility/2006">
        <mc:Choice xmlns:p14="http://schemas.microsoft.com/office/powerpoint/2010/main" Requires="p14">
          <p:contentPart p14:bwMode="auto" r:id="rId12">
            <p14:nvContentPartPr>
              <p14:cNvPr id="1049413" name=""/>
              <p14:cNvContentPartPr/>
              <p14:nvPr/>
            </p14:nvContentPartPr>
            <p14:xfrm>
              <a:off x="2725119" y="807447"/>
              <a:ext cx="371820" cy="43345"/>
            </p14:xfrm>
          </p:contentPart>
        </mc:Choice>
        <mc:Fallback>
          <p:sp>
            <p:nvSpPr>
              <p:cNvPr id="1049413" name=""/>
              <p:cNvSpPr/>
              <p:nvPr/>
            </p:nvSpPr>
            <p:spPr>
              <a:xfrm>
                <a:off x="2725119" y="807447"/>
                <a:ext cx="371820" cy="43345"/>
              </a:xfrm>
            </p:spPr>
          </p:sp>
        </mc:Fallback>
      </mc:AlternateContent>
      <mc:AlternateContent xmlns:mc="http://schemas.openxmlformats.org/markup-compatibility/2006">
        <mc:Choice xmlns:p14="http://schemas.microsoft.com/office/powerpoint/2010/main" Requires="p14">
          <p:contentPart p14:bwMode="auto" r:id="rId13">
            <p14:nvContentPartPr>
              <p14:cNvPr id="1049414" name=""/>
              <p14:cNvContentPartPr/>
              <p14:nvPr/>
            </p14:nvContentPartPr>
            <p14:xfrm>
              <a:off x="3298387" y="166671"/>
              <a:ext cx="160910" cy="233979"/>
            </p14:xfrm>
          </p:contentPart>
        </mc:Choice>
        <mc:Fallback>
          <p:sp>
            <p:nvSpPr>
              <p:cNvPr id="1049414" name=""/>
              <p:cNvSpPr/>
              <p:nvPr/>
            </p:nvSpPr>
            <p:spPr>
              <a:xfrm>
                <a:off x="3298387" y="166671"/>
                <a:ext cx="160910" cy="233979"/>
              </a:xfrm>
            </p:spPr>
          </p:sp>
        </mc:Fallback>
      </mc:AlternateContent>
      <mc:AlternateContent xmlns:mc="http://schemas.openxmlformats.org/markup-compatibility/2006">
        <mc:Choice xmlns:p14="http://schemas.microsoft.com/office/powerpoint/2010/main" Requires="p14">
          <p:contentPart p14:bwMode="auto" r:id="rId14">
            <p14:nvContentPartPr>
              <p14:cNvPr id="1049415" name=""/>
              <p14:cNvContentPartPr/>
              <p14:nvPr/>
            </p14:nvContentPartPr>
            <p14:xfrm>
              <a:off x="3495284" y="645572"/>
              <a:ext cx="908764" cy="664582"/>
            </p14:xfrm>
          </p:contentPart>
        </mc:Choice>
        <mc:Fallback>
          <p:sp>
            <p:nvSpPr>
              <p:cNvPr id="1049415" name=""/>
              <p:cNvSpPr/>
              <p:nvPr/>
            </p:nvSpPr>
            <p:spPr>
              <a:xfrm>
                <a:off x="3495284" y="645572"/>
                <a:ext cx="908764" cy="664582"/>
              </a:xfrm>
            </p:spPr>
          </p:sp>
        </mc:Fallback>
      </mc:AlternateContent>
      <mc:AlternateContent xmlns:mc="http://schemas.openxmlformats.org/markup-compatibility/2006">
        <mc:Choice xmlns:p14="http://schemas.microsoft.com/office/powerpoint/2010/main" Requires="p14">
          <p:contentPart p14:bwMode="auto" r:id="rId15">
            <p14:nvContentPartPr>
              <p14:cNvPr id="1049416" name=""/>
              <p14:cNvContentPartPr/>
              <p14:nvPr/>
            </p14:nvContentPartPr>
            <p14:xfrm>
              <a:off x="4556069" y="755479"/>
              <a:ext cx="171266" cy="244269"/>
            </p14:xfrm>
          </p:contentPart>
        </mc:Choice>
        <mc:Fallback>
          <p:sp>
            <p:nvSpPr>
              <p:cNvPr id="1049416" name=""/>
              <p:cNvSpPr/>
              <p:nvPr/>
            </p:nvSpPr>
            <p:spPr>
              <a:xfrm>
                <a:off x="4556069" y="755479"/>
                <a:ext cx="171266" cy="244269"/>
              </a:xfrm>
            </p:spPr>
          </p:sp>
        </mc:Fallback>
      </mc:AlternateContent>
      <mc:AlternateContent xmlns:mc="http://schemas.openxmlformats.org/markup-compatibility/2006">
        <mc:Choice xmlns:p14="http://schemas.microsoft.com/office/powerpoint/2010/main" Requires="p14">
          <p:contentPart p14:bwMode="auto" r:id="rId16">
            <p14:nvContentPartPr>
              <p14:cNvPr id="1049417" name=""/>
              <p14:cNvContentPartPr/>
              <p14:nvPr/>
            </p14:nvContentPartPr>
            <p14:xfrm>
              <a:off x="4714975" y="435391"/>
              <a:ext cx="113595" cy="512200"/>
            </p14:xfrm>
          </p:contentPart>
        </mc:Choice>
        <mc:Fallback>
          <p:sp>
            <p:nvSpPr>
              <p:cNvPr id="1049417" name=""/>
              <p:cNvSpPr/>
              <p:nvPr/>
            </p:nvSpPr>
            <p:spPr>
              <a:xfrm>
                <a:off x="4714975" y="435391"/>
                <a:ext cx="113595" cy="512200"/>
              </a:xfrm>
            </p:spPr>
          </p:sp>
        </mc:Fallback>
      </mc:AlternateContent>
      <mc:AlternateContent xmlns:mc="http://schemas.openxmlformats.org/markup-compatibility/2006">
        <mc:Choice xmlns:p14="http://schemas.microsoft.com/office/powerpoint/2010/main" Requires="p14">
          <p:contentPart p14:bwMode="auto" r:id="rId17">
            <p14:nvContentPartPr>
              <p14:cNvPr id="1049418" name=""/>
              <p14:cNvContentPartPr/>
              <p14:nvPr/>
            </p14:nvContentPartPr>
            <p14:xfrm>
              <a:off x="4856171" y="746868"/>
              <a:ext cx="604105" cy="200252"/>
            </p14:xfrm>
          </p:contentPart>
        </mc:Choice>
        <mc:Fallback>
          <p:sp>
            <p:nvSpPr>
              <p:cNvPr id="1049418" name=""/>
              <p:cNvSpPr/>
              <p:nvPr/>
            </p:nvSpPr>
            <p:spPr>
              <a:xfrm>
                <a:off x="4856171" y="746868"/>
                <a:ext cx="604105" cy="200252"/>
              </a:xfrm>
            </p:spPr>
          </p:sp>
        </mc:Fallback>
      </mc:AlternateContent>
      <mc:AlternateContent xmlns:mc="http://schemas.openxmlformats.org/markup-compatibility/2006">
        <mc:Choice xmlns:p14="http://schemas.microsoft.com/office/powerpoint/2010/main" Requires="p14">
          <p:contentPart p14:bwMode="auto" r:id="rId18">
            <p14:nvContentPartPr>
              <p14:cNvPr id="1049419" name=""/>
              <p14:cNvContentPartPr/>
              <p14:nvPr/>
            </p14:nvContentPartPr>
            <p14:xfrm>
              <a:off x="5521781" y="339186"/>
              <a:ext cx="150527" cy="505794"/>
            </p14:xfrm>
          </p:contentPart>
        </mc:Choice>
        <mc:Fallback>
          <p:sp>
            <p:nvSpPr>
              <p:cNvPr id="1049419" name=""/>
              <p:cNvSpPr/>
              <p:nvPr/>
            </p:nvSpPr>
            <p:spPr>
              <a:xfrm>
                <a:off x="5521781" y="339186"/>
                <a:ext cx="150527" cy="505794"/>
              </a:xfrm>
            </p:spPr>
          </p:sp>
        </mc:Fallback>
      </mc:AlternateContent>
      <mc:AlternateContent xmlns:mc="http://schemas.openxmlformats.org/markup-compatibility/2006">
        <mc:Choice xmlns:p14="http://schemas.microsoft.com/office/powerpoint/2010/main" Requires="p14">
          <p:contentPart p14:bwMode="auto" r:id="rId19">
            <p14:nvContentPartPr>
              <p14:cNvPr id="1049420" name=""/>
              <p14:cNvContentPartPr/>
              <p14:nvPr/>
            </p14:nvContentPartPr>
            <p14:xfrm>
              <a:off x="5909656" y="392601"/>
              <a:ext cx="417657" cy="502025"/>
            </p14:xfrm>
          </p:contentPart>
        </mc:Choice>
        <mc:Fallback>
          <p:sp>
            <p:nvSpPr>
              <p:cNvPr id="1049420" name=""/>
              <p:cNvSpPr/>
              <p:nvPr/>
            </p:nvSpPr>
            <p:spPr>
              <a:xfrm>
                <a:off x="5909656" y="392601"/>
                <a:ext cx="417657" cy="502025"/>
              </a:xfrm>
            </p:spPr>
          </p:sp>
        </mc:Fallback>
      </mc:AlternateContent>
      <mc:AlternateContent xmlns:mc="http://schemas.openxmlformats.org/markup-compatibility/2006">
        <mc:Choice xmlns:p14="http://schemas.microsoft.com/office/powerpoint/2010/main" Requires="p14">
          <p:contentPart p14:bwMode="auto" r:id="rId20">
            <p14:nvContentPartPr>
              <p14:cNvPr id="1049421" name=""/>
              <p14:cNvContentPartPr/>
              <p14:nvPr/>
            </p14:nvContentPartPr>
            <p14:xfrm>
              <a:off x="6321212" y="387288"/>
              <a:ext cx="105860" cy="404868"/>
            </p14:xfrm>
          </p:contentPart>
        </mc:Choice>
        <mc:Fallback>
          <p:sp>
            <p:nvSpPr>
              <p:cNvPr id="1049421" name=""/>
              <p:cNvSpPr/>
              <p:nvPr/>
            </p:nvSpPr>
            <p:spPr>
              <a:xfrm>
                <a:off x="6321212" y="387288"/>
                <a:ext cx="105860" cy="404868"/>
              </a:xfrm>
            </p:spPr>
          </p:sp>
        </mc:Fallback>
      </mc:AlternateContent>
      <mc:AlternateContent xmlns:mc="http://schemas.openxmlformats.org/markup-compatibility/2006">
        <mc:Choice xmlns:p14="http://schemas.microsoft.com/office/powerpoint/2010/main" Requires="p14">
          <p:contentPart p14:bwMode="auto" r:id="rId21">
            <p14:nvContentPartPr>
              <p14:cNvPr id="1049422" name=""/>
              <p14:cNvContentPartPr/>
              <p14:nvPr/>
            </p14:nvContentPartPr>
            <p14:xfrm>
              <a:off x="6301448" y="582370"/>
              <a:ext cx="239653" cy="25832"/>
            </p14:xfrm>
          </p:contentPart>
        </mc:Choice>
        <mc:Fallback>
          <p:sp>
            <p:nvSpPr>
              <p:cNvPr id="1049422" name=""/>
              <p:cNvSpPr/>
              <p:nvPr/>
            </p:nvSpPr>
            <p:spPr>
              <a:xfrm>
                <a:off x="6301448" y="582370"/>
                <a:ext cx="239653" cy="25832"/>
              </a:xfrm>
            </p:spPr>
          </p:sp>
        </mc:Fallback>
      </mc:AlternateContent>
      <mc:AlternateContent xmlns:mc="http://schemas.openxmlformats.org/markup-compatibility/2006">
        <mc:Choice xmlns:p14="http://schemas.microsoft.com/office/powerpoint/2010/main" Requires="p14">
          <p:contentPart p14:bwMode="auto" r:id="rId22">
            <p14:nvContentPartPr>
              <p14:cNvPr id="1049423" name=""/>
              <p14:cNvContentPartPr/>
              <p14:nvPr/>
            </p14:nvContentPartPr>
            <p14:xfrm>
              <a:off x="1436636" y="2104718"/>
              <a:ext cx="61181" cy="343436"/>
            </p14:xfrm>
          </p:contentPart>
        </mc:Choice>
        <mc:Fallback>
          <p:sp>
            <p:nvSpPr>
              <p:cNvPr id="1049423" name=""/>
              <p:cNvSpPr/>
              <p:nvPr/>
            </p:nvSpPr>
            <p:spPr>
              <a:xfrm>
                <a:off x="1436636" y="2104718"/>
                <a:ext cx="61181" cy="343436"/>
              </a:xfrm>
            </p:spPr>
          </p:sp>
        </mc:Fallback>
      </mc:AlternateContent>
      <mc:AlternateContent xmlns:mc="http://schemas.openxmlformats.org/markup-compatibility/2006">
        <mc:Choice xmlns:p14="http://schemas.microsoft.com/office/powerpoint/2010/main" Requires="p14">
          <p:contentPart p14:bwMode="auto" r:id="rId23">
            <p14:nvContentPartPr>
              <p14:cNvPr id="1049424" name=""/>
              <p14:cNvContentPartPr/>
              <p14:nvPr/>
            </p14:nvContentPartPr>
            <p14:xfrm>
              <a:off x="1476175" y="1960114"/>
              <a:ext cx="384818" cy="21972"/>
            </p14:xfrm>
          </p:contentPart>
        </mc:Choice>
        <mc:Fallback>
          <p:sp>
            <p:nvSpPr>
              <p:cNvPr id="1049424" name=""/>
              <p:cNvSpPr/>
              <p:nvPr/>
            </p:nvSpPr>
            <p:spPr>
              <a:xfrm>
                <a:off x="1476175" y="1960114"/>
                <a:ext cx="384818" cy="21972"/>
              </a:xfrm>
            </p:spPr>
          </p:sp>
        </mc:Fallback>
      </mc:AlternateContent>
      <mc:AlternateContent xmlns:mc="http://schemas.openxmlformats.org/markup-compatibility/2006">
        <mc:Choice xmlns:p14="http://schemas.microsoft.com/office/powerpoint/2010/main" Requires="p14">
          <p:contentPart p14:bwMode="auto" r:id="rId24">
            <p14:nvContentPartPr>
              <p14:cNvPr id="1049425" name=""/>
              <p14:cNvContentPartPr/>
              <p14:nvPr/>
            </p14:nvContentPartPr>
            <p14:xfrm>
              <a:off x="1493067" y="2194093"/>
              <a:ext cx="374529" cy="10633"/>
            </p14:xfrm>
          </p:contentPart>
        </mc:Choice>
        <mc:Fallback>
          <p:sp>
            <p:nvSpPr>
              <p:cNvPr id="1049425" name=""/>
              <p:cNvSpPr/>
              <p:nvPr/>
            </p:nvSpPr>
            <p:spPr>
              <a:xfrm>
                <a:off x="1493067" y="2194093"/>
                <a:ext cx="374529" cy="10633"/>
              </a:xfrm>
            </p:spPr>
          </p:sp>
        </mc:Fallback>
      </mc:AlternateContent>
      <mc:AlternateContent xmlns:mc="http://schemas.openxmlformats.org/markup-compatibility/2006">
        <mc:Choice xmlns:p14="http://schemas.microsoft.com/office/powerpoint/2010/main" Requires="p14">
          <p:contentPart p14:bwMode="auto" r:id="rId25">
            <p14:nvContentPartPr>
              <p14:cNvPr id="1049426" name=""/>
              <p14:cNvContentPartPr/>
              <p14:nvPr/>
            </p14:nvContentPartPr>
            <p14:xfrm>
              <a:off x="1484621" y="1702216"/>
              <a:ext cx="479307" cy="23919"/>
            </p14:xfrm>
          </p:contentPart>
        </mc:Choice>
        <mc:Fallback>
          <p:sp>
            <p:nvSpPr>
              <p:cNvPr id="1049426" name=""/>
              <p:cNvSpPr/>
              <p:nvPr/>
            </p:nvSpPr>
            <p:spPr>
              <a:xfrm>
                <a:off x="1484621" y="1702216"/>
                <a:ext cx="479307" cy="23919"/>
              </a:xfrm>
            </p:spPr>
          </p:sp>
        </mc:Fallback>
      </mc:AlternateContent>
      <mc:AlternateContent xmlns:mc="http://schemas.openxmlformats.org/markup-compatibility/2006">
        <mc:Choice xmlns:p14="http://schemas.microsoft.com/office/powerpoint/2010/main" Requires="p14">
          <p:contentPart p14:bwMode="auto" r:id="rId26">
            <p14:nvContentPartPr>
              <p14:cNvPr id="1049427" name=""/>
              <p14:cNvContentPartPr/>
              <p14:nvPr/>
            </p14:nvContentPartPr>
            <p14:xfrm>
              <a:off x="1860994" y="1622210"/>
              <a:ext cx="203291" cy="222398"/>
            </p14:xfrm>
          </p:contentPart>
        </mc:Choice>
        <mc:Fallback>
          <p:sp>
            <p:nvSpPr>
              <p:cNvPr id="1049427" name=""/>
              <p:cNvSpPr/>
              <p:nvPr/>
            </p:nvSpPr>
            <p:spPr>
              <a:xfrm>
                <a:off x="1860994" y="1622210"/>
                <a:ext cx="203291" cy="222398"/>
              </a:xfrm>
            </p:spPr>
          </p:sp>
        </mc:Fallback>
      </mc:AlternateContent>
      <mc:AlternateContent xmlns:mc="http://schemas.openxmlformats.org/markup-compatibility/2006">
        <mc:Choice xmlns:p14="http://schemas.microsoft.com/office/powerpoint/2010/main" Requires="p14">
          <p:contentPart p14:bwMode="auto" r:id="rId27">
            <p14:nvContentPartPr>
              <p14:cNvPr id="1049428" name=""/>
              <p14:cNvContentPartPr/>
              <p14:nvPr/>
            </p14:nvContentPartPr>
            <p14:xfrm>
              <a:off x="1480729" y="1995152"/>
              <a:ext cx="29757" cy="145450"/>
            </p14:xfrm>
          </p:contentPart>
        </mc:Choice>
        <mc:Fallback>
          <p:sp>
            <p:nvSpPr>
              <p:cNvPr id="1049428" name=""/>
              <p:cNvSpPr/>
              <p:nvPr/>
            </p:nvSpPr>
            <p:spPr>
              <a:xfrm>
                <a:off x="1480729" y="1995152"/>
                <a:ext cx="29757" cy="145450"/>
              </a:xfrm>
            </p:spPr>
          </p:sp>
        </mc:Fallback>
      </mc:AlternateContent>
      <mc:AlternateContent xmlns:mc="http://schemas.openxmlformats.org/markup-compatibility/2006">
        <mc:Choice xmlns:p14="http://schemas.microsoft.com/office/powerpoint/2010/main" Requires="p14">
          <p:contentPart p14:bwMode="auto" r:id="rId28">
            <p14:nvContentPartPr>
              <p14:cNvPr id="1049429" name=""/>
              <p14:cNvContentPartPr/>
              <p14:nvPr/>
            </p14:nvContentPartPr>
            <p14:xfrm>
              <a:off x="2169271" y="2099448"/>
              <a:ext cx="258363" cy="17146"/>
            </p14:xfrm>
          </p:contentPart>
        </mc:Choice>
        <mc:Fallback>
          <p:sp>
            <p:nvSpPr>
              <p:cNvPr id="1049429" name=""/>
              <p:cNvSpPr/>
              <p:nvPr/>
            </p:nvSpPr>
            <p:spPr>
              <a:xfrm>
                <a:off x="2169271" y="2099448"/>
                <a:ext cx="258363" cy="17146"/>
              </a:xfrm>
            </p:spPr>
          </p:sp>
        </mc:Fallback>
      </mc:AlternateContent>
      <mc:AlternateContent xmlns:mc="http://schemas.openxmlformats.org/markup-compatibility/2006">
        <mc:Choice xmlns:p14="http://schemas.microsoft.com/office/powerpoint/2010/main" Requires="p14">
          <p:contentPart p14:bwMode="auto" r:id="rId29">
            <p14:nvContentPartPr>
              <p14:cNvPr id="1049430" name=""/>
              <p14:cNvContentPartPr/>
              <p14:nvPr/>
            </p14:nvContentPartPr>
            <p14:xfrm>
              <a:off x="2212028" y="2280796"/>
              <a:ext cx="256545" cy="26129"/>
            </p14:xfrm>
          </p:contentPart>
        </mc:Choice>
        <mc:Fallback>
          <p:sp>
            <p:nvSpPr>
              <p:cNvPr id="1049430" name=""/>
              <p:cNvSpPr/>
              <p:nvPr/>
            </p:nvSpPr>
            <p:spPr>
              <a:xfrm>
                <a:off x="2212028" y="2280796"/>
                <a:ext cx="256545" cy="26129"/>
              </a:xfrm>
            </p:spPr>
          </p:sp>
        </mc:Fallback>
      </mc:AlternateContent>
      <mc:AlternateContent xmlns:mc="http://schemas.openxmlformats.org/markup-compatibility/2006">
        <mc:Choice xmlns:p14="http://schemas.microsoft.com/office/powerpoint/2010/main" Requires="p14">
          <p:contentPart p14:bwMode="auto" r:id="rId30">
            <p14:nvContentPartPr>
              <p14:cNvPr id="1049431" name=""/>
              <p14:cNvContentPartPr/>
              <p14:nvPr/>
            </p14:nvContentPartPr>
            <p14:xfrm>
              <a:off x="3084600" y="1762743"/>
              <a:ext cx="435665" cy="558252"/>
            </p14:xfrm>
          </p:contentPart>
        </mc:Choice>
        <mc:Fallback>
          <p:sp>
            <p:nvSpPr>
              <p:cNvPr id="1049431" name=""/>
              <p:cNvSpPr/>
              <p:nvPr/>
            </p:nvSpPr>
            <p:spPr>
              <a:xfrm>
                <a:off x="3084600" y="1762743"/>
                <a:ext cx="435665" cy="558252"/>
              </a:xfrm>
            </p:spPr>
          </p:sp>
        </mc:Fallback>
      </mc:AlternateContent>
      <mc:AlternateContent xmlns:mc="http://schemas.openxmlformats.org/markup-compatibility/2006">
        <mc:Choice xmlns:p14="http://schemas.microsoft.com/office/powerpoint/2010/main" Requires="p14">
          <p:contentPart p14:bwMode="auto" r:id="rId31">
            <p14:nvContentPartPr>
              <p14:cNvPr id="1049432" name=""/>
              <p14:cNvContentPartPr/>
              <p14:nvPr/>
            </p14:nvContentPartPr>
            <p14:xfrm>
              <a:off x="3153223" y="1544355"/>
              <a:ext cx="376499" cy="51726"/>
            </p14:xfrm>
          </p:contentPart>
        </mc:Choice>
        <mc:Fallback>
          <p:sp>
            <p:nvSpPr>
              <p:cNvPr id="1049432" name=""/>
              <p:cNvSpPr/>
              <p:nvPr/>
            </p:nvSpPr>
            <p:spPr>
              <a:xfrm>
                <a:off x="3153223" y="1544355"/>
                <a:ext cx="376499" cy="51726"/>
              </a:xfrm>
            </p:spPr>
          </p:sp>
        </mc:Fallback>
      </mc:AlternateContent>
      <mc:AlternateContent xmlns:mc="http://schemas.openxmlformats.org/markup-compatibility/2006">
        <mc:Choice xmlns:p14="http://schemas.microsoft.com/office/powerpoint/2010/main" Requires="p14">
          <p:contentPart p14:bwMode="auto" r:id="rId32">
            <p14:nvContentPartPr>
              <p14:cNvPr id="1049433" name=""/>
              <p14:cNvContentPartPr/>
              <p14:nvPr/>
            </p14:nvContentPartPr>
            <p14:xfrm>
              <a:off x="3358565" y="1485054"/>
              <a:ext cx="231789" cy="200668"/>
            </p14:xfrm>
          </p:contentPart>
        </mc:Choice>
        <mc:Fallback>
          <p:sp>
            <p:nvSpPr>
              <p:cNvPr id="1049433" name=""/>
              <p:cNvSpPr/>
              <p:nvPr/>
            </p:nvSpPr>
            <p:spPr>
              <a:xfrm>
                <a:off x="3358565" y="1485054"/>
                <a:ext cx="231789" cy="200668"/>
              </a:xfrm>
            </p:spPr>
          </p:sp>
        </mc:Fallback>
      </mc:AlternateContent>
      <mc:AlternateContent xmlns:mc="http://schemas.openxmlformats.org/markup-compatibility/2006">
        <mc:Choice xmlns:p14="http://schemas.microsoft.com/office/powerpoint/2010/main" Requires="p14">
          <p:contentPart p14:bwMode="auto" r:id="rId33">
            <p14:nvContentPartPr>
              <p14:cNvPr id="1049434" name=""/>
              <p14:cNvContentPartPr/>
              <p14:nvPr/>
            </p14:nvContentPartPr>
            <p14:xfrm>
              <a:off x="3610008" y="1674173"/>
              <a:ext cx="253202" cy="493619"/>
            </p14:xfrm>
          </p:contentPart>
        </mc:Choice>
        <mc:Fallback>
          <p:sp>
            <p:nvSpPr>
              <p:cNvPr id="1049434" name=""/>
              <p:cNvSpPr/>
              <p:nvPr/>
            </p:nvSpPr>
            <p:spPr>
              <a:xfrm>
                <a:off x="3610008" y="1674173"/>
                <a:ext cx="253202" cy="493619"/>
              </a:xfrm>
            </p:spPr>
          </p:sp>
        </mc:Fallback>
      </mc:AlternateContent>
      <mc:AlternateContent xmlns:mc="http://schemas.openxmlformats.org/markup-compatibility/2006">
        <mc:Choice xmlns:p14="http://schemas.microsoft.com/office/powerpoint/2010/main" Requires="p14">
          <p:contentPart p14:bwMode="auto" r:id="rId34">
            <p14:nvContentPartPr>
              <p14:cNvPr id="1049435" name=""/>
              <p14:cNvContentPartPr/>
              <p14:nvPr/>
            </p14:nvContentPartPr>
            <p14:xfrm>
              <a:off x="3820452" y="1790764"/>
              <a:ext cx="196896" cy="318554"/>
            </p14:xfrm>
          </p:contentPart>
        </mc:Choice>
        <mc:Fallback>
          <p:sp>
            <p:nvSpPr>
              <p:cNvPr id="1049435" name=""/>
              <p:cNvSpPr/>
              <p:nvPr/>
            </p:nvSpPr>
            <p:spPr>
              <a:xfrm>
                <a:off x="3820452" y="1790764"/>
                <a:ext cx="196896" cy="318554"/>
              </a:xfrm>
            </p:spPr>
          </p:sp>
        </mc:Fallback>
      </mc:AlternateContent>
      <mc:AlternateContent xmlns:mc="http://schemas.openxmlformats.org/markup-compatibility/2006">
        <mc:Choice xmlns:p14="http://schemas.microsoft.com/office/powerpoint/2010/main" Requires="p14">
          <p:contentPart p14:bwMode="auto" r:id="rId35">
            <p14:nvContentPartPr>
              <p14:cNvPr id="1049436" name=""/>
              <p14:cNvContentPartPr/>
              <p14:nvPr/>
            </p14:nvContentPartPr>
            <p14:xfrm>
              <a:off x="3828898" y="1934578"/>
              <a:ext cx="239653" cy="33849"/>
            </p14:xfrm>
          </p:contentPart>
        </mc:Choice>
        <mc:Fallback>
          <p:sp>
            <p:nvSpPr>
              <p:cNvPr id="1049436" name=""/>
              <p:cNvSpPr/>
              <p:nvPr/>
            </p:nvSpPr>
            <p:spPr>
              <a:xfrm>
                <a:off x="3828898" y="1934578"/>
                <a:ext cx="239653" cy="33849"/>
              </a:xfrm>
            </p:spPr>
          </p:sp>
        </mc:Fallback>
      </mc:AlternateContent>
      <mc:AlternateContent xmlns:mc="http://schemas.openxmlformats.org/markup-compatibility/2006">
        <mc:Choice xmlns:p14="http://schemas.microsoft.com/office/powerpoint/2010/main" Requires="p14">
          <p:contentPart p14:bwMode="auto" r:id="rId36">
            <p14:nvContentPartPr>
              <p14:cNvPr id="1049437" name=""/>
              <p14:cNvContentPartPr/>
              <p14:nvPr/>
            </p14:nvContentPartPr>
            <p14:xfrm>
              <a:off x="4154067" y="1976906"/>
              <a:ext cx="185838" cy="18981"/>
            </p14:xfrm>
          </p:contentPart>
        </mc:Choice>
        <mc:Fallback>
          <p:sp>
            <p:nvSpPr>
              <p:cNvPr id="1049437" name=""/>
              <p:cNvSpPr/>
              <p:nvPr/>
            </p:nvSpPr>
            <p:spPr>
              <a:xfrm>
                <a:off x="4154067" y="1976906"/>
                <a:ext cx="185838" cy="18981"/>
              </a:xfrm>
            </p:spPr>
          </p:sp>
        </mc:Fallback>
      </mc:AlternateContent>
      <mc:AlternateContent xmlns:mc="http://schemas.openxmlformats.org/markup-compatibility/2006">
        <mc:Choice xmlns:p14="http://schemas.microsoft.com/office/powerpoint/2010/main" Requires="p14">
          <p:contentPart p14:bwMode="auto" r:id="rId37">
            <p14:nvContentPartPr>
              <p14:cNvPr id="1049438" name=""/>
              <p14:cNvContentPartPr/>
              <p14:nvPr/>
            </p14:nvContentPartPr>
            <p14:xfrm>
              <a:off x="4212154" y="1908152"/>
              <a:ext cx="27428" cy="195242"/>
            </p14:xfrm>
          </p:contentPart>
        </mc:Choice>
        <mc:Fallback>
          <p:sp>
            <p:nvSpPr>
              <p:cNvPr id="1049438" name=""/>
              <p:cNvSpPr/>
              <p:nvPr/>
            </p:nvSpPr>
            <p:spPr>
              <a:xfrm>
                <a:off x="4212154" y="1908152"/>
                <a:ext cx="27428" cy="195242"/>
              </a:xfrm>
            </p:spPr>
          </p:sp>
        </mc:Fallback>
      </mc:AlternateContent>
      <mc:AlternateContent xmlns:mc="http://schemas.openxmlformats.org/markup-compatibility/2006">
        <mc:Choice xmlns:p14="http://schemas.microsoft.com/office/powerpoint/2010/main" Requires="p14">
          <p:contentPart p14:bwMode="auto" r:id="rId38">
            <p14:nvContentPartPr>
              <p14:cNvPr id="1049439" name=""/>
              <p14:cNvContentPartPr/>
              <p14:nvPr/>
            </p14:nvContentPartPr>
            <p14:xfrm>
              <a:off x="4423763" y="1687490"/>
              <a:ext cx="243867" cy="353526"/>
            </p14:xfrm>
          </p:contentPart>
        </mc:Choice>
        <mc:Fallback>
          <p:sp>
            <p:nvSpPr>
              <p:cNvPr id="1049439" name=""/>
              <p:cNvSpPr/>
              <p:nvPr/>
            </p:nvSpPr>
            <p:spPr>
              <a:xfrm>
                <a:off x="4423763" y="1687490"/>
                <a:ext cx="243867" cy="353526"/>
              </a:xfrm>
            </p:spPr>
          </p:sp>
        </mc:Fallback>
      </mc:AlternateContent>
      <mc:AlternateContent xmlns:mc="http://schemas.openxmlformats.org/markup-compatibility/2006">
        <mc:Choice xmlns:p14="http://schemas.microsoft.com/office/powerpoint/2010/main" Requires="p14">
          <p:contentPart p14:bwMode="auto" r:id="rId39">
            <p14:nvContentPartPr>
              <p14:cNvPr id="1049440" name=""/>
              <p14:cNvContentPartPr/>
              <p14:nvPr/>
            </p14:nvContentPartPr>
            <p14:xfrm>
              <a:off x="4695606" y="1691395"/>
              <a:ext cx="91379" cy="338525"/>
            </p14:xfrm>
          </p:contentPart>
        </mc:Choice>
        <mc:Fallback>
          <p:sp>
            <p:nvSpPr>
              <p:cNvPr id="1049440" name=""/>
              <p:cNvSpPr/>
              <p:nvPr/>
            </p:nvSpPr>
            <p:spPr>
              <a:xfrm>
                <a:off x="4695606" y="1691395"/>
                <a:ext cx="91379" cy="338525"/>
              </a:xfrm>
            </p:spPr>
          </p:sp>
        </mc:Fallback>
      </mc:AlternateContent>
      <mc:AlternateContent xmlns:mc="http://schemas.openxmlformats.org/markup-compatibility/2006">
        <mc:Choice xmlns:p14="http://schemas.microsoft.com/office/powerpoint/2010/main" Requires="p14">
          <p:contentPart p14:bwMode="auto" r:id="rId40">
            <p14:nvContentPartPr>
              <p14:cNvPr id="1049441" name=""/>
              <p14:cNvContentPartPr/>
              <p14:nvPr/>
            </p14:nvContentPartPr>
            <p14:xfrm>
              <a:off x="4624400" y="1834788"/>
              <a:ext cx="238472" cy="73364"/>
            </p14:xfrm>
          </p:contentPart>
        </mc:Choice>
        <mc:Fallback>
          <p:sp>
            <p:nvSpPr>
              <p:cNvPr id="1049441" name=""/>
              <p:cNvSpPr/>
              <p:nvPr/>
            </p:nvSpPr>
            <p:spPr>
              <a:xfrm>
                <a:off x="4624400" y="1834788"/>
                <a:ext cx="238472" cy="73364"/>
              </a:xfrm>
            </p:spPr>
          </p:sp>
        </mc:Fallback>
      </mc:AlternateContent>
      <mc:AlternateContent xmlns:mc="http://schemas.openxmlformats.org/markup-compatibility/2006">
        <mc:Choice xmlns:p14="http://schemas.microsoft.com/office/powerpoint/2010/main" Requires="p14">
          <p:contentPart p14:bwMode="auto" r:id="rId41">
            <p14:nvContentPartPr>
              <p14:cNvPr id="1049442" name=""/>
              <p14:cNvContentPartPr/>
              <p14:nvPr/>
            </p14:nvContentPartPr>
            <p14:xfrm>
              <a:off x="4899086" y="1700599"/>
              <a:ext cx="55777" cy="392357"/>
            </p14:xfrm>
          </p:contentPart>
        </mc:Choice>
        <mc:Fallback>
          <p:sp>
            <p:nvSpPr>
              <p:cNvPr id="1049442" name=""/>
              <p:cNvSpPr/>
              <p:nvPr/>
            </p:nvSpPr>
            <p:spPr>
              <a:xfrm>
                <a:off x="4899086" y="1700599"/>
                <a:ext cx="55777" cy="392357"/>
              </a:xfrm>
            </p:spPr>
          </p:sp>
        </mc:Fallback>
      </mc:AlternateContent>
      <mc:AlternateContent xmlns:mc="http://schemas.openxmlformats.org/markup-compatibility/2006">
        <mc:Choice xmlns:p14="http://schemas.microsoft.com/office/powerpoint/2010/main" Requires="p14">
          <p:contentPart p14:bwMode="auto" r:id="rId42">
            <p14:nvContentPartPr>
              <p14:cNvPr id="1049443" name=""/>
              <p14:cNvContentPartPr/>
              <p14:nvPr/>
            </p14:nvContentPartPr>
            <p14:xfrm>
              <a:off x="5138019" y="1950787"/>
              <a:ext cx="258441" cy="17641"/>
            </p14:xfrm>
          </p:contentPart>
        </mc:Choice>
        <mc:Fallback>
          <p:sp>
            <p:nvSpPr>
              <p:cNvPr id="1049443" name=""/>
              <p:cNvSpPr/>
              <p:nvPr/>
            </p:nvSpPr>
            <p:spPr>
              <a:xfrm>
                <a:off x="5138019" y="1950787"/>
                <a:ext cx="258441" cy="17641"/>
              </a:xfrm>
            </p:spPr>
          </p:sp>
        </mc:Fallback>
      </mc:AlternateContent>
      <mc:AlternateContent xmlns:mc="http://schemas.openxmlformats.org/markup-compatibility/2006">
        <mc:Choice xmlns:p14="http://schemas.microsoft.com/office/powerpoint/2010/main" Requires="p14">
          <p:contentPart p14:bwMode="auto" r:id="rId43">
            <p14:nvContentPartPr>
              <p14:cNvPr id="1049444" name=""/>
              <p14:cNvContentPartPr/>
              <p14:nvPr/>
            </p14:nvContentPartPr>
            <p14:xfrm>
              <a:off x="5514392" y="1670008"/>
              <a:ext cx="338239" cy="555098"/>
            </p14:xfrm>
          </p:contentPart>
        </mc:Choice>
        <mc:Fallback>
          <p:sp>
            <p:nvSpPr>
              <p:cNvPr id="1049444" name=""/>
              <p:cNvSpPr/>
              <p:nvPr/>
            </p:nvSpPr>
            <p:spPr>
              <a:xfrm>
                <a:off x="5514392" y="1670008"/>
                <a:ext cx="338239" cy="555098"/>
              </a:xfrm>
            </p:spPr>
          </p:sp>
        </mc:Fallback>
      </mc:AlternateContent>
      <mc:AlternateContent xmlns:mc="http://schemas.openxmlformats.org/markup-compatibility/2006">
        <mc:Choice xmlns:p14="http://schemas.microsoft.com/office/powerpoint/2010/main" Requires="p14">
          <p:contentPart p14:bwMode="auto" r:id="rId44">
            <p14:nvContentPartPr>
              <p14:cNvPr id="1049445" name=""/>
              <p14:cNvContentPartPr/>
              <p14:nvPr/>
            </p14:nvContentPartPr>
            <p14:xfrm>
              <a:off x="5617326" y="1518286"/>
              <a:ext cx="273437" cy="25832"/>
            </p14:xfrm>
          </p:contentPart>
        </mc:Choice>
        <mc:Fallback>
          <p:sp>
            <p:nvSpPr>
              <p:cNvPr id="1049445" name=""/>
              <p:cNvSpPr/>
              <p:nvPr/>
            </p:nvSpPr>
            <p:spPr>
              <a:xfrm>
                <a:off x="5617326" y="1518286"/>
                <a:ext cx="273437" cy="25832"/>
              </a:xfrm>
            </p:spPr>
          </p:sp>
        </mc:Fallback>
      </mc:AlternateContent>
      <mc:AlternateContent xmlns:mc="http://schemas.openxmlformats.org/markup-compatibility/2006">
        <mc:Choice xmlns:p14="http://schemas.microsoft.com/office/powerpoint/2010/main" Requires="p14">
          <p:contentPart p14:bwMode="auto" r:id="rId45">
            <p14:nvContentPartPr>
              <p14:cNvPr id="1049446" name=""/>
              <p14:cNvContentPartPr/>
              <p14:nvPr/>
            </p14:nvContentPartPr>
            <p14:xfrm>
              <a:off x="5770937" y="1457416"/>
              <a:ext cx="152203" cy="183585"/>
            </p14:xfrm>
          </p:contentPart>
        </mc:Choice>
        <mc:Fallback>
          <p:sp>
            <p:nvSpPr>
              <p:cNvPr id="1049446" name=""/>
              <p:cNvSpPr/>
              <p:nvPr/>
            </p:nvSpPr>
            <p:spPr>
              <a:xfrm>
                <a:off x="5770937" y="1457416"/>
                <a:ext cx="152203" cy="183585"/>
              </a:xfrm>
            </p:spPr>
          </p:sp>
        </mc:Fallback>
      </mc:AlternateContent>
      <mc:AlternateContent xmlns:mc="http://schemas.openxmlformats.org/markup-compatibility/2006">
        <mc:Choice xmlns:p14="http://schemas.microsoft.com/office/powerpoint/2010/main" Requires="p14">
          <p:contentPart p14:bwMode="auto" r:id="rId46">
            <p14:nvContentPartPr>
              <p14:cNvPr id="1049447" name=""/>
              <p14:cNvContentPartPr/>
              <p14:nvPr/>
            </p14:nvContentPartPr>
            <p14:xfrm>
              <a:off x="5915707" y="1544118"/>
              <a:ext cx="188844" cy="451033"/>
            </p14:xfrm>
          </p:contentPart>
        </mc:Choice>
        <mc:Fallback>
          <p:sp>
            <p:nvSpPr>
              <p:cNvPr id="1049447" name=""/>
              <p:cNvSpPr/>
              <p:nvPr/>
            </p:nvSpPr>
            <p:spPr>
              <a:xfrm>
                <a:off x="5915707" y="1544118"/>
                <a:ext cx="188844" cy="451033"/>
              </a:xfrm>
            </p:spPr>
          </p:sp>
        </mc:Fallback>
      </mc:AlternateContent>
      <mc:AlternateContent xmlns:mc="http://schemas.openxmlformats.org/markup-compatibility/2006">
        <mc:Choice xmlns:p14="http://schemas.microsoft.com/office/powerpoint/2010/main" Requires="p14">
          <p:contentPart p14:bwMode="auto" r:id="rId47">
            <p14:nvContentPartPr>
              <p14:cNvPr id="1049448" name=""/>
              <p14:cNvContentPartPr/>
              <p14:nvPr/>
            </p14:nvContentPartPr>
            <p14:xfrm>
              <a:off x="6126164" y="1604989"/>
              <a:ext cx="89769" cy="325135"/>
            </p14:xfrm>
          </p:contentPart>
        </mc:Choice>
        <mc:Fallback>
          <p:sp>
            <p:nvSpPr>
              <p:cNvPr id="1049448" name=""/>
              <p:cNvSpPr/>
              <p:nvPr/>
            </p:nvSpPr>
            <p:spPr>
              <a:xfrm>
                <a:off x="6126164" y="1604989"/>
                <a:ext cx="89769" cy="325135"/>
              </a:xfrm>
            </p:spPr>
          </p:sp>
        </mc:Fallback>
      </mc:AlternateContent>
      <mc:AlternateContent xmlns:mc="http://schemas.openxmlformats.org/markup-compatibility/2006">
        <mc:Choice xmlns:p14="http://schemas.microsoft.com/office/powerpoint/2010/main" Requires="p14">
          <p:contentPart p14:bwMode="auto" r:id="rId48">
            <p14:nvContentPartPr>
              <p14:cNvPr id="1049449" name=""/>
              <p14:cNvContentPartPr/>
              <p14:nvPr/>
            </p14:nvContentPartPr>
            <p14:xfrm>
              <a:off x="6070768" y="1719253"/>
              <a:ext cx="188470" cy="58844"/>
            </p14:xfrm>
          </p:contentPart>
        </mc:Choice>
        <mc:Fallback>
          <p:sp>
            <p:nvSpPr>
              <p:cNvPr id="1049449" name=""/>
              <p:cNvSpPr/>
              <p:nvPr/>
            </p:nvSpPr>
            <p:spPr>
              <a:xfrm>
                <a:off x="6070768" y="1719253"/>
                <a:ext cx="188470" cy="58844"/>
              </a:xfrm>
            </p:spPr>
          </p:sp>
        </mc:Fallback>
      </mc:AlternateContent>
      <mc:AlternateContent xmlns:mc="http://schemas.openxmlformats.org/markup-compatibility/2006">
        <mc:Choice xmlns:p14="http://schemas.microsoft.com/office/powerpoint/2010/main" Requires="p14">
          <p:contentPart p14:bwMode="auto" r:id="rId49">
            <p14:nvContentPartPr>
              <p14:cNvPr id="1049450" name=""/>
              <p14:cNvContentPartPr/>
              <p14:nvPr/>
            </p14:nvContentPartPr>
            <p14:xfrm>
              <a:off x="6351942" y="1622210"/>
              <a:ext cx="122954" cy="368784"/>
            </p14:xfrm>
          </p:contentPart>
        </mc:Choice>
        <mc:Fallback>
          <p:sp>
            <p:nvSpPr>
              <p:cNvPr id="1049450" name=""/>
              <p:cNvSpPr/>
              <p:nvPr/>
            </p:nvSpPr>
            <p:spPr>
              <a:xfrm>
                <a:off x="6351942" y="1622210"/>
                <a:ext cx="122954" cy="368784"/>
              </a:xfrm>
            </p:spPr>
          </p:sp>
        </mc:Fallback>
      </mc:AlternateContent>
      <mc:AlternateContent xmlns:mc="http://schemas.openxmlformats.org/markup-compatibility/2006">
        <mc:Choice xmlns:p14="http://schemas.microsoft.com/office/powerpoint/2010/main" Requires="p14">
          <p:contentPart p14:bwMode="auto" r:id="rId50">
            <p14:nvContentPartPr>
              <p14:cNvPr id="1049451" name=""/>
              <p14:cNvContentPartPr/>
              <p14:nvPr/>
            </p14:nvContentPartPr>
            <p14:xfrm>
              <a:off x="3050288" y="2238137"/>
              <a:ext cx="3238998" cy="86010"/>
            </p14:xfrm>
          </p:contentPart>
        </mc:Choice>
        <mc:Fallback>
          <p:sp>
            <p:nvSpPr>
              <p:cNvPr id="1049451" name=""/>
              <p:cNvSpPr/>
              <p:nvPr/>
            </p:nvSpPr>
            <p:spPr>
              <a:xfrm>
                <a:off x="3050288" y="2238137"/>
                <a:ext cx="3238998" cy="86010"/>
              </a:xfrm>
            </p:spPr>
          </p:sp>
        </mc:Fallback>
      </mc:AlternateContent>
      <mc:AlternateContent xmlns:mc="http://schemas.openxmlformats.org/markup-compatibility/2006">
        <mc:Choice xmlns:p14="http://schemas.microsoft.com/office/powerpoint/2010/main" Requires="p14">
          <p:contentPart p14:bwMode="auto" r:id="rId51">
            <p14:nvContentPartPr>
              <p14:cNvPr id="1049452" name=""/>
              <p14:cNvContentPartPr/>
              <p14:nvPr/>
            </p14:nvContentPartPr>
            <p14:xfrm>
              <a:off x="4197005" y="2479492"/>
              <a:ext cx="493266" cy="438798"/>
            </p14:xfrm>
          </p:contentPart>
        </mc:Choice>
        <mc:Fallback>
          <p:sp>
            <p:nvSpPr>
              <p:cNvPr id="1049452" name=""/>
              <p:cNvSpPr/>
              <p:nvPr/>
            </p:nvSpPr>
            <p:spPr>
              <a:xfrm>
                <a:off x="4197005" y="2479492"/>
                <a:ext cx="493266" cy="438798"/>
              </a:xfrm>
            </p:spPr>
          </p:sp>
        </mc:Fallback>
      </mc:AlternateContent>
      <mc:AlternateContent xmlns:mc="http://schemas.openxmlformats.org/markup-compatibility/2006">
        <mc:Choice xmlns:p14="http://schemas.microsoft.com/office/powerpoint/2010/main" Requires="p14">
          <p:contentPart p14:bwMode="auto" r:id="rId52">
            <p14:nvContentPartPr>
              <p14:cNvPr id="1049453" name=""/>
              <p14:cNvContentPartPr/>
              <p14:nvPr/>
            </p14:nvContentPartPr>
            <p14:xfrm>
              <a:off x="4644130" y="2489239"/>
              <a:ext cx="156775" cy="419921"/>
            </p14:xfrm>
          </p:contentPart>
        </mc:Choice>
        <mc:Fallback>
          <p:sp>
            <p:nvSpPr>
              <p:cNvPr id="1049453" name=""/>
              <p:cNvSpPr/>
              <p:nvPr/>
            </p:nvSpPr>
            <p:spPr>
              <a:xfrm>
                <a:off x="4644130" y="2489239"/>
                <a:ext cx="156775" cy="419921"/>
              </a:xfrm>
            </p:spPr>
          </p:sp>
        </mc:Fallback>
      </mc:AlternateContent>
      <mc:AlternateContent xmlns:mc="http://schemas.openxmlformats.org/markup-compatibility/2006">
        <mc:Choice xmlns:p14="http://schemas.microsoft.com/office/powerpoint/2010/main" Requires="p14">
          <p:contentPart p14:bwMode="auto" r:id="rId53">
            <p14:nvContentPartPr>
              <p14:cNvPr id="1049454" name=""/>
              <p14:cNvContentPartPr/>
              <p14:nvPr/>
            </p14:nvContentPartPr>
            <p14:xfrm>
              <a:off x="4650266" y="2653440"/>
              <a:ext cx="256545" cy="35037"/>
            </p14:xfrm>
          </p:contentPart>
        </mc:Choice>
        <mc:Fallback>
          <p:sp>
            <p:nvSpPr>
              <p:cNvPr id="1049454" name=""/>
              <p:cNvSpPr/>
              <p:nvPr/>
            </p:nvSpPr>
            <p:spPr>
              <a:xfrm>
                <a:off x="4650266" y="2653440"/>
                <a:ext cx="256545" cy="35037"/>
              </a:xfrm>
            </p:spPr>
          </p:sp>
        </mc:Fallback>
      </mc:AlternateContent>
      <mc:AlternateContent xmlns:mc="http://schemas.openxmlformats.org/markup-compatibility/2006">
        <mc:Choice xmlns:p14="http://schemas.microsoft.com/office/powerpoint/2010/main" Requires="p14">
          <p:contentPart p14:bwMode="auto" r:id="rId54">
            <p14:nvContentPartPr>
              <p14:cNvPr id="1049455" name=""/>
              <p14:cNvContentPartPr/>
              <p14:nvPr/>
            </p14:nvContentPartPr>
            <p14:xfrm>
              <a:off x="7733118" y="1200421"/>
              <a:ext cx="361578" cy="395660"/>
            </p14:xfrm>
          </p:contentPart>
        </mc:Choice>
        <mc:Fallback>
          <p:sp>
            <p:nvSpPr>
              <p:cNvPr id="1049455" name=""/>
              <p:cNvSpPr/>
              <p:nvPr/>
            </p:nvSpPr>
            <p:spPr>
              <a:xfrm>
                <a:off x="7733118" y="1200421"/>
                <a:ext cx="361578" cy="395660"/>
              </a:xfrm>
            </p:spPr>
          </p:sp>
        </mc:Fallback>
      </mc:AlternateContent>
      <mc:AlternateContent xmlns:mc="http://schemas.openxmlformats.org/markup-compatibility/2006">
        <mc:Choice xmlns:p14="http://schemas.microsoft.com/office/powerpoint/2010/main" Requires="p14">
          <p:contentPart p14:bwMode="auto" r:id="rId55">
            <p14:nvContentPartPr>
              <p14:cNvPr id="1049456" name=""/>
              <p14:cNvContentPartPr/>
              <p14:nvPr/>
            </p14:nvContentPartPr>
            <p14:xfrm>
              <a:off x="8109378" y="1145642"/>
              <a:ext cx="172979" cy="455837"/>
            </p14:xfrm>
          </p:contentPart>
        </mc:Choice>
        <mc:Fallback>
          <p:sp>
            <p:nvSpPr>
              <p:cNvPr id="1049456" name=""/>
              <p:cNvSpPr/>
              <p:nvPr/>
            </p:nvSpPr>
            <p:spPr>
              <a:xfrm>
                <a:off x="8109378" y="1145642"/>
                <a:ext cx="172979" cy="455837"/>
              </a:xfrm>
            </p:spPr>
          </p:sp>
        </mc:Fallback>
      </mc:AlternateContent>
      <mc:AlternateContent xmlns:mc="http://schemas.openxmlformats.org/markup-compatibility/2006">
        <mc:Choice xmlns:p14="http://schemas.microsoft.com/office/powerpoint/2010/main" Requires="p14">
          <p:contentPart p14:bwMode="auto" r:id="rId56">
            <p14:nvContentPartPr>
              <p14:cNvPr id="1049457" name=""/>
              <p14:cNvContentPartPr/>
              <p14:nvPr/>
            </p14:nvContentPartPr>
            <p14:xfrm>
              <a:off x="8141080" y="1303525"/>
              <a:ext cx="178896" cy="49965"/>
            </p14:xfrm>
          </p:contentPart>
        </mc:Choice>
        <mc:Fallback>
          <p:sp>
            <p:nvSpPr>
              <p:cNvPr id="1049457" name=""/>
              <p:cNvSpPr/>
              <p:nvPr/>
            </p:nvSpPr>
            <p:spPr>
              <a:xfrm>
                <a:off x="8141080" y="1303525"/>
                <a:ext cx="178896" cy="49965"/>
              </a:xfrm>
            </p:spPr>
          </p:sp>
        </mc:Fallback>
      </mc:AlternateContent>
      <mc:AlternateContent xmlns:mc="http://schemas.openxmlformats.org/markup-compatibility/2006">
        <mc:Choice xmlns:p14="http://schemas.microsoft.com/office/powerpoint/2010/main" Requires="p14">
          <p:contentPart p14:bwMode="auto" r:id="rId57">
            <p14:nvContentPartPr>
              <p14:cNvPr id="1049458" name=""/>
              <p14:cNvContentPartPr/>
              <p14:nvPr/>
            </p14:nvContentPartPr>
            <p14:xfrm>
              <a:off x="8056646" y="1102587"/>
              <a:ext cx="75988" cy="204030"/>
            </p14:xfrm>
          </p:contentPart>
        </mc:Choice>
        <mc:Fallback>
          <p:sp>
            <p:nvSpPr>
              <p:cNvPr id="1049458" name=""/>
              <p:cNvSpPr/>
              <p:nvPr/>
            </p:nvSpPr>
            <p:spPr>
              <a:xfrm>
                <a:off x="8056646" y="1102587"/>
                <a:ext cx="75988" cy="204030"/>
              </a:xfrm>
            </p:spPr>
          </p:sp>
        </mc:Fallback>
      </mc:AlternateContent>
      <mc:AlternateContent xmlns:mc="http://schemas.openxmlformats.org/markup-compatibility/2006">
        <mc:Choice xmlns:p14="http://schemas.microsoft.com/office/powerpoint/2010/main" Requires="p14">
          <p:contentPart p14:bwMode="auto" r:id="rId58">
            <p14:nvContentPartPr>
              <p14:cNvPr id="1049459" name=""/>
              <p14:cNvContentPartPr/>
              <p14:nvPr/>
            </p14:nvContentPartPr>
            <p14:xfrm>
              <a:off x="8600116" y="1414064"/>
              <a:ext cx="63556" cy="149224"/>
            </p14:xfrm>
          </p:contentPart>
        </mc:Choice>
        <mc:Fallback>
          <p:sp>
            <p:nvSpPr>
              <p:cNvPr id="1049459" name=""/>
              <p:cNvSpPr/>
              <p:nvPr/>
            </p:nvSpPr>
            <p:spPr>
              <a:xfrm>
                <a:off x="8600116" y="1414064"/>
                <a:ext cx="63556" cy="149224"/>
              </a:xfrm>
            </p:spPr>
          </p:sp>
        </mc:Fallback>
      </mc:AlternateContent>
      <mc:AlternateContent xmlns:mc="http://schemas.openxmlformats.org/markup-compatibility/2006">
        <mc:Choice xmlns:p14="http://schemas.microsoft.com/office/powerpoint/2010/main" Requires="p14">
          <p:contentPart p14:bwMode="auto" r:id="rId59">
            <p14:nvContentPartPr>
              <p14:cNvPr id="1049460" name=""/>
              <p14:cNvContentPartPr/>
              <p14:nvPr/>
            </p14:nvContentPartPr>
            <p14:xfrm>
              <a:off x="8701393" y="1370372"/>
              <a:ext cx="164291" cy="221752"/>
            </p14:xfrm>
          </p:contentPart>
        </mc:Choice>
        <mc:Fallback>
          <p:sp>
            <p:nvSpPr>
              <p:cNvPr id="1049460" name=""/>
              <p:cNvSpPr/>
              <p:nvPr/>
            </p:nvSpPr>
            <p:spPr>
              <a:xfrm>
                <a:off x="8701393" y="1370372"/>
                <a:ext cx="164291" cy="221752"/>
              </a:xfrm>
            </p:spPr>
          </p:sp>
        </mc:Fallback>
      </mc:AlternateContent>
      <mc:AlternateContent xmlns:mc="http://schemas.openxmlformats.org/markup-compatibility/2006">
        <mc:Choice xmlns:p14="http://schemas.microsoft.com/office/powerpoint/2010/main" Requires="p14">
          <p:contentPart p14:bwMode="auto" r:id="rId60">
            <p14:nvContentPartPr>
              <p14:cNvPr id="1049461" name=""/>
              <p14:cNvContentPartPr/>
              <p14:nvPr/>
            </p14:nvContentPartPr>
            <p14:xfrm>
              <a:off x="8689640" y="1260256"/>
              <a:ext cx="46351" cy="76506"/>
            </p14:xfrm>
          </p:contentPart>
        </mc:Choice>
        <mc:Fallback>
          <p:sp>
            <p:nvSpPr>
              <p:cNvPr id="1049461" name=""/>
              <p:cNvSpPr/>
              <p:nvPr/>
            </p:nvSpPr>
            <p:spPr>
              <a:xfrm>
                <a:off x="8689640" y="1260256"/>
                <a:ext cx="46351" cy="76506"/>
              </a:xfrm>
            </p:spPr>
          </p:sp>
        </mc:Fallback>
      </mc:AlternateContent>
      <mc:AlternateContent xmlns:mc="http://schemas.openxmlformats.org/markup-compatibility/2006">
        <mc:Choice xmlns:p14="http://schemas.microsoft.com/office/powerpoint/2010/main" Requires="p14">
          <p:contentPart p14:bwMode="auto" r:id="rId61">
            <p14:nvContentPartPr>
              <p14:cNvPr id="1049462" name=""/>
              <p14:cNvContentPartPr/>
              <p14:nvPr/>
            </p14:nvContentPartPr>
            <p14:xfrm>
              <a:off x="8956973" y="1157986"/>
              <a:ext cx="312121" cy="632655"/>
            </p14:xfrm>
          </p:contentPart>
        </mc:Choice>
        <mc:Fallback>
          <p:sp>
            <p:nvSpPr>
              <p:cNvPr id="1049462" name=""/>
              <p:cNvSpPr/>
              <p:nvPr/>
            </p:nvSpPr>
            <p:spPr>
              <a:xfrm>
                <a:off x="8956973" y="1157986"/>
                <a:ext cx="312121" cy="632655"/>
              </a:xfrm>
            </p:spPr>
          </p:sp>
        </mc:Fallback>
      </mc:AlternateContent>
      <mc:AlternateContent xmlns:mc="http://schemas.openxmlformats.org/markup-compatibility/2006">
        <mc:Choice xmlns:p14="http://schemas.microsoft.com/office/powerpoint/2010/main" Requires="p14">
          <p:contentPart p14:bwMode="auto" r:id="rId62">
            <p14:nvContentPartPr>
              <p14:cNvPr id="1049463" name=""/>
              <p14:cNvContentPartPr/>
              <p14:nvPr/>
            </p14:nvContentPartPr>
            <p14:xfrm>
              <a:off x="9281975" y="1327955"/>
              <a:ext cx="14087" cy="86586"/>
            </p14:xfrm>
          </p:contentPart>
        </mc:Choice>
        <mc:Fallback>
          <p:sp>
            <p:nvSpPr>
              <p:cNvPr id="1049463" name=""/>
              <p:cNvSpPr/>
              <p:nvPr/>
            </p:nvSpPr>
            <p:spPr>
              <a:xfrm>
                <a:off x="9281975" y="1327955"/>
                <a:ext cx="14087" cy="86586"/>
              </a:xfrm>
            </p:spPr>
          </p:sp>
        </mc:Fallback>
      </mc:AlternateContent>
      <mc:AlternateContent xmlns:mc="http://schemas.openxmlformats.org/markup-compatibility/2006">
        <mc:Choice xmlns:p14="http://schemas.microsoft.com/office/powerpoint/2010/main" Requires="p14">
          <p:contentPart p14:bwMode="auto" r:id="rId63">
            <p14:nvContentPartPr>
              <p14:cNvPr id="1049464" name=""/>
              <p14:cNvContentPartPr/>
              <p14:nvPr/>
            </p14:nvContentPartPr>
            <p14:xfrm>
              <a:off x="9378421" y="1408189"/>
              <a:ext cx="175000" cy="231721"/>
            </p14:xfrm>
          </p:contentPart>
        </mc:Choice>
        <mc:Fallback>
          <p:sp>
            <p:nvSpPr>
              <p:cNvPr id="1049464" name=""/>
              <p:cNvSpPr/>
              <p:nvPr/>
            </p:nvSpPr>
            <p:spPr>
              <a:xfrm>
                <a:off x="9378421" y="1408189"/>
                <a:ext cx="175000" cy="231721"/>
              </a:xfrm>
            </p:spPr>
          </p:sp>
        </mc:Fallback>
      </mc:AlternateContent>
      <mc:AlternateContent xmlns:mc="http://schemas.openxmlformats.org/markup-compatibility/2006">
        <mc:Choice xmlns:p14="http://schemas.microsoft.com/office/powerpoint/2010/main" Requires="p14">
          <p:contentPart p14:bwMode="auto" r:id="rId64">
            <p14:nvContentPartPr>
              <p14:cNvPr id="1049465" name=""/>
              <p14:cNvContentPartPr/>
              <p14:nvPr/>
            </p14:nvContentPartPr>
            <p14:xfrm>
              <a:off x="9628692" y="1423269"/>
              <a:ext cx="26851" cy="133872"/>
            </p14:xfrm>
          </p:contentPart>
        </mc:Choice>
        <mc:Fallback>
          <p:sp>
            <p:nvSpPr>
              <p:cNvPr id="1049465" name=""/>
              <p:cNvSpPr/>
              <p:nvPr/>
            </p:nvSpPr>
            <p:spPr>
              <a:xfrm>
                <a:off x="9628692" y="1423269"/>
                <a:ext cx="26851" cy="133872"/>
              </a:xfrm>
            </p:spPr>
          </p:sp>
        </mc:Fallback>
      </mc:AlternateContent>
      <mc:AlternateContent xmlns:mc="http://schemas.openxmlformats.org/markup-compatibility/2006">
        <mc:Choice xmlns:p14="http://schemas.microsoft.com/office/powerpoint/2010/main" Requires="p14">
          <p:contentPart p14:bwMode="auto" r:id="rId65">
            <p14:nvContentPartPr>
              <p14:cNvPr id="1049466" name=""/>
              <p14:cNvContentPartPr/>
              <p14:nvPr/>
            </p14:nvContentPartPr>
            <p14:xfrm>
              <a:off x="9608131" y="1275696"/>
              <a:ext cx="21546" cy="81509"/>
            </p14:xfrm>
          </p:contentPart>
        </mc:Choice>
        <mc:Fallback>
          <p:sp>
            <p:nvSpPr>
              <p:cNvPr id="1049466" name=""/>
              <p:cNvSpPr/>
              <p:nvPr/>
            </p:nvSpPr>
            <p:spPr>
              <a:xfrm>
                <a:off x="9608131" y="1275696"/>
                <a:ext cx="21546" cy="81509"/>
              </a:xfrm>
            </p:spPr>
          </p:sp>
        </mc:Fallback>
      </mc:AlternateContent>
      <mc:AlternateContent xmlns:mc="http://schemas.openxmlformats.org/markup-compatibility/2006">
        <mc:Choice xmlns:p14="http://schemas.microsoft.com/office/powerpoint/2010/main" Requires="p14">
          <p:contentPart p14:bwMode="auto" r:id="rId66">
            <p14:nvContentPartPr>
              <p14:cNvPr id="1049467" name=""/>
              <p14:cNvContentPartPr/>
              <p14:nvPr/>
            </p14:nvContentPartPr>
            <p14:xfrm>
              <a:off x="9779917" y="1391420"/>
              <a:ext cx="787333" cy="194088"/>
            </p14:xfrm>
          </p:contentPart>
        </mc:Choice>
        <mc:Fallback>
          <p:sp>
            <p:nvSpPr>
              <p:cNvPr id="1049467" name=""/>
              <p:cNvSpPr/>
              <p:nvPr/>
            </p:nvSpPr>
            <p:spPr>
              <a:xfrm>
                <a:off x="9779917" y="1391420"/>
                <a:ext cx="787333" cy="194088"/>
              </a:xfrm>
            </p:spPr>
          </p:sp>
        </mc:Fallback>
      </mc:AlternateContent>
      <mc:AlternateContent xmlns:mc="http://schemas.openxmlformats.org/markup-compatibility/2006">
        <mc:Choice xmlns:p14="http://schemas.microsoft.com/office/powerpoint/2010/main" Requires="p14">
          <p:contentPart p14:bwMode="auto" r:id="rId67">
            <p14:nvContentPartPr>
              <p14:cNvPr id="1049468" name=""/>
              <p14:cNvContentPartPr/>
              <p14:nvPr/>
            </p14:nvContentPartPr>
            <p14:xfrm>
              <a:off x="10584540" y="1236204"/>
              <a:ext cx="191549" cy="299897"/>
            </p14:xfrm>
          </p:contentPart>
        </mc:Choice>
        <mc:Fallback>
          <p:sp>
            <p:nvSpPr>
              <p:cNvPr id="1049468" name=""/>
              <p:cNvSpPr/>
              <p:nvPr/>
            </p:nvSpPr>
            <p:spPr>
              <a:xfrm>
                <a:off x="10584540" y="1236204"/>
                <a:ext cx="191549" cy="299897"/>
              </a:xfrm>
            </p:spPr>
          </p:sp>
        </mc:Fallback>
      </mc:AlternateContent>
      <mc:AlternateContent xmlns:mc="http://schemas.openxmlformats.org/markup-compatibility/2006">
        <mc:Choice xmlns:p14="http://schemas.microsoft.com/office/powerpoint/2010/main" Requires="p14">
          <p:contentPart p14:bwMode="auto" r:id="rId68">
            <p14:nvContentPartPr>
              <p14:cNvPr id="1049469" name=""/>
              <p14:cNvContentPartPr/>
              <p14:nvPr/>
            </p14:nvContentPartPr>
            <p14:xfrm>
              <a:off x="10802079" y="1384843"/>
              <a:ext cx="317926" cy="360165"/>
            </p14:xfrm>
          </p:contentPart>
        </mc:Choice>
        <mc:Fallback>
          <p:sp>
            <p:nvSpPr>
              <p:cNvPr id="1049469" name=""/>
              <p:cNvSpPr/>
              <p:nvPr/>
            </p:nvSpPr>
            <p:spPr>
              <a:xfrm>
                <a:off x="10802079" y="1384843"/>
                <a:ext cx="317926" cy="360165"/>
              </a:xfrm>
            </p:spPr>
          </p:sp>
        </mc:Fallback>
      </mc:AlternateContent>
      <mc:AlternateContent xmlns:mc="http://schemas.openxmlformats.org/markup-compatibility/2006">
        <mc:Choice xmlns:p14="http://schemas.microsoft.com/office/powerpoint/2010/main" Requires="p14">
          <p:contentPart p14:bwMode="auto" r:id="rId69">
            <p14:nvContentPartPr>
              <p14:cNvPr id="1049470" name=""/>
              <p14:cNvContentPartPr/>
              <p14:nvPr/>
            </p14:nvContentPartPr>
            <p14:xfrm>
              <a:off x="11150428" y="1409376"/>
              <a:ext cx="113157" cy="162127"/>
            </p14:xfrm>
          </p:contentPart>
        </mc:Choice>
        <mc:Fallback>
          <p:sp>
            <p:nvSpPr>
              <p:cNvPr id="1049470" name=""/>
              <p:cNvSpPr/>
              <p:nvPr/>
            </p:nvSpPr>
            <p:spPr>
              <a:xfrm>
                <a:off x="11150428" y="1409376"/>
                <a:ext cx="113157" cy="162127"/>
              </a:xfrm>
            </p:spPr>
          </p:sp>
        </mc:Fallback>
      </mc:AlternateContent>
      <mc:AlternateContent xmlns:mc="http://schemas.openxmlformats.org/markup-compatibility/2006">
        <mc:Choice xmlns:p14="http://schemas.microsoft.com/office/powerpoint/2010/main" Requires="p14">
          <p:contentPart p14:bwMode="auto" r:id="rId70">
            <p14:nvContentPartPr>
              <p14:cNvPr id="1049471" name=""/>
              <p14:cNvContentPartPr/>
              <p14:nvPr/>
            </p14:nvContentPartPr>
            <p14:xfrm>
              <a:off x="11320037" y="1379621"/>
              <a:ext cx="3579" cy="144392"/>
            </p14:xfrm>
          </p:contentPart>
        </mc:Choice>
        <mc:Fallback>
          <p:sp>
            <p:nvSpPr>
              <p:cNvPr id="1049471" name=""/>
              <p:cNvSpPr/>
              <p:nvPr/>
            </p:nvSpPr>
            <p:spPr>
              <a:xfrm>
                <a:off x="11320037" y="1379621"/>
                <a:ext cx="3579" cy="144392"/>
              </a:xfrm>
            </p:spPr>
          </p:sp>
        </mc:Fallback>
      </mc:AlternateContent>
      <mc:AlternateContent xmlns:mc="http://schemas.openxmlformats.org/markup-compatibility/2006">
        <mc:Choice xmlns:p14="http://schemas.microsoft.com/office/powerpoint/2010/main" Requires="p14">
          <p:contentPart p14:bwMode="auto" r:id="rId71">
            <p14:nvContentPartPr>
              <p14:cNvPr id="1049472" name=""/>
              <p14:cNvContentPartPr/>
              <p14:nvPr/>
            </p14:nvContentPartPr>
            <p14:xfrm>
              <a:off x="11259160" y="1189290"/>
              <a:ext cx="4807" cy="36994"/>
            </p14:xfrm>
          </p:contentPart>
        </mc:Choice>
        <mc:Fallback>
          <p:sp>
            <p:nvSpPr>
              <p:cNvPr id="1049472" name=""/>
              <p:cNvSpPr/>
              <p:nvPr/>
            </p:nvSpPr>
            <p:spPr>
              <a:xfrm>
                <a:off x="11259160" y="1189290"/>
                <a:ext cx="4807" cy="36994"/>
              </a:xfrm>
            </p:spPr>
          </p:sp>
        </mc:Fallback>
      </mc:AlternateContent>
      <mc:AlternateContent xmlns:mc="http://schemas.openxmlformats.org/markup-compatibility/2006">
        <mc:Choice xmlns:p14="http://schemas.microsoft.com/office/powerpoint/2010/main" Requires="p14">
          <p:contentPart p14:bwMode="auto" r:id="rId72">
            <p14:nvContentPartPr>
              <p14:cNvPr id="1049473" name=""/>
              <p14:cNvContentPartPr/>
              <p14:nvPr/>
            </p14:nvContentPartPr>
            <p14:xfrm>
              <a:off x="11392240" y="1388231"/>
              <a:ext cx="133323" cy="151730"/>
            </p14:xfrm>
          </p:contentPart>
        </mc:Choice>
        <mc:Fallback>
          <p:sp>
            <p:nvSpPr>
              <p:cNvPr id="1049473" name=""/>
              <p:cNvSpPr/>
              <p:nvPr/>
            </p:nvSpPr>
            <p:spPr>
              <a:xfrm>
                <a:off x="11392240" y="1388231"/>
                <a:ext cx="133323" cy="151730"/>
              </a:xfrm>
            </p:spPr>
          </p:sp>
        </mc:Fallback>
      </mc:AlternateContent>
      <mc:AlternateContent xmlns:mc="http://schemas.openxmlformats.org/markup-compatibility/2006">
        <mc:Choice xmlns:p14="http://schemas.microsoft.com/office/powerpoint/2010/main" Requires="p14">
          <p:contentPart p14:bwMode="auto" r:id="rId73">
            <p14:nvContentPartPr>
              <p14:cNvPr id="1049474" name=""/>
              <p14:cNvContentPartPr/>
              <p14:nvPr/>
            </p14:nvContentPartPr>
            <p14:xfrm>
              <a:off x="11544724" y="1145642"/>
              <a:ext cx="69749" cy="413340"/>
            </p14:xfrm>
          </p:contentPart>
        </mc:Choice>
        <mc:Fallback>
          <p:sp>
            <p:nvSpPr>
              <p:cNvPr id="1049474" name=""/>
              <p:cNvSpPr/>
              <p:nvPr/>
            </p:nvSpPr>
            <p:spPr>
              <a:xfrm>
                <a:off x="11544724" y="1145642"/>
                <a:ext cx="69749" cy="413340"/>
              </a:xfrm>
            </p:spPr>
          </p:sp>
        </mc:Fallback>
      </mc:AlternateContent>
      <mc:AlternateContent xmlns:mc="http://schemas.openxmlformats.org/markup-compatibility/2006">
        <mc:Choice xmlns:p14="http://schemas.microsoft.com/office/powerpoint/2010/main" Requires="p14">
          <p:contentPart p14:bwMode="auto" r:id="rId74">
            <p14:nvContentPartPr>
              <p14:cNvPr id="1049475" name=""/>
              <p14:cNvContentPartPr/>
              <p14:nvPr/>
            </p14:nvContentPartPr>
            <p14:xfrm>
              <a:off x="11460863" y="1281665"/>
              <a:ext cx="257616" cy="11252"/>
            </p14:xfrm>
          </p:contentPart>
        </mc:Choice>
        <mc:Fallback>
          <p:sp>
            <p:nvSpPr>
              <p:cNvPr id="1049475" name=""/>
              <p:cNvSpPr/>
              <p:nvPr/>
            </p:nvSpPr>
            <p:spPr>
              <a:xfrm>
                <a:off x="11460863" y="1281665"/>
                <a:ext cx="257616" cy="11252"/>
              </a:xfrm>
            </p:spPr>
          </p:sp>
        </mc:Fallback>
      </mc:AlternateContent>
      <mc:AlternateContent xmlns:mc="http://schemas.openxmlformats.org/markup-compatibility/2006">
        <mc:Choice xmlns:p14="http://schemas.microsoft.com/office/powerpoint/2010/main" Requires="p14">
          <p:contentPart p14:bwMode="auto" r:id="rId75">
            <p14:nvContentPartPr>
              <p14:cNvPr id="1049476" name=""/>
              <p14:cNvContentPartPr/>
              <p14:nvPr/>
            </p14:nvContentPartPr>
            <p14:xfrm>
              <a:off x="11102654" y="1239895"/>
              <a:ext cx="214506" cy="317235"/>
            </p14:xfrm>
          </p:contentPart>
        </mc:Choice>
        <mc:Fallback>
          <p:sp>
            <p:nvSpPr>
              <p:cNvPr id="1049476" name=""/>
              <p:cNvSpPr/>
              <p:nvPr/>
            </p:nvSpPr>
            <p:spPr>
              <a:xfrm>
                <a:off x="11102654" y="1239895"/>
                <a:ext cx="214506" cy="317235"/>
              </a:xfrm>
            </p:spPr>
          </p:sp>
        </mc:Fallback>
      </mc:AlternateContent>
      <mc:AlternateContent xmlns:mc="http://schemas.openxmlformats.org/markup-compatibility/2006">
        <mc:Choice xmlns:p14="http://schemas.microsoft.com/office/powerpoint/2010/main" Requires="p14">
          <p:contentPart p14:bwMode="auto" r:id="rId76">
            <p14:nvContentPartPr>
              <p14:cNvPr id="1049477" name=""/>
              <p14:cNvContentPartPr/>
              <p14:nvPr/>
            </p14:nvContentPartPr>
            <p14:xfrm>
              <a:off x="11292268" y="1067847"/>
              <a:ext cx="57214" cy="377992"/>
            </p14:xfrm>
          </p:contentPart>
        </mc:Choice>
        <mc:Fallback>
          <p:sp>
            <p:nvSpPr>
              <p:cNvPr id="1049477" name=""/>
              <p:cNvSpPr/>
              <p:nvPr/>
            </p:nvSpPr>
            <p:spPr>
              <a:xfrm>
                <a:off x="11292268" y="1067847"/>
                <a:ext cx="57214" cy="377992"/>
              </a:xfrm>
            </p:spPr>
          </p:sp>
        </mc:Fallback>
      </mc:AlternateContent>
      <mc:AlternateContent xmlns:mc="http://schemas.openxmlformats.org/markup-compatibility/2006">
        <mc:Choice xmlns:p14="http://schemas.microsoft.com/office/powerpoint/2010/main" Requires="p14">
          <p:contentPart p14:bwMode="auto" r:id="rId77">
            <p14:nvContentPartPr>
              <p14:cNvPr id="1049478" name=""/>
              <p14:cNvContentPartPr/>
              <p14:nvPr/>
            </p14:nvContentPartPr>
            <p14:xfrm>
              <a:off x="11426551" y="1284307"/>
              <a:ext cx="15062" cy="196010"/>
            </p14:xfrm>
          </p:contentPart>
        </mc:Choice>
        <mc:Fallback>
          <p:sp>
            <p:nvSpPr>
              <p:cNvPr id="1049478" name=""/>
              <p:cNvSpPr/>
              <p:nvPr/>
            </p:nvSpPr>
            <p:spPr>
              <a:xfrm>
                <a:off x="11426551" y="1284307"/>
                <a:ext cx="15062" cy="196010"/>
              </a:xfrm>
            </p:spPr>
          </p:sp>
        </mc:Fallback>
      </mc:AlternateContent>
      <mc:AlternateContent xmlns:mc="http://schemas.openxmlformats.org/markup-compatibility/2006">
        <mc:Choice xmlns:p14="http://schemas.microsoft.com/office/powerpoint/2010/main" Requires="p14">
          <p:contentPart p14:bwMode="auto" r:id="rId78">
            <p14:nvContentPartPr>
              <p14:cNvPr id="1049479" name=""/>
              <p14:cNvContentPartPr/>
              <p14:nvPr/>
            </p14:nvContentPartPr>
            <p14:xfrm>
              <a:off x="11479907" y="1128123"/>
              <a:ext cx="14740" cy="83471"/>
            </p14:xfrm>
          </p:contentPart>
        </mc:Choice>
        <mc:Fallback>
          <p:sp>
            <p:nvSpPr>
              <p:cNvPr id="1049479" name=""/>
              <p:cNvSpPr/>
              <p:nvPr/>
            </p:nvSpPr>
            <p:spPr>
              <a:xfrm>
                <a:off x="11479907" y="1128123"/>
                <a:ext cx="14740" cy="83471"/>
              </a:xfrm>
            </p:spPr>
          </p:sp>
        </mc:Fallback>
      </mc:AlternateContent>
      <mc:AlternateContent xmlns:mc="http://schemas.openxmlformats.org/markup-compatibility/2006">
        <mc:Choice xmlns:p14="http://schemas.microsoft.com/office/powerpoint/2010/main" Requires="p14">
          <p:contentPart p14:bwMode="auto" r:id="rId79">
            <p14:nvContentPartPr>
              <p14:cNvPr id="1049480" name=""/>
              <p14:cNvContentPartPr/>
              <p14:nvPr/>
            </p14:nvContentPartPr>
            <p14:xfrm>
              <a:off x="11263967" y="1214826"/>
              <a:ext cx="248099" cy="17815"/>
            </p14:xfrm>
          </p:contentPart>
        </mc:Choice>
        <mc:Fallback>
          <p:sp>
            <p:nvSpPr>
              <p:cNvPr id="1049480" name=""/>
              <p:cNvSpPr/>
              <p:nvPr/>
            </p:nvSpPr>
            <p:spPr>
              <a:xfrm>
                <a:off x="11263967" y="1214826"/>
                <a:ext cx="248099" cy="17815"/>
              </a:xfrm>
            </p:spPr>
          </p:sp>
        </mc:Fallback>
      </mc:AlternateContent>
      <mc:AlternateContent xmlns:mc="http://schemas.openxmlformats.org/markup-compatibility/2006">
        <mc:Choice xmlns:p14="http://schemas.microsoft.com/office/powerpoint/2010/main" Requires="p14">
          <p:contentPart p14:bwMode="auto" r:id="rId80">
            <p14:nvContentPartPr>
              <p14:cNvPr id="1049481" name=""/>
              <p14:cNvContentPartPr/>
              <p14:nvPr/>
            </p14:nvContentPartPr>
            <p14:xfrm>
              <a:off x="8072457" y="1708913"/>
              <a:ext cx="559024" cy="345215"/>
            </p14:xfrm>
          </p:contentPart>
        </mc:Choice>
        <mc:Fallback>
          <p:sp>
            <p:nvSpPr>
              <p:cNvPr id="1049481" name=""/>
              <p:cNvSpPr/>
              <p:nvPr/>
            </p:nvSpPr>
            <p:spPr>
              <a:xfrm>
                <a:off x="8072457" y="1708913"/>
                <a:ext cx="559024" cy="345215"/>
              </a:xfrm>
            </p:spPr>
          </p:sp>
        </mc:Fallback>
      </mc:AlternateContent>
      <mc:AlternateContent xmlns:mc="http://schemas.openxmlformats.org/markup-compatibility/2006">
        <mc:Choice xmlns:p14="http://schemas.microsoft.com/office/powerpoint/2010/main" Requires="p14">
          <p:contentPart p14:bwMode="auto" r:id="rId81">
            <p14:nvContentPartPr>
              <p14:cNvPr id="1049482" name=""/>
              <p14:cNvContentPartPr/>
              <p14:nvPr/>
            </p14:nvContentPartPr>
            <p14:xfrm>
              <a:off x="8509006" y="1951503"/>
              <a:ext cx="112394" cy="207849"/>
            </p14:xfrm>
          </p:contentPart>
        </mc:Choice>
        <mc:Fallback>
          <p:sp>
            <p:nvSpPr>
              <p:cNvPr id="1049482" name=""/>
              <p:cNvSpPr/>
              <p:nvPr/>
            </p:nvSpPr>
            <p:spPr>
              <a:xfrm>
                <a:off x="8509006" y="1951503"/>
                <a:ext cx="112394" cy="207849"/>
              </a:xfrm>
            </p:spPr>
          </p:sp>
        </mc:Fallback>
      </mc:AlternateContent>
      <mc:AlternateContent xmlns:mc="http://schemas.openxmlformats.org/markup-compatibility/2006">
        <mc:Choice xmlns:p14="http://schemas.microsoft.com/office/powerpoint/2010/main" Requires="p14">
          <p:contentPart p14:bwMode="auto" r:id="rId82">
            <p14:nvContentPartPr>
              <p14:cNvPr id="1049483" name=""/>
              <p14:cNvContentPartPr/>
              <p14:nvPr/>
            </p14:nvContentPartPr>
            <p14:xfrm>
              <a:off x="8732046" y="2075054"/>
              <a:ext cx="212998" cy="268010"/>
            </p14:xfrm>
          </p:contentPart>
        </mc:Choice>
        <mc:Fallback>
          <p:sp>
            <p:nvSpPr>
              <p:cNvPr id="1049483" name=""/>
              <p:cNvSpPr/>
              <p:nvPr/>
            </p:nvSpPr>
            <p:spPr>
              <a:xfrm>
                <a:off x="8732046" y="2075054"/>
                <a:ext cx="212998" cy="268010"/>
              </a:xfrm>
            </p:spPr>
          </p:sp>
        </mc:Fallback>
      </mc:AlternateContent>
      <mc:AlternateContent xmlns:mc="http://schemas.openxmlformats.org/markup-compatibility/2006">
        <mc:Choice xmlns:p14="http://schemas.microsoft.com/office/powerpoint/2010/main" Requires="p14">
          <p:contentPart p14:bwMode="auto" r:id="rId83">
            <p14:nvContentPartPr>
              <p14:cNvPr id="1049484" name=""/>
              <p14:cNvContentPartPr/>
              <p14:nvPr/>
            </p14:nvContentPartPr>
            <p14:xfrm>
              <a:off x="8962448" y="2072946"/>
              <a:ext cx="212976" cy="67118"/>
            </p14:xfrm>
          </p:contentPart>
        </mc:Choice>
        <mc:Fallback>
          <p:sp>
            <p:nvSpPr>
              <p:cNvPr id="1049484" name=""/>
              <p:cNvSpPr/>
              <p:nvPr/>
            </p:nvSpPr>
            <p:spPr>
              <a:xfrm>
                <a:off x="8962448" y="2072946"/>
                <a:ext cx="212976" cy="67118"/>
              </a:xfrm>
            </p:spPr>
          </p:sp>
        </mc:Fallback>
      </mc:AlternateContent>
      <mc:AlternateContent xmlns:mc="http://schemas.openxmlformats.org/markup-compatibility/2006">
        <mc:Choice xmlns:p14="http://schemas.microsoft.com/office/powerpoint/2010/main" Requires="p14">
          <p:contentPart p14:bwMode="auto" r:id="rId84">
            <p14:nvContentPartPr>
              <p14:cNvPr id="1049485" name=""/>
              <p14:cNvContentPartPr/>
              <p14:nvPr/>
            </p14:nvContentPartPr>
            <p14:xfrm>
              <a:off x="8979340" y="2003466"/>
              <a:ext cx="77069" cy="251794"/>
            </p14:xfrm>
          </p:contentPart>
        </mc:Choice>
        <mc:Fallback>
          <p:sp>
            <p:nvSpPr>
              <p:cNvPr id="1049485" name=""/>
              <p:cNvSpPr/>
              <p:nvPr/>
            </p:nvSpPr>
            <p:spPr>
              <a:xfrm>
                <a:off x="8979340" y="2003466"/>
                <a:ext cx="77069" cy="251794"/>
              </a:xfrm>
            </p:spPr>
          </p:sp>
        </mc:Fallback>
      </mc:AlternateContent>
      <mc:AlternateContent xmlns:mc="http://schemas.openxmlformats.org/markup-compatibility/2006">
        <mc:Choice xmlns:p14="http://schemas.microsoft.com/office/powerpoint/2010/main" Requires="p14">
          <p:contentPart p14:bwMode="auto" r:id="rId85">
            <p14:nvContentPartPr>
              <p14:cNvPr id="1049486" name=""/>
              <p14:cNvContentPartPr/>
              <p14:nvPr/>
            </p14:nvContentPartPr>
            <p14:xfrm>
              <a:off x="2340301" y="3676025"/>
              <a:ext cx="296676" cy="26164"/>
            </p14:xfrm>
          </p:contentPart>
        </mc:Choice>
        <mc:Fallback>
          <p:sp>
            <p:nvSpPr>
              <p:cNvPr id="1049486" name=""/>
              <p:cNvSpPr/>
              <p:nvPr/>
            </p:nvSpPr>
            <p:spPr>
              <a:xfrm>
                <a:off x="2340301" y="3676025"/>
                <a:ext cx="296676" cy="26164"/>
              </a:xfrm>
            </p:spPr>
          </p:sp>
        </mc:Fallback>
      </mc:AlternateContent>
      <mc:AlternateContent xmlns:mc="http://schemas.openxmlformats.org/markup-compatibility/2006">
        <mc:Choice xmlns:p14="http://schemas.microsoft.com/office/powerpoint/2010/main" Requires="p14">
          <p:contentPart p14:bwMode="auto" r:id="rId86">
            <p14:nvContentPartPr>
              <p14:cNvPr id="1049487" name=""/>
              <p14:cNvContentPartPr/>
              <p14:nvPr/>
            </p14:nvContentPartPr>
            <p14:xfrm>
              <a:off x="2374613" y="3823335"/>
              <a:ext cx="191784" cy="4541"/>
            </p14:xfrm>
          </p:contentPart>
        </mc:Choice>
        <mc:Fallback>
          <p:sp>
            <p:nvSpPr>
              <p:cNvPr id="1049487" name=""/>
              <p:cNvSpPr/>
              <p:nvPr/>
            </p:nvSpPr>
            <p:spPr>
              <a:xfrm>
                <a:off x="2374613" y="3823335"/>
                <a:ext cx="191784" cy="4541"/>
              </a:xfrm>
            </p:spPr>
          </p:sp>
        </mc:Fallback>
      </mc:AlternateContent>
      <mc:AlternateContent xmlns:mc="http://schemas.openxmlformats.org/markup-compatibility/2006">
        <mc:Choice xmlns:p14="http://schemas.microsoft.com/office/powerpoint/2010/main" Requires="p14">
          <p:contentPart p14:bwMode="auto" r:id="rId87">
            <p14:nvContentPartPr>
              <p14:cNvPr id="1049488" name=""/>
              <p14:cNvContentPartPr/>
              <p14:nvPr/>
            </p14:nvContentPartPr>
            <p14:xfrm>
              <a:off x="3303806" y="3105595"/>
              <a:ext cx="343449" cy="583158"/>
            </p14:xfrm>
          </p:contentPart>
        </mc:Choice>
        <mc:Fallback>
          <p:sp>
            <p:nvSpPr>
              <p:cNvPr id="1049488" name=""/>
              <p:cNvSpPr/>
              <p:nvPr/>
            </p:nvSpPr>
            <p:spPr>
              <a:xfrm>
                <a:off x="3303806" y="3105595"/>
                <a:ext cx="343449" cy="583158"/>
              </a:xfrm>
            </p:spPr>
          </p:sp>
        </mc:Fallback>
      </mc:AlternateContent>
      <mc:AlternateContent xmlns:mc="http://schemas.openxmlformats.org/markup-compatibility/2006">
        <mc:Choice xmlns:p14="http://schemas.microsoft.com/office/powerpoint/2010/main" Requires="p14">
          <p:contentPart p14:bwMode="auto" r:id="rId88">
            <p14:nvContentPartPr>
              <p14:cNvPr id="1049489" name=""/>
              <p14:cNvContentPartPr/>
              <p14:nvPr/>
            </p14:nvContentPartPr>
            <p14:xfrm>
              <a:off x="3828898" y="3198959"/>
              <a:ext cx="472133" cy="566493"/>
            </p14:xfrm>
          </p:contentPart>
        </mc:Choice>
        <mc:Fallback>
          <p:sp>
            <p:nvSpPr>
              <p:cNvPr id="1049489" name=""/>
              <p:cNvSpPr/>
              <p:nvPr/>
            </p:nvSpPr>
            <p:spPr>
              <a:xfrm>
                <a:off x="3828898" y="3198959"/>
                <a:ext cx="472133" cy="566493"/>
              </a:xfrm>
            </p:spPr>
          </p:sp>
        </mc:Fallback>
      </mc:AlternateContent>
      <mc:AlternateContent xmlns:mc="http://schemas.openxmlformats.org/markup-compatibility/2006">
        <mc:Choice xmlns:p14="http://schemas.microsoft.com/office/powerpoint/2010/main" Requires="p14">
          <p:contentPart p14:bwMode="auto" r:id="rId89">
            <p14:nvContentPartPr>
              <p14:cNvPr id="1049490" name=""/>
              <p14:cNvContentPartPr/>
              <p14:nvPr/>
            </p14:nvContentPartPr>
            <p14:xfrm>
              <a:off x="3931833" y="3090581"/>
              <a:ext cx="366337" cy="30817"/>
            </p14:xfrm>
          </p:contentPart>
        </mc:Choice>
        <mc:Fallback>
          <p:sp>
            <p:nvSpPr>
              <p:cNvPr id="1049490" name=""/>
              <p:cNvSpPr/>
              <p:nvPr/>
            </p:nvSpPr>
            <p:spPr>
              <a:xfrm>
                <a:off x="3931833" y="3090581"/>
                <a:ext cx="366337" cy="30817"/>
              </a:xfrm>
            </p:spPr>
          </p:sp>
        </mc:Fallback>
      </mc:AlternateContent>
      <mc:AlternateContent xmlns:mc="http://schemas.openxmlformats.org/markup-compatibility/2006">
        <mc:Choice xmlns:p14="http://schemas.microsoft.com/office/powerpoint/2010/main" Requires="p14">
          <p:contentPart p14:bwMode="auto" r:id="rId90">
            <p14:nvContentPartPr>
              <p14:cNvPr id="1049491" name=""/>
              <p14:cNvContentPartPr/>
              <p14:nvPr/>
            </p14:nvContentPartPr>
            <p14:xfrm>
              <a:off x="4196825" y="2999658"/>
              <a:ext cx="126950" cy="217054"/>
            </p14:xfrm>
          </p:contentPart>
        </mc:Choice>
        <mc:Fallback>
          <p:sp>
            <p:nvSpPr>
              <p:cNvPr id="1049491" name=""/>
              <p:cNvSpPr/>
              <p:nvPr/>
            </p:nvSpPr>
            <p:spPr>
              <a:xfrm>
                <a:off x="4196825" y="2999658"/>
                <a:ext cx="126950" cy="217054"/>
              </a:xfrm>
            </p:spPr>
          </p:sp>
        </mc:Fallback>
      </mc:AlternateContent>
      <mc:AlternateContent xmlns:mc="http://schemas.openxmlformats.org/markup-compatibility/2006">
        <mc:Choice xmlns:p14="http://schemas.microsoft.com/office/powerpoint/2010/main" Requires="p14">
          <p:contentPart p14:bwMode="auto" r:id="rId91">
            <p14:nvContentPartPr>
              <p14:cNvPr id="1049492" name=""/>
              <p14:cNvContentPartPr/>
              <p14:nvPr/>
            </p14:nvContentPartPr>
            <p14:xfrm>
              <a:off x="3294038" y="3818670"/>
              <a:ext cx="937098" cy="13572"/>
            </p14:xfrm>
          </p:contentPart>
        </mc:Choice>
        <mc:Fallback>
          <p:sp>
            <p:nvSpPr>
              <p:cNvPr id="1049492" name=""/>
              <p:cNvSpPr/>
              <p:nvPr/>
            </p:nvSpPr>
            <p:spPr>
              <a:xfrm>
                <a:off x="3294038" y="3818670"/>
                <a:ext cx="937098" cy="13572"/>
              </a:xfrm>
            </p:spPr>
          </p:sp>
        </mc:Fallback>
      </mc:AlternateContent>
      <mc:AlternateContent xmlns:mc="http://schemas.openxmlformats.org/markup-compatibility/2006">
        <mc:Choice xmlns:p14="http://schemas.microsoft.com/office/powerpoint/2010/main" Requires="p14">
          <p:contentPart p14:bwMode="auto" r:id="rId92">
            <p14:nvContentPartPr>
              <p14:cNvPr id="1049493" name=""/>
              <p14:cNvContentPartPr/>
              <p14:nvPr/>
            </p14:nvContentPartPr>
            <p14:xfrm>
              <a:off x="3465727" y="4004383"/>
              <a:ext cx="508863" cy="482289"/>
            </p14:xfrm>
          </p:contentPart>
        </mc:Choice>
        <mc:Fallback>
          <p:sp>
            <p:nvSpPr>
              <p:cNvPr id="1049493" name=""/>
              <p:cNvSpPr/>
              <p:nvPr/>
            </p:nvSpPr>
            <p:spPr>
              <a:xfrm>
                <a:off x="3465727" y="4004383"/>
                <a:ext cx="508863" cy="482289"/>
              </a:xfrm>
            </p:spPr>
          </p:sp>
        </mc:Fallback>
      </mc:AlternateContent>
      <mc:AlternateContent xmlns:mc="http://schemas.openxmlformats.org/markup-compatibility/2006">
        <mc:Choice xmlns:p14="http://schemas.microsoft.com/office/powerpoint/2010/main" Requires="p14">
          <p:contentPart p14:bwMode="auto" r:id="rId93">
            <p14:nvContentPartPr>
              <p14:cNvPr id="1049494" name=""/>
              <p14:cNvContentPartPr/>
              <p14:nvPr/>
            </p14:nvContentPartPr>
            <p14:xfrm>
              <a:off x="3777695" y="4239331"/>
              <a:ext cx="256545" cy="60573"/>
            </p14:xfrm>
          </p:contentPart>
        </mc:Choice>
        <mc:Fallback>
          <p:sp>
            <p:nvSpPr>
              <p:cNvPr id="1049494" name=""/>
              <p:cNvSpPr/>
              <p:nvPr/>
            </p:nvSpPr>
            <p:spPr>
              <a:xfrm>
                <a:off x="3777695" y="4239331"/>
                <a:ext cx="256545" cy="60573"/>
              </a:xfrm>
            </p:spPr>
          </p:sp>
        </mc:Fallback>
      </mc:AlternateContent>
      <mc:AlternateContent xmlns:mc="http://schemas.openxmlformats.org/markup-compatibility/2006">
        <mc:Choice xmlns:p14="http://schemas.microsoft.com/office/powerpoint/2010/main" Requires="p14">
          <p:contentPart p14:bwMode="auto" r:id="rId94">
            <p14:nvContentPartPr>
              <p14:cNvPr id="1049495" name=""/>
              <p14:cNvContentPartPr/>
              <p14:nvPr/>
            </p14:nvContentPartPr>
            <p14:xfrm>
              <a:off x="1656835" y="3403183"/>
              <a:ext cx="67439" cy="578343"/>
            </p14:xfrm>
          </p:contentPart>
        </mc:Choice>
        <mc:Fallback>
          <p:sp>
            <p:nvSpPr>
              <p:cNvPr id="1049495" name=""/>
              <p:cNvSpPr/>
              <p:nvPr/>
            </p:nvSpPr>
            <p:spPr>
              <a:xfrm>
                <a:off x="1656835" y="3403183"/>
                <a:ext cx="67439" cy="578343"/>
              </a:xfrm>
            </p:spPr>
          </p:sp>
        </mc:Fallback>
      </mc:AlternateContent>
      <mc:AlternateContent xmlns:mc="http://schemas.openxmlformats.org/markup-compatibility/2006">
        <mc:Choice xmlns:p14="http://schemas.microsoft.com/office/powerpoint/2010/main" Requires="p14">
          <p:contentPart p14:bwMode="auto" r:id="rId95">
            <p14:nvContentPartPr>
              <p14:cNvPr id="1049496" name=""/>
              <p14:cNvContentPartPr/>
              <p14:nvPr/>
            </p14:nvContentPartPr>
            <p14:xfrm>
              <a:off x="1673071" y="3410574"/>
              <a:ext cx="284712" cy="25268"/>
            </p14:xfrm>
          </p:contentPart>
        </mc:Choice>
        <mc:Fallback>
          <p:sp>
            <p:nvSpPr>
              <p:cNvPr id="1049496" name=""/>
              <p:cNvSpPr/>
              <p:nvPr/>
            </p:nvSpPr>
            <p:spPr>
              <a:xfrm>
                <a:off x="1673071" y="3410574"/>
                <a:ext cx="284712" cy="25268"/>
              </a:xfrm>
            </p:spPr>
          </p:sp>
        </mc:Fallback>
      </mc:AlternateContent>
      <mc:AlternateContent xmlns:mc="http://schemas.openxmlformats.org/markup-compatibility/2006">
        <mc:Choice xmlns:p14="http://schemas.microsoft.com/office/powerpoint/2010/main" Requires="p14">
          <p:contentPart p14:bwMode="auto" r:id="rId96">
            <p14:nvContentPartPr>
              <p14:cNvPr id="1049497" name=""/>
              <p14:cNvContentPartPr/>
              <p14:nvPr/>
            </p14:nvContentPartPr>
            <p14:xfrm>
              <a:off x="1621340" y="3631425"/>
              <a:ext cx="308020" cy="40542"/>
            </p14:xfrm>
          </p:contentPart>
        </mc:Choice>
        <mc:Fallback>
          <p:sp>
            <p:nvSpPr>
              <p:cNvPr id="1049497" name=""/>
              <p:cNvSpPr/>
              <p:nvPr/>
            </p:nvSpPr>
            <p:spPr>
              <a:xfrm>
                <a:off x="1621340" y="3631425"/>
                <a:ext cx="308020" cy="40542"/>
              </a:xfrm>
            </p:spPr>
          </p:sp>
        </mc:Fallback>
      </mc:AlternateContent>
      <mc:AlternateContent xmlns:mc="http://schemas.openxmlformats.org/markup-compatibility/2006">
        <mc:Choice xmlns:p14="http://schemas.microsoft.com/office/powerpoint/2010/main" Requires="p14">
          <p:contentPart p14:bwMode="auto" r:id="rId97">
            <p14:nvContentPartPr>
              <p14:cNvPr id="1049498" name=""/>
              <p14:cNvContentPartPr/>
              <p14:nvPr/>
            </p14:nvContentPartPr>
            <p14:xfrm>
              <a:off x="1638760" y="3277285"/>
              <a:ext cx="288655" cy="20994"/>
            </p14:xfrm>
          </p:contentPart>
        </mc:Choice>
        <mc:Fallback>
          <p:sp>
            <p:nvSpPr>
              <p:cNvPr id="1049498" name=""/>
              <p:cNvSpPr/>
              <p:nvPr/>
            </p:nvSpPr>
            <p:spPr>
              <a:xfrm>
                <a:off x="1638760" y="3277285"/>
                <a:ext cx="288655" cy="20994"/>
              </a:xfrm>
            </p:spPr>
          </p:sp>
        </mc:Fallback>
      </mc:AlternateContent>
      <mc:AlternateContent xmlns:mc="http://schemas.openxmlformats.org/markup-compatibility/2006">
        <mc:Choice xmlns:p14="http://schemas.microsoft.com/office/powerpoint/2010/main" Requires="p14">
          <p:contentPart p14:bwMode="auto" r:id="rId98">
            <p14:nvContentPartPr>
              <p14:cNvPr id="1049499" name=""/>
              <p14:cNvContentPartPr/>
              <p14:nvPr/>
            </p14:nvContentPartPr>
            <p14:xfrm>
              <a:off x="1809790" y="3173361"/>
              <a:ext cx="193193" cy="263986"/>
            </p14:xfrm>
          </p:contentPart>
        </mc:Choice>
        <mc:Fallback>
          <p:sp>
            <p:nvSpPr>
              <p:cNvPr id="1049499" name=""/>
              <p:cNvSpPr/>
              <p:nvPr/>
            </p:nvSpPr>
            <p:spPr>
              <a:xfrm>
                <a:off x="1809790" y="3173361"/>
                <a:ext cx="193193" cy="263986"/>
              </a:xfrm>
            </p:spPr>
          </p:sp>
        </mc:Fallback>
      </mc:AlternateContent>
      <mc:AlternateContent xmlns:mc="http://schemas.openxmlformats.org/markup-compatibility/2006">
        <mc:Choice xmlns:p14="http://schemas.microsoft.com/office/powerpoint/2010/main" Requires="p14">
          <p:contentPart p14:bwMode="auto" r:id="rId99">
            <p14:nvContentPartPr>
              <p14:cNvPr id="1049500" name=""/>
              <p14:cNvContentPartPr/>
              <p14:nvPr/>
            </p14:nvContentPartPr>
            <p14:xfrm>
              <a:off x="5548703" y="3648788"/>
              <a:ext cx="6168704" cy="2072805"/>
            </p14:xfrm>
          </p:contentPart>
        </mc:Choice>
        <mc:Fallback>
          <p:sp>
            <p:nvSpPr>
              <p:cNvPr id="1049500" name=""/>
              <p:cNvSpPr/>
              <p:nvPr/>
            </p:nvSpPr>
            <p:spPr>
              <a:xfrm>
                <a:off x="5548703" y="3648788"/>
                <a:ext cx="6168704" cy="2072805"/>
              </a:xfrm>
            </p:spPr>
          </p:sp>
        </mc:Fallback>
      </mc:AlternateContent>
      <mc:AlternateContent xmlns:mc="http://schemas.openxmlformats.org/markup-compatibility/2006">
        <mc:Choice xmlns:p14="http://schemas.microsoft.com/office/powerpoint/2010/main" Requires="p14">
          <p:contentPart p14:bwMode="auto" r:id="rId100">
            <p14:nvContentPartPr>
              <p14:cNvPr id="1049501" name=""/>
              <p14:cNvContentPartPr/>
              <p14:nvPr/>
            </p14:nvContentPartPr>
            <p14:xfrm>
              <a:off x="5473745" y="4249426"/>
              <a:ext cx="17476" cy="536251"/>
            </p14:xfrm>
          </p:contentPart>
        </mc:Choice>
        <mc:Fallback>
          <p:sp>
            <p:nvSpPr>
              <p:cNvPr id="1049501" name=""/>
              <p:cNvSpPr/>
              <p:nvPr/>
            </p:nvSpPr>
            <p:spPr>
              <a:xfrm>
                <a:off x="5473745" y="4249426"/>
                <a:ext cx="17476" cy="536251"/>
              </a:xfrm>
            </p:spPr>
          </p:sp>
        </mc:Fallback>
      </mc:AlternateContent>
      <mc:AlternateContent xmlns:mc="http://schemas.openxmlformats.org/markup-compatibility/2006">
        <mc:Choice xmlns:p14="http://schemas.microsoft.com/office/powerpoint/2010/main" Requires="p14">
          <p:contentPart p14:bwMode="auto" r:id="rId101">
            <p14:nvContentPartPr>
              <p14:cNvPr id="1049502" name=""/>
              <p14:cNvContentPartPr/>
              <p14:nvPr/>
            </p14:nvContentPartPr>
            <p14:xfrm>
              <a:off x="5403011" y="4481272"/>
              <a:ext cx="344940" cy="237130"/>
            </p14:xfrm>
          </p:contentPart>
        </mc:Choice>
        <mc:Fallback>
          <p:sp>
            <p:nvSpPr>
              <p:cNvPr id="1049502" name=""/>
              <p:cNvSpPr/>
              <p:nvPr/>
            </p:nvSpPr>
            <p:spPr>
              <a:xfrm>
                <a:off x="5403011" y="4481272"/>
                <a:ext cx="344940" cy="237130"/>
              </a:xfrm>
            </p:spPr>
          </p:sp>
        </mc:Fallback>
      </mc:AlternateContent>
      <mc:AlternateContent xmlns:mc="http://schemas.openxmlformats.org/markup-compatibility/2006">
        <mc:Choice xmlns:p14="http://schemas.microsoft.com/office/powerpoint/2010/main" Requires="p14">
          <p:contentPart p14:bwMode="auto" r:id="rId102">
            <p14:nvContentPartPr>
              <p14:cNvPr id="1049503" name=""/>
              <p14:cNvContentPartPr/>
              <p14:nvPr/>
            </p14:nvContentPartPr>
            <p14:xfrm>
              <a:off x="5750348" y="4423286"/>
              <a:ext cx="255505" cy="601546"/>
            </p14:xfrm>
          </p:contentPart>
        </mc:Choice>
        <mc:Fallback>
          <p:sp>
            <p:nvSpPr>
              <p:cNvPr id="1049503" name=""/>
              <p:cNvSpPr/>
              <p:nvPr/>
            </p:nvSpPr>
            <p:spPr>
              <a:xfrm>
                <a:off x="5750348" y="4423286"/>
                <a:ext cx="255505" cy="601546"/>
              </a:xfrm>
            </p:spPr>
          </p:sp>
        </mc:Fallback>
      </mc:AlternateContent>
      <mc:AlternateContent xmlns:mc="http://schemas.openxmlformats.org/markup-compatibility/2006">
        <mc:Choice xmlns:p14="http://schemas.microsoft.com/office/powerpoint/2010/main" Requires="p14">
          <p:contentPart p14:bwMode="auto" r:id="rId103">
            <p14:nvContentPartPr>
              <p14:cNvPr id="1049504" name=""/>
              <p14:cNvContentPartPr/>
              <p14:nvPr/>
            </p14:nvContentPartPr>
            <p14:xfrm>
              <a:off x="5941508" y="4282682"/>
              <a:ext cx="26325" cy="80433"/>
            </p14:xfrm>
          </p:contentPart>
        </mc:Choice>
        <mc:Fallback>
          <p:sp>
            <p:nvSpPr>
              <p:cNvPr id="1049504" name=""/>
              <p:cNvSpPr/>
              <p:nvPr/>
            </p:nvSpPr>
            <p:spPr>
              <a:xfrm>
                <a:off x="5941508" y="4282682"/>
                <a:ext cx="26325" cy="80433"/>
              </a:xfrm>
            </p:spPr>
          </p:sp>
        </mc:Fallback>
      </mc:AlternateContent>
      <mc:AlternateContent xmlns:mc="http://schemas.openxmlformats.org/markup-compatibility/2006">
        <mc:Choice xmlns:p14="http://schemas.microsoft.com/office/powerpoint/2010/main" Requires="p14">
          <p:contentPart p14:bwMode="auto" r:id="rId104">
            <p14:nvContentPartPr>
              <p14:cNvPr id="1049505" name=""/>
              <p14:cNvContentPartPr/>
              <p14:nvPr/>
            </p14:nvContentPartPr>
            <p14:xfrm>
              <a:off x="6056146" y="4528328"/>
              <a:ext cx="170363" cy="187825"/>
            </p14:xfrm>
          </p:contentPart>
        </mc:Choice>
        <mc:Fallback>
          <p:sp>
            <p:nvSpPr>
              <p:cNvPr id="1049505" name=""/>
              <p:cNvSpPr/>
              <p:nvPr/>
            </p:nvSpPr>
            <p:spPr>
              <a:xfrm>
                <a:off x="6056146" y="4528328"/>
                <a:ext cx="170363" cy="187825"/>
              </a:xfrm>
            </p:spPr>
          </p:sp>
        </mc:Fallback>
      </mc:AlternateContent>
      <mc:AlternateContent xmlns:mc="http://schemas.openxmlformats.org/markup-compatibility/2006">
        <mc:Choice xmlns:p14="http://schemas.microsoft.com/office/powerpoint/2010/main" Requires="p14">
          <p:contentPart p14:bwMode="auto" r:id="rId105">
            <p14:nvContentPartPr>
              <p14:cNvPr id="1049506" name=""/>
              <p14:cNvContentPartPr/>
              <p14:nvPr/>
            </p14:nvContentPartPr>
            <p14:xfrm>
              <a:off x="6223001" y="4603364"/>
              <a:ext cx="148055" cy="202428"/>
            </p14:xfrm>
          </p:contentPart>
        </mc:Choice>
        <mc:Fallback>
          <p:sp>
            <p:nvSpPr>
              <p:cNvPr id="1049506" name=""/>
              <p:cNvSpPr/>
              <p:nvPr/>
            </p:nvSpPr>
            <p:spPr>
              <a:xfrm>
                <a:off x="6223001" y="4603364"/>
                <a:ext cx="148055" cy="202428"/>
              </a:xfrm>
            </p:spPr>
          </p:sp>
        </mc:Fallback>
      </mc:AlternateContent>
      <mc:AlternateContent xmlns:mc="http://schemas.openxmlformats.org/markup-compatibility/2006">
        <mc:Choice xmlns:p14="http://schemas.microsoft.com/office/powerpoint/2010/main" Requires="p14">
          <p:contentPart p14:bwMode="auto" r:id="rId106">
            <p14:nvContentPartPr>
              <p14:cNvPr id="1049507" name=""/>
              <p14:cNvContentPartPr/>
              <p14:nvPr/>
            </p14:nvContentPartPr>
            <p14:xfrm>
              <a:off x="6352651" y="4343256"/>
              <a:ext cx="51490" cy="530856"/>
            </p14:xfrm>
          </p:contentPart>
        </mc:Choice>
        <mc:Fallback>
          <p:sp>
            <p:nvSpPr>
              <p:cNvPr id="1049507" name=""/>
              <p:cNvSpPr/>
              <p:nvPr/>
            </p:nvSpPr>
            <p:spPr>
              <a:xfrm>
                <a:off x="6352651" y="4343256"/>
                <a:ext cx="51490" cy="530856"/>
              </a:xfrm>
            </p:spPr>
          </p:sp>
        </mc:Fallback>
      </mc:AlternateContent>
      <mc:AlternateContent xmlns:mc="http://schemas.openxmlformats.org/markup-compatibility/2006">
        <mc:Choice xmlns:p14="http://schemas.microsoft.com/office/powerpoint/2010/main" Requires="p14">
          <p:contentPart p14:bwMode="auto" r:id="rId107">
            <p14:nvContentPartPr>
              <p14:cNvPr id="1049508" name=""/>
              <p14:cNvContentPartPr/>
              <p14:nvPr/>
            </p14:nvContentPartPr>
            <p14:xfrm>
              <a:off x="6352651" y="4632389"/>
              <a:ext cx="659524" cy="243465"/>
            </p14:xfrm>
          </p:contentPart>
        </mc:Choice>
        <mc:Fallback>
          <p:sp>
            <p:nvSpPr>
              <p:cNvPr id="1049508" name=""/>
              <p:cNvSpPr/>
              <p:nvPr/>
            </p:nvSpPr>
            <p:spPr>
              <a:xfrm>
                <a:off x="6352651" y="4632389"/>
                <a:ext cx="659524" cy="243465"/>
              </a:xfrm>
            </p:spPr>
          </p:sp>
        </mc:Fallback>
      </mc:AlternateContent>
      <mc:AlternateContent xmlns:mc="http://schemas.openxmlformats.org/markup-compatibility/2006">
        <mc:Choice xmlns:p14="http://schemas.microsoft.com/office/powerpoint/2010/main" Requires="p14">
          <p:contentPart p14:bwMode="auto" r:id="rId108">
            <p14:nvContentPartPr>
              <p14:cNvPr id="1049509" name=""/>
              <p14:cNvContentPartPr/>
              <p14:nvPr/>
            </p14:nvContentPartPr>
            <p14:xfrm>
              <a:off x="6737407" y="4473310"/>
              <a:ext cx="589" cy="37621"/>
            </p14:xfrm>
          </p:contentPart>
        </mc:Choice>
        <mc:Fallback>
          <p:sp>
            <p:nvSpPr>
              <p:cNvPr id="1049509" name=""/>
              <p:cNvSpPr/>
              <p:nvPr/>
            </p:nvSpPr>
            <p:spPr>
              <a:xfrm>
                <a:off x="6737407" y="4473310"/>
                <a:ext cx="589" cy="37621"/>
              </a:xfrm>
            </p:spPr>
          </p:sp>
        </mc:Fallback>
      </mc:AlternateContent>
      <mc:AlternateContent xmlns:mc="http://schemas.openxmlformats.org/markup-compatibility/2006">
        <mc:Choice xmlns:p14="http://schemas.microsoft.com/office/powerpoint/2010/main" Requires="p14">
          <p:contentPart p14:bwMode="auto" r:id="rId109">
            <p14:nvContentPartPr>
              <p14:cNvPr id="1049510" name=""/>
              <p14:cNvContentPartPr/>
              <p14:nvPr/>
            </p14:nvContentPartPr>
            <p14:xfrm>
              <a:off x="5665798" y="5016523"/>
              <a:ext cx="1354610" cy="28670"/>
            </p14:xfrm>
          </p:contentPart>
        </mc:Choice>
        <mc:Fallback>
          <p:sp>
            <p:nvSpPr>
              <p:cNvPr id="1049510" name=""/>
              <p:cNvSpPr/>
              <p:nvPr/>
            </p:nvSpPr>
            <p:spPr>
              <a:xfrm>
                <a:off x="5665798" y="5016523"/>
                <a:ext cx="1354610" cy="28670"/>
              </a:xfrm>
            </p:spPr>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768" name="Rectangle 3"/>
          <p:cNvSpPr/>
          <p:nvPr/>
        </p:nvSpPr>
        <p:spPr>
          <a:xfrm>
            <a:off x="459178" y="291383"/>
            <a:ext cx="10098987" cy="447040"/>
          </a:xfrm>
          <a:prstGeom prst="rect"/>
        </p:spPr>
        <p:txBody>
          <a:bodyPr wrap="square">
            <a:spAutoFit/>
          </a:bodyPr>
          <a:p>
            <a:r>
              <a:rPr baseline="0" b="1" dirty="0" sz="2400" i="1" lang="fr-FR" strike="noStrike" u="sng">
                <a:effectLst>
                  <a:outerShdw algn="tl" blurRad="38100" dir="2700000" dist="38100">
                    <a:srgbClr val="000000">
                      <a:alpha val="43137"/>
                    </a:srgbClr>
                  </a:outerShdw>
                </a:effectLst>
                <a:latin typeface="Humanist777BT-BoldB"/>
              </a:rPr>
              <a:t>3. ACTIONS RÉCIPROQUES : TROISIÈME LOI DE NEWTON</a:t>
            </a:r>
            <a:endParaRPr b="1" dirty="0" sz="2400" i="1" lang="fr-MA" u="sng">
              <a:effectLst>
                <a:outerShdw algn="tl" blurRad="38100" dir="2700000" dist="38100">
                  <a:srgbClr val="000000">
                    <a:alpha val="43137"/>
                  </a:srgbClr>
                </a:outerShdw>
              </a:effectLst>
            </a:endParaRPr>
          </a:p>
        </p:txBody>
      </p:sp>
      <p:sp>
        <p:nvSpPr>
          <p:cNvPr id="1048769" name="Rectangle 4"/>
          <p:cNvSpPr/>
          <p:nvPr/>
        </p:nvSpPr>
        <p:spPr>
          <a:xfrm>
            <a:off x="459177" y="877555"/>
            <a:ext cx="10988635" cy="1958341"/>
          </a:xfrm>
          <a:prstGeom prst="rect"/>
        </p:spPr>
        <p:txBody>
          <a:bodyPr wrap="square">
            <a:spAutoFit/>
          </a:bodyPr>
          <a:p>
            <a:pPr algn="just" indent="-285750" marL="285750">
              <a:buFont typeface="Wingdings" panose="05000000000000000000" pitchFamily="2" charset="2"/>
              <a:buChar char="q"/>
            </a:pPr>
            <a:r>
              <a:rPr baseline="0" b="0" dirty="0" i="0" lang="fr-FR" strike="noStrike" u="none">
                <a:latin typeface="NewBaskervilleITCbyBT-Roman"/>
              </a:rPr>
              <a:t>Le principe des actions réciproques, ou principe de l’action et de la réaction, a été énoncé par Newton (troisième loi de Newton) .</a:t>
            </a:r>
          </a:p>
          <a:p>
            <a:pPr algn="just" indent="-285750" marL="285750">
              <a:buFont typeface="Wingdings" panose="05000000000000000000" pitchFamily="2" charset="2"/>
              <a:buChar char="q"/>
            </a:pPr>
            <a:endParaRPr baseline="0" b="0" dirty="0" i="0" lang="fr-FR" strike="noStrike" u="none">
              <a:latin typeface="NewBaskervilleITCbyBT-Roman"/>
            </a:endParaRPr>
          </a:p>
          <a:p>
            <a:pPr algn="just" indent="-285750" marL="285750">
              <a:buFont typeface="Wingdings" panose="05000000000000000000" pitchFamily="2" charset="2"/>
              <a:buChar char="q"/>
            </a:pPr>
            <a:r>
              <a:rPr dirty="0" lang="fr-FR">
                <a:latin typeface="NewBaskervilleITCbyBT-Roman"/>
              </a:rPr>
              <a:t> </a:t>
            </a:r>
            <a:r>
              <a:rPr baseline="0" b="0" dirty="0" i="0" lang="fr-FR" strike="noStrike" u="none">
                <a:latin typeface="NewBaskervilleITCbyBT-Roman"/>
              </a:rPr>
              <a:t>Soit deux points matériels </a:t>
            </a:r>
            <a:r>
              <a:rPr baseline="0" b="0" dirty="0" i="1" lang="fr-FR" strike="noStrike" u="none">
                <a:latin typeface="NewBaskervilleITCbyBT-Italic"/>
              </a:rPr>
              <a:t>M</a:t>
            </a:r>
            <a:r>
              <a:rPr baseline="0" b="0" dirty="0" sz="800" i="0" lang="fr-FR" strike="noStrike" u="none">
                <a:latin typeface="NewBaskervilleITCbyBT-Roman"/>
              </a:rPr>
              <a:t>1 </a:t>
            </a:r>
            <a:r>
              <a:rPr baseline="0" b="0" dirty="0" i="0" lang="fr-FR" strike="noStrike" u="none">
                <a:latin typeface="NewBaskervilleITCbyBT-Roman"/>
              </a:rPr>
              <a:t>et </a:t>
            </a:r>
            <a:r>
              <a:rPr baseline="0" b="0" dirty="0" i="1" lang="fr-FR" strike="noStrike" u="none">
                <a:latin typeface="NewBaskervilleITCbyBT-Italic"/>
              </a:rPr>
              <a:t>M</a:t>
            </a:r>
            <a:r>
              <a:rPr baseline="0" b="0" dirty="0" sz="800" i="0" lang="fr-FR" strike="noStrike" u="none">
                <a:latin typeface="NewBaskervilleITCbyBT-Roman"/>
              </a:rPr>
              <a:t>2</a:t>
            </a:r>
            <a:r>
              <a:rPr baseline="0" b="0" dirty="0" i="0" lang="fr-FR" strike="noStrike" u="none">
                <a:latin typeface="NewBaskervilleITCbyBT-Roman"/>
              </a:rPr>
              <a:t>. Si le point </a:t>
            </a:r>
            <a:r>
              <a:rPr baseline="0" b="0" dirty="0" i="1" lang="fr-FR" strike="noStrike" u="none">
                <a:latin typeface="NewBaskervilleITCbyBT-Italic"/>
              </a:rPr>
              <a:t>M</a:t>
            </a:r>
            <a:r>
              <a:rPr baseline="0" b="0" dirty="0" sz="800" i="0" lang="fr-FR" strike="noStrike" u="none">
                <a:latin typeface="NewBaskervilleITCbyBT-Roman"/>
              </a:rPr>
              <a:t>1 </a:t>
            </a:r>
            <a:r>
              <a:rPr baseline="0" b="0" dirty="0" i="0" lang="fr-FR" strike="noStrike" u="none">
                <a:latin typeface="NewBaskervilleITCbyBT-Roman"/>
              </a:rPr>
              <a:t>exerce une action sur le point </a:t>
            </a:r>
            <a:r>
              <a:rPr baseline="0" b="0" dirty="0" i="1" lang="fr-FR" strike="noStrike" u="none">
                <a:latin typeface="NewBaskervilleITCbyBT-Italic"/>
              </a:rPr>
              <a:t>M</a:t>
            </a:r>
            <a:r>
              <a:rPr baseline="0" b="0" dirty="0" sz="800" i="0" lang="fr-FR" strike="noStrike" u="none">
                <a:latin typeface="NewBaskervilleITCbyBT-Roman"/>
              </a:rPr>
              <a:t>2</a:t>
            </a:r>
            <a:r>
              <a:rPr baseline="0" b="0" dirty="0" i="0" lang="fr-FR" strike="noStrike" u="none">
                <a:latin typeface="NewBaskervilleITCbyBT-Roman"/>
              </a:rPr>
              <a:t>, alors, simultanément, le point </a:t>
            </a:r>
            <a:r>
              <a:rPr baseline="0" b="0" dirty="0" i="1" lang="fr-FR" strike="noStrike" u="none">
                <a:latin typeface="NewBaskervilleITCbyBT-Italic"/>
              </a:rPr>
              <a:t>M</a:t>
            </a:r>
            <a:r>
              <a:rPr baseline="0" b="0" dirty="0" sz="800" i="0" lang="fr-FR" strike="noStrike" u="none">
                <a:latin typeface="NewBaskervilleITCbyBT-Roman"/>
              </a:rPr>
              <a:t>2 </a:t>
            </a:r>
            <a:r>
              <a:rPr baseline="0" b="0" dirty="0" i="0" lang="fr-FR" strike="noStrike" u="none">
                <a:latin typeface="NewBaskervilleITCbyBT-Roman"/>
              </a:rPr>
              <a:t>exerce une action (ou réaction) sur le point </a:t>
            </a:r>
            <a:r>
              <a:rPr baseline="0" b="0" dirty="0" i="1" lang="fr-FR" strike="noStrike" u="none">
                <a:latin typeface="NewBaskervilleITCbyBT-Italic"/>
              </a:rPr>
              <a:t>M</a:t>
            </a:r>
            <a:r>
              <a:rPr baseline="0" b="0" dirty="0" sz="800" i="0" lang="fr-FR" strike="noStrike" u="none">
                <a:latin typeface="NewBaskervilleITCbyBT-Roman"/>
              </a:rPr>
              <a:t>1 </a:t>
            </a:r>
            <a:r>
              <a:rPr baseline="0" b="0" dirty="0" i="0" lang="fr-FR" strike="noStrike" u="none">
                <a:latin typeface="NewBaskervilleITCbyBT-Roman"/>
              </a:rPr>
              <a:t>et réciproquement.</a:t>
            </a:r>
          </a:p>
          <a:p>
            <a:pPr algn="just" indent="-285750" marL="285750">
              <a:buFont typeface="Wingdings" panose="05000000000000000000" pitchFamily="2" charset="2"/>
              <a:buChar char="q"/>
            </a:pPr>
            <a:endParaRPr dirty="0" lang="fr-FR">
              <a:latin typeface="NewBaskervilleITCbyBT-Roman"/>
            </a:endParaRPr>
          </a:p>
          <a:p>
            <a:pPr algn="just" indent="-285750" marL="285750">
              <a:buFont typeface="Wingdings" panose="05000000000000000000" pitchFamily="2" charset="2"/>
              <a:buChar char="q"/>
            </a:pPr>
            <a:r>
              <a:rPr baseline="0" b="0" dirty="0" i="0" lang="fr-FR" strike="noStrike" u="none">
                <a:latin typeface="NewBaskervilleITCbyBT-Roman"/>
              </a:rPr>
              <a:t>Le principe des actions réciproques</a:t>
            </a:r>
            <a:r>
              <a:rPr baseline="0" b="0" dirty="0" sz="800" i="0" lang="fr-FR" strike="noStrike" u="none">
                <a:latin typeface="NewBaskervilleITCbyBT-Roman"/>
              </a:rPr>
              <a:t> </a:t>
            </a:r>
            <a:r>
              <a:rPr baseline="0" b="0" dirty="0" i="0" lang="fr-FR" strike="noStrike" u="none">
                <a:latin typeface="NewBaskervilleITCbyBT-Roman"/>
              </a:rPr>
              <a:t>précise la relation entre ces deux forces.</a:t>
            </a:r>
            <a:endParaRPr dirty="0" lang="fr-MA"/>
          </a:p>
        </p:txBody>
      </p:sp>
      <p:sp>
        <p:nvSpPr>
          <p:cNvPr id="1048770" name="Rectangle 5"/>
          <p:cNvSpPr/>
          <p:nvPr/>
        </p:nvSpPr>
        <p:spPr>
          <a:xfrm>
            <a:off x="459177" y="3094942"/>
            <a:ext cx="10988635" cy="1196341"/>
          </a:xfrm>
          <a:prstGeom prst="rect"/>
          <a:solidFill>
            <a:srgbClr val="FFFF00"/>
          </a:solidFill>
        </p:spPr>
        <p:txBody>
          <a:bodyPr wrap="square">
            <a:spAutoFit/>
          </a:bodyPr>
          <a:p>
            <a:r>
              <a:rPr baseline="0" dirty="0" sz="2000" i="1" lang="fr-FR" strike="noStrike" u="sng">
                <a:effectLst>
                  <a:outerShdw algn="tl" blurRad="38100" dir="2700000" dist="38100">
                    <a:srgbClr val="000000">
                      <a:alpha val="43137"/>
                    </a:srgbClr>
                  </a:outerShdw>
                </a:effectLst>
                <a:latin typeface="NewBaskervilleITCbyBT-Bold"/>
              </a:rPr>
              <a:t>Enoncé : </a:t>
            </a:r>
          </a:p>
          <a:p>
            <a:r>
              <a:rPr baseline="0" dirty="0" i="1" lang="fr-FR" strike="noStrike" u="none">
                <a:effectLst>
                  <a:outerShdw algn="tl" blurRad="38100" dir="2700000" dist="38100">
                    <a:srgbClr val="000000">
                      <a:alpha val="43137"/>
                    </a:srgbClr>
                  </a:outerShdw>
                </a:effectLst>
                <a:latin typeface="NewBaskervilleITCbyBT-Bold"/>
              </a:rPr>
              <a:t>Lorsque deux points matériels </a:t>
            </a:r>
            <a:r>
              <a:rPr baseline="0" dirty="0" i="1" lang="fr-FR" strike="noStrike" u="none">
                <a:effectLst>
                  <a:outerShdw algn="tl" blurRad="38100" dir="2700000" dist="38100">
                    <a:srgbClr val="000000">
                      <a:alpha val="43137"/>
                    </a:srgbClr>
                  </a:outerShdw>
                </a:effectLst>
                <a:latin typeface="NewBaskervilleITCbyBT-BoldItal"/>
              </a:rPr>
              <a:t>M</a:t>
            </a:r>
            <a:r>
              <a:rPr baseline="0" dirty="0" sz="800" i="1" lang="fr-FR" strike="noStrike" u="none">
                <a:effectLst>
                  <a:outerShdw algn="tl" blurRad="38100" dir="2700000" dist="38100">
                    <a:srgbClr val="000000">
                      <a:alpha val="43137"/>
                    </a:srgbClr>
                  </a:outerShdw>
                </a:effectLst>
                <a:latin typeface="NewBaskervilleITCbyBT-Bold"/>
              </a:rPr>
              <a:t>1 </a:t>
            </a:r>
            <a:r>
              <a:rPr baseline="0" dirty="0" i="1" lang="fr-FR" strike="noStrike" u="none">
                <a:effectLst>
                  <a:outerShdw algn="tl" blurRad="38100" dir="2700000" dist="38100">
                    <a:srgbClr val="000000">
                      <a:alpha val="43137"/>
                    </a:srgbClr>
                  </a:outerShdw>
                </a:effectLst>
                <a:latin typeface="NewBaskervilleITCbyBT-Bold"/>
              </a:rPr>
              <a:t>et </a:t>
            </a:r>
            <a:r>
              <a:rPr baseline="0" dirty="0" i="1" lang="fr-FR" strike="noStrike" u="none">
                <a:effectLst>
                  <a:outerShdw algn="tl" blurRad="38100" dir="2700000" dist="38100">
                    <a:srgbClr val="000000">
                      <a:alpha val="43137"/>
                    </a:srgbClr>
                  </a:outerShdw>
                </a:effectLst>
                <a:latin typeface="NewBaskervilleITCbyBT-BoldItal"/>
              </a:rPr>
              <a:t>M</a:t>
            </a:r>
            <a:r>
              <a:rPr baseline="0" dirty="0" sz="800" i="1" lang="fr-FR" strike="noStrike" u="none">
                <a:effectLst>
                  <a:outerShdw algn="tl" blurRad="38100" dir="2700000" dist="38100">
                    <a:srgbClr val="000000">
                      <a:alpha val="43137"/>
                    </a:srgbClr>
                  </a:outerShdw>
                </a:effectLst>
                <a:latin typeface="NewBaskervilleITCbyBT-Bold"/>
              </a:rPr>
              <a:t>2 </a:t>
            </a:r>
            <a:r>
              <a:rPr baseline="0" dirty="0" i="1" lang="fr-FR" strike="noStrike" u="none">
                <a:effectLst>
                  <a:outerShdw algn="tl" blurRad="38100" dir="2700000" dist="38100">
                    <a:srgbClr val="000000">
                      <a:alpha val="43137"/>
                    </a:srgbClr>
                  </a:outerShdw>
                </a:effectLst>
                <a:latin typeface="NewBaskervilleITCbyBT-Bold"/>
              </a:rPr>
              <a:t>sont en interaction, quel que soit le référentiel d’étude et quel que soit leur mouvement (ou l’absence de mouvement), l’action du point </a:t>
            </a:r>
            <a:r>
              <a:rPr baseline="0" dirty="0" i="1" lang="fr-FR" strike="noStrike" u="none">
                <a:effectLst>
                  <a:outerShdw algn="tl" blurRad="38100" dir="2700000" dist="38100">
                    <a:srgbClr val="000000">
                      <a:alpha val="43137"/>
                    </a:srgbClr>
                  </a:outerShdw>
                </a:effectLst>
                <a:latin typeface="NewBaskervilleITCbyBT-BoldItal"/>
              </a:rPr>
              <a:t>M</a:t>
            </a:r>
            <a:r>
              <a:rPr baseline="0" dirty="0" sz="800" i="1" lang="fr-FR" strike="noStrike" u="none">
                <a:effectLst>
                  <a:outerShdw algn="tl" blurRad="38100" dir="2700000" dist="38100">
                    <a:srgbClr val="000000">
                      <a:alpha val="43137"/>
                    </a:srgbClr>
                  </a:outerShdw>
                </a:effectLst>
                <a:latin typeface="NewBaskervilleITCbyBT-Bold"/>
              </a:rPr>
              <a:t>1 </a:t>
            </a:r>
            <a:r>
              <a:rPr baseline="0" dirty="0" i="1" lang="fr-FR" strike="noStrike" u="none">
                <a:effectLst>
                  <a:outerShdw algn="tl" blurRad="38100" dir="2700000" dist="38100">
                    <a:srgbClr val="000000">
                      <a:alpha val="43137"/>
                    </a:srgbClr>
                  </a:outerShdw>
                </a:effectLst>
                <a:latin typeface="NewBaskervilleITCbyBT-Bold"/>
              </a:rPr>
              <a:t>sur le système </a:t>
            </a:r>
            <a:r>
              <a:rPr baseline="0" dirty="0" i="1" lang="fr-FR" strike="noStrike" u="none">
                <a:effectLst>
                  <a:outerShdw algn="tl" blurRad="38100" dir="2700000" dist="38100">
                    <a:srgbClr val="000000">
                      <a:alpha val="43137"/>
                    </a:srgbClr>
                  </a:outerShdw>
                </a:effectLst>
                <a:latin typeface="NewBaskervilleITCbyBT-BoldItal"/>
              </a:rPr>
              <a:t>M</a:t>
            </a:r>
            <a:r>
              <a:rPr baseline="0" dirty="0" sz="800" i="1" lang="fr-FR" strike="noStrike" u="none">
                <a:effectLst>
                  <a:outerShdw algn="tl" blurRad="38100" dir="2700000" dist="38100">
                    <a:srgbClr val="000000">
                      <a:alpha val="43137"/>
                    </a:srgbClr>
                  </a:outerShdw>
                </a:effectLst>
                <a:latin typeface="NewBaskervilleITCbyBT-Bold"/>
              </a:rPr>
              <a:t>2 </a:t>
            </a:r>
            <a:r>
              <a:rPr baseline="0" dirty="0" i="1" lang="fr-FR" strike="noStrike" u="none">
                <a:effectLst>
                  <a:outerShdw algn="tl" blurRad="38100" dir="2700000" dist="38100">
                    <a:srgbClr val="000000">
                      <a:alpha val="43137"/>
                    </a:srgbClr>
                  </a:outerShdw>
                </a:effectLst>
                <a:latin typeface="NewBaskervilleITCbyBT-Bold"/>
              </a:rPr>
              <a:t>est exactement opposée à la réaction du système </a:t>
            </a:r>
            <a:r>
              <a:rPr baseline="0" dirty="0" i="1" lang="fr-FR" strike="noStrike" u="none">
                <a:effectLst>
                  <a:outerShdw algn="tl" blurRad="38100" dir="2700000" dist="38100">
                    <a:srgbClr val="000000">
                      <a:alpha val="43137"/>
                    </a:srgbClr>
                  </a:outerShdw>
                </a:effectLst>
                <a:latin typeface="NewBaskervilleITCbyBT-BoldItal"/>
              </a:rPr>
              <a:t>M</a:t>
            </a:r>
            <a:r>
              <a:rPr baseline="0" dirty="0" sz="800" i="1" lang="fr-FR" strike="noStrike" u="none">
                <a:effectLst>
                  <a:outerShdw algn="tl" blurRad="38100" dir="2700000" dist="38100">
                    <a:srgbClr val="000000">
                      <a:alpha val="43137"/>
                    </a:srgbClr>
                  </a:outerShdw>
                </a:effectLst>
                <a:latin typeface="NewBaskervilleITCbyBT-BoldItal"/>
              </a:rPr>
              <a:t>2 </a:t>
            </a:r>
            <a:r>
              <a:rPr baseline="0" dirty="0" i="1" lang="fr-FR" strike="noStrike" u="none">
                <a:effectLst>
                  <a:outerShdw algn="tl" blurRad="38100" dir="2700000" dist="38100">
                    <a:srgbClr val="000000">
                      <a:alpha val="43137"/>
                    </a:srgbClr>
                  </a:outerShdw>
                </a:effectLst>
                <a:latin typeface="NewBaskervilleITCbyBT-Bold"/>
              </a:rPr>
              <a:t>sur</a:t>
            </a:r>
            <a:r>
              <a:rPr dirty="0" i="1" lang="fr-FR" strike="noStrike" u="none">
                <a:effectLst>
                  <a:outerShdw algn="tl" blurRad="38100" dir="2700000" dist="38100">
                    <a:srgbClr val="000000">
                      <a:alpha val="43137"/>
                    </a:srgbClr>
                  </a:outerShdw>
                </a:effectLst>
                <a:latin typeface="NewBaskervilleITCbyBT-Bold"/>
              </a:rPr>
              <a:t> </a:t>
            </a:r>
            <a:r>
              <a:rPr baseline="0" dirty="0" i="1" lang="fr-MA" strike="noStrike" u="none">
                <a:effectLst>
                  <a:outerShdw algn="tl" blurRad="38100" dir="2700000" dist="38100">
                    <a:srgbClr val="000000">
                      <a:alpha val="43137"/>
                    </a:srgbClr>
                  </a:outerShdw>
                </a:effectLst>
                <a:latin typeface="NewBaskervilleITCbyBT-Bold"/>
              </a:rPr>
              <a:t>le système </a:t>
            </a:r>
            <a:r>
              <a:rPr baseline="0" dirty="0" i="1" lang="fr-MA" strike="noStrike" u="none">
                <a:effectLst>
                  <a:outerShdw algn="tl" blurRad="38100" dir="2700000" dist="38100">
                    <a:srgbClr val="000000">
                      <a:alpha val="43137"/>
                    </a:srgbClr>
                  </a:outerShdw>
                </a:effectLst>
                <a:latin typeface="NewBaskervilleITCbyBT-BoldItal"/>
              </a:rPr>
              <a:t>M</a:t>
            </a:r>
            <a:r>
              <a:rPr baseline="0" dirty="0" sz="800" i="1" lang="fr-MA" strike="noStrike" u="none">
                <a:effectLst>
                  <a:outerShdw algn="tl" blurRad="38100" dir="2700000" dist="38100">
                    <a:srgbClr val="000000">
                      <a:alpha val="43137"/>
                    </a:srgbClr>
                  </a:outerShdw>
                </a:effectLst>
                <a:latin typeface="NewBaskervilleITCbyBT-Bold"/>
              </a:rPr>
              <a:t>1</a:t>
            </a:r>
            <a:r>
              <a:rPr baseline="0" dirty="0" i="1" lang="fr-MA" strike="noStrike" u="none">
                <a:effectLst>
                  <a:outerShdw algn="tl" blurRad="38100" dir="2700000" dist="38100">
                    <a:srgbClr val="000000">
                      <a:alpha val="43137"/>
                    </a:srgbClr>
                  </a:outerShdw>
                </a:effectLst>
                <a:latin typeface="NewBaskervilleITCbyBT-Bold"/>
              </a:rPr>
              <a:t>.</a:t>
            </a:r>
            <a:endParaRPr dirty="0" i="1" lang="fr-MA">
              <a:effectLst>
                <a:outerShdw algn="tl" blurRad="38100" dir="2700000" dist="38100">
                  <a:srgbClr val="000000">
                    <a:alpha val="43137"/>
                  </a:srgbClr>
                </a:outerShdw>
              </a:effectLst>
            </a:endParaRPr>
          </a:p>
        </p:txBody>
      </p:sp>
      <p:cxnSp>
        <p:nvCxnSpPr>
          <p:cNvPr id="3145741" name="Connecteur droit 7"/>
          <p:cNvCxnSpPr>
            <a:cxnSpLocks/>
          </p:cNvCxnSpPr>
          <p:nvPr/>
        </p:nvCxnSpPr>
        <p:spPr>
          <a:xfrm flipV="1">
            <a:off x="3633849" y="4975761"/>
            <a:ext cx="3206338" cy="855023"/>
          </a:xfrm>
          <a:prstGeom prst="line"/>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48771" name="Ellipse 8"/>
          <p:cNvSpPr/>
          <p:nvPr/>
        </p:nvSpPr>
        <p:spPr>
          <a:xfrm>
            <a:off x="6792683" y="4891211"/>
            <a:ext cx="142504" cy="120175"/>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MA"/>
          </a:p>
        </p:txBody>
      </p:sp>
      <p:sp>
        <p:nvSpPr>
          <p:cNvPr id="1048772" name="Ellipse 9"/>
          <p:cNvSpPr/>
          <p:nvPr/>
        </p:nvSpPr>
        <p:spPr>
          <a:xfrm>
            <a:off x="3526971" y="5732737"/>
            <a:ext cx="148441" cy="169297"/>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MA"/>
          </a:p>
        </p:txBody>
      </p:sp>
      <p:sp>
        <p:nvSpPr>
          <p:cNvPr id="1048773" name="ZoneTexte 10"/>
          <p:cNvSpPr txBox="1">
            <a:spLocks noChangeAspect="1" noMove="1" noResize="1" noRot="1" noAdjustHandles="1" noEditPoints="1" noChangeArrowheads="1" noChangeShapeType="1" noTextEdit="1"/>
          </p:cNvSpPr>
          <p:nvPr/>
        </p:nvSpPr>
        <p:spPr>
          <a:xfrm>
            <a:off x="6086660" y="5247398"/>
            <a:ext cx="735714" cy="414088"/>
          </a:xfrm>
          <a:prstGeom prst="rect"/>
          <a:blipFill rotWithShape="0">
            <a:blip xmlns:r="http://schemas.openxmlformats.org/officeDocument/2006/relationships" r:embed="rId1"/>
            <a:stretch>
              <a:fillRect/>
            </a:stretch>
          </a:blipFill>
        </p:spPr>
        <p:txBody>
          <a:bodyPr/>
          <a:p>
            <a:r>
              <a:rPr lang="fr-MA">
                <a:noFill/>
              </a:rPr>
              <a:t> </a:t>
            </a:r>
          </a:p>
        </p:txBody>
      </p:sp>
      <p:cxnSp>
        <p:nvCxnSpPr>
          <p:cNvPr id="3145742" name="Connecteur droit avec flèche 12"/>
          <p:cNvCxnSpPr>
            <a:cxnSpLocks/>
          </p:cNvCxnSpPr>
          <p:nvPr/>
        </p:nvCxnSpPr>
        <p:spPr>
          <a:xfrm flipH="1">
            <a:off x="5781993" y="4968051"/>
            <a:ext cx="1058194" cy="287058"/>
          </a:xfrm>
          <a:prstGeom prst="straightConnector1"/>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43" name="Connecteur droit avec flèche 15"/>
          <p:cNvCxnSpPr>
            <a:cxnSpLocks/>
          </p:cNvCxnSpPr>
          <p:nvPr/>
        </p:nvCxnSpPr>
        <p:spPr>
          <a:xfrm flipV="1">
            <a:off x="3653673" y="5522027"/>
            <a:ext cx="1108332" cy="307714"/>
          </a:xfrm>
          <a:prstGeom prst="straightConnector1"/>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48774" name="ZoneTexte 18"/>
          <p:cNvSpPr txBox="1">
            <a:spLocks noChangeAspect="1" noMove="1" noResize="1" noRot="1" noAdjustHandles="1" noEditPoints="1" noChangeArrowheads="1" noChangeShapeType="1" noTextEdit="1"/>
          </p:cNvSpPr>
          <p:nvPr/>
        </p:nvSpPr>
        <p:spPr>
          <a:xfrm>
            <a:off x="3969882" y="5817385"/>
            <a:ext cx="735714" cy="414088"/>
          </a:xfrm>
          <a:prstGeom prst="rect"/>
          <a:blipFill rotWithShape="0">
            <a:blip xmlns:r="http://schemas.openxmlformats.org/officeDocument/2006/relationships" r:embed="rId2"/>
            <a:stretch>
              <a:fillRect/>
            </a:stretch>
          </a:blipFill>
        </p:spPr>
        <p:txBody>
          <a:bodyPr/>
          <a:p>
            <a:r>
              <a:rPr lang="fr-MA">
                <a:noFill/>
              </a:rPr>
              <a:t> </a:t>
            </a:r>
          </a:p>
        </p:txBody>
      </p:sp>
      <p:sp>
        <p:nvSpPr>
          <p:cNvPr id="1048775" name="Rectangle 19"/>
          <p:cNvSpPr/>
          <p:nvPr/>
        </p:nvSpPr>
        <p:spPr>
          <a:xfrm>
            <a:off x="2936098" y="5522027"/>
            <a:ext cx="640079" cy="447040"/>
          </a:xfrm>
          <a:prstGeom prst="rect"/>
        </p:spPr>
        <p:txBody>
          <a:bodyPr wrap="none">
            <a:spAutoFit/>
          </a:bodyPr>
          <a:p>
            <a:r>
              <a:rPr baseline="0" b="1" dirty="0" sz="2400" i="1" lang="fr-MA" strike="noStrike" u="none">
                <a:effectLst>
                  <a:outerShdw algn="tl" blurRad="38100" dir="2700000" dist="38100">
                    <a:srgbClr val="000000">
                      <a:alpha val="43137"/>
                    </a:srgbClr>
                  </a:outerShdw>
                </a:effectLst>
                <a:latin typeface="NewBaskervilleITCbyBT-BoldItal"/>
              </a:rPr>
              <a:t>M</a:t>
            </a:r>
            <a:r>
              <a:rPr baseline="0" b="1" dirty="0" sz="1000" i="1" lang="fr-MA" strike="noStrike" u="none">
                <a:effectLst>
                  <a:outerShdw algn="tl" blurRad="38100" dir="2700000" dist="38100">
                    <a:srgbClr val="000000">
                      <a:alpha val="43137"/>
                    </a:srgbClr>
                  </a:outerShdw>
                </a:effectLst>
                <a:latin typeface="NewBaskervilleITCbyBT-Bold"/>
              </a:rPr>
              <a:t>1</a:t>
            </a:r>
            <a:endParaRPr b="1" dirty="0" sz="2400" lang="fr-MA"/>
          </a:p>
        </p:txBody>
      </p:sp>
      <p:sp>
        <p:nvSpPr>
          <p:cNvPr id="1048776" name="Rectangle 20"/>
          <p:cNvSpPr/>
          <p:nvPr/>
        </p:nvSpPr>
        <p:spPr>
          <a:xfrm>
            <a:off x="6947071" y="4567727"/>
            <a:ext cx="640080" cy="447041"/>
          </a:xfrm>
          <a:prstGeom prst="rect"/>
        </p:spPr>
        <p:txBody>
          <a:bodyPr wrap="none">
            <a:spAutoFit/>
          </a:bodyPr>
          <a:p>
            <a:r>
              <a:rPr baseline="0" b="1" dirty="0" sz="2400" i="1" lang="fr-MA" strike="noStrike" u="none">
                <a:effectLst>
                  <a:outerShdw algn="tl" blurRad="38100" dir="2700000" dist="38100">
                    <a:srgbClr val="000000">
                      <a:alpha val="43137"/>
                    </a:srgbClr>
                  </a:outerShdw>
                </a:effectLst>
                <a:latin typeface="NewBaskervilleITCbyBT-BoldItal"/>
              </a:rPr>
              <a:t>M</a:t>
            </a:r>
            <a:r>
              <a:rPr b="1" dirty="0" sz="1000" i="1" lang="fr-MA">
                <a:effectLst>
                  <a:outerShdw algn="tl" blurRad="38100" dir="2700000" dist="38100">
                    <a:srgbClr val="000000">
                      <a:alpha val="43137"/>
                    </a:srgbClr>
                  </a:outerShdw>
                </a:effectLst>
                <a:latin typeface="NewBaskervilleITCbyBT-Bold"/>
              </a:rPr>
              <a:t>2</a:t>
            </a:r>
            <a:endParaRPr b="1" dirty="0" sz="2400" lang="fr-MA"/>
          </a:p>
        </p:txBody>
      </p:sp>
      <p:sp>
        <p:nvSpPr>
          <p:cNvPr id="1048777" name="ZoneTexte 21"/>
          <p:cNvSpPr txBox="1">
            <a:spLocks noChangeAspect="1" noMove="1" noResize="1" noRot="1" noAdjustHandles="1" noEditPoints="1" noChangeArrowheads="1" noChangeShapeType="1" noTextEdit="1"/>
          </p:cNvSpPr>
          <p:nvPr/>
        </p:nvSpPr>
        <p:spPr>
          <a:xfrm>
            <a:off x="7913481" y="5111580"/>
            <a:ext cx="2353080" cy="416524"/>
          </a:xfrm>
          <a:prstGeom prst="rect"/>
          <a:blipFill rotWithShape="0">
            <a:blip xmlns:r="http://schemas.openxmlformats.org/officeDocument/2006/relationships" r:embed="rId3"/>
            <a:stretch>
              <a:fillRect/>
            </a:stretch>
          </a:blipFill>
          <a:ln>
            <a:solidFill>
              <a:schemeClr val="tx1"/>
            </a:solidFill>
          </a:ln>
        </p:spPr>
        <p:txBody>
          <a:bodyPr/>
          <a:p>
            <a:r>
              <a:rPr lang="fr-MA">
                <a:noFill/>
              </a:rPr>
              <a:t> </a:t>
            </a:r>
          </a:p>
        </p:txBody>
      </p:sp>
      <mc:AlternateContent xmlns:mc="http://schemas.openxmlformats.org/markup-compatibility/2006">
        <mc:Choice xmlns:p14="http://schemas.microsoft.com/office/powerpoint/2010/main" Requires="p14">
          <p:contentPart p14:bwMode="auto" r:id="rId4">
            <p14:nvContentPartPr>
              <p14:cNvPr id="1048778" name=""/>
              <p14:cNvContentPartPr/>
              <p14:nvPr/>
            </p14:nvContentPartPr>
            <p14:xfrm>
              <a:off x="-5577" y="5906594"/>
              <a:ext cx="87531" cy="42852"/>
            </p14:xfrm>
          </p:contentPart>
        </mc:Choice>
        <mc:Fallback>
          <p:sp>
            <p:nvSpPr>
              <p:cNvPr id="1048778" name=""/>
              <p:cNvSpPr/>
              <p:nvPr/>
            </p:nvSpPr>
            <p:spPr>
              <a:xfrm>
                <a:off x="-5577" y="5906594"/>
                <a:ext cx="87531" cy="42852"/>
              </a:xfrm>
            </p:spPr>
          </p:sp>
        </mc:Fallback>
      </mc:AlternateContent>
      <mc:AlternateContent xmlns:mc="http://schemas.openxmlformats.org/markup-compatibility/2006">
        <mc:Choice xmlns:p14="http://schemas.microsoft.com/office/powerpoint/2010/main" Requires="p14">
          <p:contentPart p14:bwMode="auto" r:id="rId5">
            <p14:nvContentPartPr>
              <p14:cNvPr id="1049511" name=""/>
              <p14:cNvContentPartPr/>
              <p14:nvPr/>
            </p14:nvContentPartPr>
            <p14:xfrm>
              <a:off x="9800707" y="1977633"/>
              <a:ext cx="1528297" cy="89438"/>
            </p14:xfrm>
          </p:contentPart>
        </mc:Choice>
        <mc:Fallback>
          <p:sp>
            <p:nvSpPr>
              <p:cNvPr id="1049511" name=""/>
              <p:cNvSpPr/>
              <p:nvPr/>
            </p:nvSpPr>
            <p:spPr>
              <a:xfrm>
                <a:off x="9800707" y="1977633"/>
                <a:ext cx="1528297" cy="89438"/>
              </a:xfrm>
            </p:spPr>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779" name="Rectangle 3"/>
          <p:cNvSpPr/>
          <p:nvPr/>
        </p:nvSpPr>
        <p:spPr>
          <a:xfrm>
            <a:off x="922305" y="206921"/>
            <a:ext cx="2303780" cy="447040"/>
          </a:xfrm>
          <a:prstGeom prst="rect"/>
        </p:spPr>
        <p:txBody>
          <a:bodyPr wrap="none">
            <a:spAutoFit/>
          </a:bodyPr>
          <a:p>
            <a:r>
              <a:rPr baseline="0" b="1" dirty="0" sz="2400" i="1" lang="fr-MA" strike="noStrike" u="sng">
                <a:effectLst>
                  <a:outerShdw algn="tl" blurRad="38100" dir="2700000" dist="38100">
                    <a:srgbClr val="000000">
                      <a:alpha val="43137"/>
                    </a:srgbClr>
                  </a:outerShdw>
                </a:effectLst>
                <a:latin typeface="Humanist777BT-BoldB"/>
              </a:rPr>
              <a:t>4. LES FORCES</a:t>
            </a:r>
            <a:endParaRPr b="1" dirty="0" sz="2400" i="1" lang="fr-MA" u="sng">
              <a:effectLst>
                <a:outerShdw algn="tl" blurRad="38100" dir="2700000" dist="38100">
                  <a:srgbClr val="000000">
                    <a:alpha val="43137"/>
                  </a:srgbClr>
                </a:outerShdw>
              </a:effectLst>
            </a:endParaRPr>
          </a:p>
        </p:txBody>
      </p:sp>
      <p:sp>
        <p:nvSpPr>
          <p:cNvPr id="1048780" name="Rectangle 4"/>
          <p:cNvSpPr/>
          <p:nvPr/>
        </p:nvSpPr>
        <p:spPr>
          <a:xfrm>
            <a:off x="922305" y="699364"/>
            <a:ext cx="4183380" cy="396241"/>
          </a:xfrm>
          <a:prstGeom prst="rect"/>
        </p:spPr>
        <p:txBody>
          <a:bodyPr wrap="none">
            <a:spAutoFit/>
          </a:bodyPr>
          <a:p>
            <a:r>
              <a:rPr baseline="0" b="1" dirty="0" sz="2000" i="1" lang="fr-FR" strike="noStrike" u="sng">
                <a:effectLst>
                  <a:outerShdw algn="tl" blurRad="38100" dir="2700000" dist="38100">
                    <a:srgbClr val="000000">
                      <a:alpha val="43137"/>
                    </a:srgbClr>
                  </a:outerShdw>
                </a:effectLst>
                <a:latin typeface="Humanist777BT-BoldB"/>
              </a:rPr>
              <a:t>4.1. Forces d’interaction à distance</a:t>
            </a:r>
            <a:endParaRPr b="1" dirty="0" sz="2000" i="1" lang="fr-MA" u="sng">
              <a:effectLst>
                <a:outerShdw algn="tl" blurRad="38100" dir="2700000" dist="38100">
                  <a:srgbClr val="000000">
                    <a:alpha val="43137"/>
                  </a:srgbClr>
                </a:outerShdw>
              </a:effectLst>
            </a:endParaRPr>
          </a:p>
        </p:txBody>
      </p:sp>
      <p:sp>
        <p:nvSpPr>
          <p:cNvPr id="1048781" name="ZoneTexte 5"/>
          <p:cNvSpPr txBox="1"/>
          <p:nvPr/>
        </p:nvSpPr>
        <p:spPr>
          <a:xfrm>
            <a:off x="922305" y="1099474"/>
            <a:ext cx="4310380" cy="396241"/>
          </a:xfrm>
          <a:prstGeom prst="rect"/>
          <a:noFill/>
        </p:spPr>
        <p:txBody>
          <a:bodyPr rtlCol="0" wrap="none">
            <a:spAutoFit/>
          </a:bodyPr>
          <a:p>
            <a:pPr indent="-285750" marL="285750">
              <a:buFont typeface="Wingdings" panose="05000000000000000000" pitchFamily="2" charset="2"/>
              <a:buChar char="q"/>
            </a:pPr>
            <a:r>
              <a:rPr dirty="0" sz="2000" i="1" lang="fr-MA" u="sng">
                <a:effectLst>
                  <a:outerShdw algn="tl" blurRad="38100" dir="2700000" dist="38100">
                    <a:srgbClr val="000000">
                      <a:alpha val="43137"/>
                    </a:srgbClr>
                  </a:outerShdw>
                </a:effectLst>
              </a:rPr>
              <a:t>Force de gravitation newtonienne</a:t>
            </a:r>
          </a:p>
        </p:txBody>
      </p:sp>
      <p:pic>
        <p:nvPicPr>
          <p:cNvPr id="2097156" name="Image 6"/>
          <p:cNvPicPr>
            <a:picLocks noChangeAspect="1"/>
          </p:cNvPicPr>
          <p:nvPr/>
        </p:nvPicPr>
        <p:blipFill>
          <a:blip xmlns:r="http://schemas.openxmlformats.org/officeDocument/2006/relationships" r:embed="rId1"/>
          <a:stretch>
            <a:fillRect/>
          </a:stretch>
        </p:blipFill>
        <p:spPr>
          <a:xfrm>
            <a:off x="5258511" y="1068695"/>
            <a:ext cx="4942393" cy="2054515"/>
          </a:xfrm>
          <a:prstGeom prst="rect"/>
        </p:spPr>
      </p:pic>
      <p:pic>
        <p:nvPicPr>
          <p:cNvPr id="2097157" name="Image 7"/>
          <p:cNvPicPr>
            <a:picLocks noChangeAspect="1"/>
          </p:cNvPicPr>
          <p:nvPr/>
        </p:nvPicPr>
        <p:blipFill>
          <a:blip xmlns:r="http://schemas.openxmlformats.org/officeDocument/2006/relationships" r:embed="rId2">
            <a:lum bright="-40000" contrast="20000"/>
          </a:blip>
          <a:stretch>
            <a:fillRect/>
          </a:stretch>
        </p:blipFill>
        <p:spPr>
          <a:xfrm>
            <a:off x="2255050" y="1882249"/>
            <a:ext cx="2357047" cy="884702"/>
          </a:xfrm>
          <a:prstGeom prst="rect"/>
        </p:spPr>
      </p:pic>
      <p:pic>
        <p:nvPicPr>
          <p:cNvPr id="2097158" name="Image 9"/>
          <p:cNvPicPr>
            <a:picLocks noChangeAspect="1"/>
          </p:cNvPicPr>
          <p:nvPr/>
        </p:nvPicPr>
        <p:blipFill>
          <a:blip xmlns:r="http://schemas.openxmlformats.org/officeDocument/2006/relationships" r:embed="rId3">
            <a:lum bright="-40000" contrast="20000"/>
          </a:blip>
          <a:stretch>
            <a:fillRect/>
          </a:stretch>
        </p:blipFill>
        <p:spPr>
          <a:xfrm>
            <a:off x="9559649" y="3143844"/>
            <a:ext cx="1733784" cy="338741"/>
          </a:xfrm>
          <a:prstGeom prst="rect"/>
        </p:spPr>
      </p:pic>
      <p:sp>
        <p:nvSpPr>
          <p:cNvPr id="1048782" name="Rectangle 10"/>
          <p:cNvSpPr/>
          <p:nvPr/>
        </p:nvSpPr>
        <p:spPr>
          <a:xfrm>
            <a:off x="922305" y="3766848"/>
            <a:ext cx="3408680" cy="396240"/>
          </a:xfrm>
          <a:prstGeom prst="rect"/>
        </p:spPr>
        <p:txBody>
          <a:bodyPr wrap="none">
            <a:spAutoFit/>
          </a:bodyPr>
          <a:p>
            <a:pPr indent="-285750" marL="285750">
              <a:buFont typeface="Wingdings" panose="05000000000000000000" pitchFamily="2" charset="2"/>
              <a:buChar char="q"/>
            </a:pPr>
            <a:r>
              <a:rPr baseline="0" dirty="0" sz="2000" i="1" lang="fr-MA" strike="noStrike" u="sng">
                <a:effectLst>
                  <a:outerShdw algn="tl" blurRad="38100" dir="2700000" dist="38100">
                    <a:srgbClr val="000000">
                      <a:alpha val="43137"/>
                    </a:srgbClr>
                  </a:outerShdw>
                </a:effectLst>
                <a:latin typeface="Humanist777BT-BoldB"/>
              </a:rPr>
              <a:t>Interaction coulombienne</a:t>
            </a:r>
            <a:endParaRPr dirty="0" sz="2000" i="1" lang="fr-MA" u="sng">
              <a:effectLst>
                <a:outerShdw algn="tl" blurRad="38100" dir="2700000" dist="38100">
                  <a:srgbClr val="000000">
                    <a:alpha val="43137"/>
                  </a:srgbClr>
                </a:outerShdw>
              </a:effectLst>
            </a:endParaRPr>
          </a:p>
        </p:txBody>
      </p:sp>
      <p:sp>
        <p:nvSpPr>
          <p:cNvPr id="1048783" name="Rectangle 11"/>
          <p:cNvSpPr/>
          <p:nvPr/>
        </p:nvSpPr>
        <p:spPr>
          <a:xfrm>
            <a:off x="922305" y="4295551"/>
            <a:ext cx="10371128" cy="891540"/>
          </a:xfrm>
          <a:prstGeom prst="rect"/>
        </p:spPr>
        <p:txBody>
          <a:bodyPr wrap="square">
            <a:spAutoFit/>
          </a:bodyPr>
          <a:p>
            <a:pPr algn="just"/>
            <a:r>
              <a:rPr baseline="0" b="0" dirty="0" i="0" lang="fr-FR" strike="noStrike" u="none">
                <a:latin typeface="NewBaskervilleITCbyBT-Roman"/>
              </a:rPr>
              <a:t>L’interaction coulombienne est l’analogue de l’interaction gravitationnelle pour des charges électriques ponctuelles. La force d’interaction d’une charge </a:t>
            </a:r>
            <a:r>
              <a:rPr baseline="0" b="0" dirty="0" i="1" lang="fr-FR" strike="noStrike" u="none">
                <a:latin typeface="NewBaskervilleITCbyBT-Italic"/>
              </a:rPr>
              <a:t>Q </a:t>
            </a:r>
            <a:r>
              <a:rPr baseline="0" b="0" dirty="0" i="0" lang="fr-FR" strike="noStrike" u="none">
                <a:latin typeface="NewBaskervilleITCbyBT-Roman"/>
              </a:rPr>
              <a:t>placée en </a:t>
            </a:r>
            <a:r>
              <a:rPr baseline="0" b="0" dirty="0" i="1" lang="fr-FR" strike="noStrike" u="none">
                <a:latin typeface="NewBaskervilleITCbyBT-Italic"/>
              </a:rPr>
              <a:t>S </a:t>
            </a:r>
            <a:r>
              <a:rPr baseline="0" b="0" dirty="0" i="0" lang="fr-FR" strike="noStrike" u="none">
                <a:latin typeface="NewBaskervilleITCbyBT-Roman"/>
              </a:rPr>
              <a:t>sur une charge </a:t>
            </a:r>
            <a:r>
              <a:rPr baseline="0" b="0" dirty="0" i="1" lang="fr-FR" strike="noStrike" u="none">
                <a:latin typeface="NewBaskervilleITCbyBT-Italic"/>
              </a:rPr>
              <a:t>q </a:t>
            </a:r>
            <a:r>
              <a:rPr baseline="0" b="0" dirty="0" i="0" lang="fr-FR" strike="noStrike" u="none">
                <a:latin typeface="NewBaskervilleITCbyBT-Roman"/>
              </a:rPr>
              <a:t>placée en </a:t>
            </a:r>
            <a:r>
              <a:rPr baseline="0" b="0" dirty="0" i="1" lang="fr-FR" strike="noStrike" u="none">
                <a:latin typeface="NewBaskervilleITCbyBT-Italic"/>
              </a:rPr>
              <a:t>C </a:t>
            </a:r>
            <a:r>
              <a:rPr baseline="0" b="0" dirty="0" i="0" lang="fr-FR" strike="noStrike" u="none">
                <a:latin typeface="NewBaskervilleITCbyBT-Roman"/>
              </a:rPr>
              <a:t>s’écrit :</a:t>
            </a:r>
            <a:endParaRPr dirty="0" lang="fr-MA"/>
          </a:p>
        </p:txBody>
      </p:sp>
      <p:pic>
        <p:nvPicPr>
          <p:cNvPr id="2097159" name="Image 12"/>
          <p:cNvPicPr>
            <a:picLocks noChangeAspect="1"/>
          </p:cNvPicPr>
          <p:nvPr/>
        </p:nvPicPr>
        <p:blipFill>
          <a:blip xmlns:r="http://schemas.openxmlformats.org/officeDocument/2006/relationships" r:embed="rId4">
            <a:lum bright="-40000" contrast="20000"/>
          </a:blip>
          <a:stretch>
            <a:fillRect/>
          </a:stretch>
        </p:blipFill>
        <p:spPr>
          <a:xfrm>
            <a:off x="1069481" y="5335429"/>
            <a:ext cx="2009428" cy="796918"/>
          </a:xfrm>
          <a:prstGeom prst="rect"/>
        </p:spPr>
      </p:pic>
      <p:sp>
        <p:nvSpPr>
          <p:cNvPr id="1048784" name="TextBox 1"/>
          <p:cNvSpPr txBox="1"/>
          <p:nvPr/>
        </p:nvSpPr>
        <p:spPr>
          <a:xfrm>
            <a:off x="1203920" y="3143844"/>
            <a:ext cx="3688079" cy="447040"/>
          </a:xfrm>
          <a:prstGeom prst="rect"/>
          <a:noFill/>
        </p:spPr>
        <p:txBody>
          <a:bodyPr rtlCol="0" wrap="none">
            <a:spAutoFit/>
          </a:bodyPr>
          <a:p>
            <a:r>
              <a:rPr dirty="0" sz="2400" lang="fr-FR" u="sng">
                <a:effectLst>
                  <a:outerShdw algn="tl" blurRad="38100" dir="2700000" dist="38100">
                    <a:srgbClr val="000000">
                      <a:alpha val="43137"/>
                    </a:srgbClr>
                  </a:outerShdw>
                </a:effectLst>
              </a:rPr>
              <a:t>Force attractive de nature</a:t>
            </a:r>
          </a:p>
        </p:txBody>
      </p:sp>
      <p:sp>
        <p:nvSpPr>
          <p:cNvPr id="1048785" name="TextBox 2"/>
          <p:cNvSpPr txBox="1">
            <a:spLocks noChangeAspect="1" noMove="1" noResize="1" noRot="1" noAdjustHandles="1" noEditPoints="1" noChangeArrowheads="1" noChangeShapeType="1" noTextEdit="1"/>
          </p:cNvSpPr>
          <p:nvPr/>
        </p:nvSpPr>
        <p:spPr>
          <a:xfrm>
            <a:off x="3897442" y="5158034"/>
            <a:ext cx="3446969" cy="1200329"/>
          </a:xfrm>
          <a:prstGeom prst="rect"/>
          <a:blipFill>
            <a:blip xmlns:r="http://schemas.openxmlformats.org/officeDocument/2006/relationships" r:embed="rId5"/>
            <a:stretch>
              <a:fillRect l="-2473" t="-4569" r="-2827" b="-13198"/>
            </a:stretch>
          </a:blipFill>
        </p:spPr>
        <p:txBody>
          <a:bodyPr/>
          <a:p>
            <a:r>
              <a:rPr lang="fr-FR">
                <a:noFill/>
              </a:rPr>
              <a:t> </a:t>
            </a:r>
          </a:p>
        </p:txBody>
      </p:sp>
      <mc:AlternateContent xmlns:mc="http://schemas.openxmlformats.org/markup-compatibility/2006">
        <mc:Choice xmlns:p14="http://schemas.microsoft.com/office/powerpoint/2010/main" Requires="p14">
          <p:contentPart p14:bwMode="auto" r:id="rId6">
            <p14:nvContentPartPr>
              <p14:cNvPr id="1049512" name=""/>
              <p14:cNvContentPartPr/>
              <p14:nvPr/>
            </p14:nvContentPartPr>
            <p14:xfrm>
              <a:off x="347094" y="3407706"/>
              <a:ext cx="580553" cy="42984"/>
            </p14:xfrm>
          </p:contentPart>
        </mc:Choice>
        <mc:Fallback>
          <p:sp>
            <p:nvSpPr>
              <p:cNvPr id="1049512" name=""/>
              <p:cNvSpPr/>
              <p:nvPr/>
            </p:nvSpPr>
            <p:spPr>
              <a:xfrm>
                <a:off x="347094" y="3407706"/>
                <a:ext cx="580553" cy="42984"/>
              </a:xfrm>
            </p:spPr>
          </p:sp>
        </mc:Fallback>
      </mc:AlternateContent>
      <mc:AlternateContent xmlns:mc="http://schemas.openxmlformats.org/markup-compatibility/2006">
        <mc:Choice xmlns:p14="http://schemas.microsoft.com/office/powerpoint/2010/main" Requires="p14">
          <p:contentPart p14:bwMode="auto" r:id="rId7">
            <p14:nvContentPartPr>
              <p14:cNvPr id="1049513" name=""/>
              <p14:cNvContentPartPr/>
              <p14:nvPr/>
            </p14:nvContentPartPr>
            <p14:xfrm>
              <a:off x="723466" y="3320636"/>
              <a:ext cx="226732" cy="355422"/>
            </p14:xfrm>
          </p:contentPart>
        </mc:Choice>
        <mc:Fallback>
          <p:sp>
            <p:nvSpPr>
              <p:cNvPr id="1049513" name=""/>
              <p:cNvSpPr/>
              <p:nvPr/>
            </p:nvSpPr>
            <p:spPr>
              <a:xfrm>
                <a:off x="723466" y="3320636"/>
                <a:ext cx="226732" cy="355422"/>
              </a:xfrm>
            </p:spPr>
          </p:sp>
        </mc:Fallback>
      </mc:AlternateContent>
      <mc:AlternateContent xmlns:mc="http://schemas.openxmlformats.org/markup-compatibility/2006">
        <mc:Choice xmlns:p14="http://schemas.microsoft.com/office/powerpoint/2010/main" Requires="p14">
          <p:contentPart p14:bwMode="auto" r:id="rId8">
            <p14:nvContentPartPr>
              <p14:cNvPr id="1049514" name=""/>
              <p14:cNvContentPartPr/>
              <p14:nvPr/>
            </p14:nvContentPartPr>
            <p14:xfrm>
              <a:off x="1882131" y="5236937"/>
              <a:ext cx="512912" cy="1064962"/>
            </p14:xfrm>
          </p:contentPart>
        </mc:Choice>
        <mc:Fallback>
          <p:sp>
            <p:nvSpPr>
              <p:cNvPr id="1049514" name=""/>
              <p:cNvSpPr/>
              <p:nvPr/>
            </p:nvSpPr>
            <p:spPr>
              <a:xfrm>
                <a:off x="1882131" y="5236937"/>
                <a:ext cx="512912" cy="1064962"/>
              </a:xfrm>
            </p:spPr>
          </p:sp>
        </mc:Fallback>
      </mc:AlternateContent>
      <mc:AlternateContent xmlns:mc="http://schemas.openxmlformats.org/markup-compatibility/2006">
        <mc:Choice xmlns:p14="http://schemas.microsoft.com/office/powerpoint/2010/main" Requires="p14">
          <p:contentPart p14:bwMode="auto" r:id="rId9">
            <p14:nvContentPartPr>
              <p14:cNvPr id="1049515" name=""/>
              <p14:cNvContentPartPr/>
              <p14:nvPr/>
            </p14:nvContentPartPr>
            <p14:xfrm>
              <a:off x="1404654" y="6232606"/>
              <a:ext cx="670690" cy="376785"/>
            </p14:xfrm>
          </p:contentPart>
        </mc:Choice>
        <mc:Fallback>
          <p:sp>
            <p:nvSpPr>
              <p:cNvPr id="1049515" name=""/>
              <p:cNvSpPr/>
              <p:nvPr/>
            </p:nvSpPr>
            <p:spPr>
              <a:xfrm>
                <a:off x="1404654" y="6232606"/>
                <a:ext cx="670690" cy="376785"/>
              </a:xfrm>
            </p:spPr>
          </p:sp>
        </mc:Fallback>
      </mc:AlternateContent>
      <mc:AlternateContent xmlns:mc="http://schemas.openxmlformats.org/markup-compatibility/2006">
        <mc:Choice xmlns:p14="http://schemas.microsoft.com/office/powerpoint/2010/main" Requires="p14">
          <p:contentPart p14:bwMode="auto" r:id="rId10">
            <p14:nvContentPartPr>
              <p14:cNvPr id="1049516" name=""/>
              <p14:cNvContentPartPr/>
              <p14:nvPr/>
            </p14:nvContentPartPr>
            <p14:xfrm>
              <a:off x="1827245" y="6217783"/>
              <a:ext cx="267629" cy="210433"/>
            </p14:xfrm>
          </p:contentPart>
        </mc:Choice>
        <mc:Fallback>
          <p:sp>
            <p:nvSpPr>
              <p:cNvPr id="1049516" name=""/>
              <p:cNvSpPr/>
              <p:nvPr/>
            </p:nvSpPr>
            <p:spPr>
              <a:xfrm>
                <a:off x="1827245" y="6217783"/>
                <a:ext cx="267629" cy="210433"/>
              </a:xfrm>
            </p:spPr>
          </p:sp>
        </mc:Fallback>
      </mc:AlternateContent>
      <mc:AlternateContent xmlns:mc="http://schemas.openxmlformats.org/markup-compatibility/2006">
        <mc:Choice xmlns:p14="http://schemas.microsoft.com/office/powerpoint/2010/main" Requires="p14">
          <p:contentPart p14:bwMode="auto" r:id="rId11">
            <p14:nvContentPartPr>
              <p14:cNvPr id="1049517" name=""/>
              <p14:cNvContentPartPr/>
              <p14:nvPr/>
            </p14:nvContentPartPr>
            <p14:xfrm>
              <a:off x="3519288" y="5072339"/>
              <a:ext cx="786143" cy="1461687"/>
            </p14:xfrm>
          </p:contentPart>
        </mc:Choice>
        <mc:Fallback>
          <p:sp>
            <p:nvSpPr>
              <p:cNvPr id="1049517" name=""/>
              <p:cNvSpPr/>
              <p:nvPr/>
            </p:nvSpPr>
            <p:spPr>
              <a:xfrm>
                <a:off x="3519288" y="5072339"/>
                <a:ext cx="786143" cy="1461687"/>
              </a:xfrm>
            </p:spPr>
          </p:sp>
        </mc:Fallback>
      </mc:AlternateContent>
      <mc:AlternateContent xmlns:mc="http://schemas.openxmlformats.org/markup-compatibility/2006">
        <mc:Choice xmlns:p14="http://schemas.microsoft.com/office/powerpoint/2010/main" Requires="p14">
          <p:contentPart p14:bwMode="auto" r:id="rId12">
            <p14:nvContentPartPr>
              <p14:cNvPr id="1049518" name=""/>
              <p14:cNvContentPartPr/>
              <p14:nvPr/>
            </p14:nvContentPartPr>
            <p14:xfrm>
              <a:off x="7515963" y="5331134"/>
              <a:ext cx="214995" cy="760328"/>
            </p14:xfrm>
          </p:contentPart>
        </mc:Choice>
        <mc:Fallback>
          <p:sp>
            <p:nvSpPr>
              <p:cNvPr id="1049518" name=""/>
              <p:cNvSpPr/>
              <p:nvPr/>
            </p:nvSpPr>
            <p:spPr>
              <a:xfrm>
                <a:off x="7515963" y="5331134"/>
                <a:ext cx="214995" cy="760328"/>
              </a:xfrm>
            </p:spPr>
          </p:sp>
        </mc:Fallback>
      </mc:AlternateContent>
      <mc:AlternateContent xmlns:mc="http://schemas.openxmlformats.org/markup-compatibility/2006">
        <mc:Choice xmlns:p14="http://schemas.microsoft.com/office/powerpoint/2010/main" Requires="p14">
          <p:contentPart p14:bwMode="auto" r:id="rId13">
            <p14:nvContentPartPr>
              <p14:cNvPr id="1049519" name=""/>
              <p14:cNvContentPartPr/>
              <p14:nvPr/>
            </p14:nvContentPartPr>
            <p14:xfrm>
              <a:off x="7724405" y="5420259"/>
              <a:ext cx="438504" cy="481115"/>
            </p14:xfrm>
          </p:contentPart>
        </mc:Choice>
        <mc:Fallback>
          <p:sp>
            <p:nvSpPr>
              <p:cNvPr id="1049519" name=""/>
              <p:cNvSpPr/>
              <p:nvPr/>
            </p:nvSpPr>
            <p:spPr>
              <a:xfrm>
                <a:off x="7724405" y="5420259"/>
                <a:ext cx="438504" cy="481115"/>
              </a:xfrm>
            </p:spPr>
          </p:sp>
        </mc:Fallback>
      </mc:AlternateContent>
      <mc:AlternateContent xmlns:mc="http://schemas.openxmlformats.org/markup-compatibility/2006">
        <mc:Choice xmlns:p14="http://schemas.microsoft.com/office/powerpoint/2010/main" Requires="p14">
          <p:contentPart p14:bwMode="auto" r:id="rId14">
            <p14:nvContentPartPr>
              <p14:cNvPr id="1049520" name=""/>
              <p14:cNvContentPartPr/>
              <p14:nvPr/>
            </p14:nvContentPartPr>
            <p14:xfrm>
              <a:off x="8174693" y="5740099"/>
              <a:ext cx="306740" cy="149523"/>
            </p14:xfrm>
          </p:contentPart>
        </mc:Choice>
        <mc:Fallback>
          <p:sp>
            <p:nvSpPr>
              <p:cNvPr id="1049520" name=""/>
              <p:cNvSpPr/>
              <p:nvPr/>
            </p:nvSpPr>
            <p:spPr>
              <a:xfrm>
                <a:off x="8174693" y="5740099"/>
                <a:ext cx="306740" cy="149523"/>
              </a:xfrm>
            </p:spPr>
          </p:sp>
        </mc:Fallback>
      </mc:AlternateContent>
      <mc:AlternateContent xmlns:mc="http://schemas.openxmlformats.org/markup-compatibility/2006">
        <mc:Choice xmlns:p14="http://schemas.microsoft.com/office/powerpoint/2010/main" Requires="p14">
          <p:contentPart p14:bwMode="auto" r:id="rId15">
            <p14:nvContentPartPr>
              <p14:cNvPr id="1049521" name=""/>
              <p14:cNvContentPartPr/>
              <p14:nvPr/>
            </p14:nvContentPartPr>
            <p14:xfrm>
              <a:off x="8442266" y="5632905"/>
              <a:ext cx="343141" cy="436136"/>
            </p14:xfrm>
          </p:contentPart>
        </mc:Choice>
        <mc:Fallback>
          <p:sp>
            <p:nvSpPr>
              <p:cNvPr id="1049521" name=""/>
              <p:cNvSpPr/>
              <p:nvPr/>
            </p:nvSpPr>
            <p:spPr>
              <a:xfrm>
                <a:off x="8442266" y="5632905"/>
                <a:ext cx="343141" cy="436136"/>
              </a:xfrm>
            </p:spPr>
          </p:sp>
        </mc:Fallback>
      </mc:AlternateContent>
      <mc:AlternateContent xmlns:mc="http://schemas.openxmlformats.org/markup-compatibility/2006">
        <mc:Choice xmlns:p14="http://schemas.microsoft.com/office/powerpoint/2010/main" Requires="p14">
          <p:contentPart p14:bwMode="auto" r:id="rId16">
            <p14:nvContentPartPr>
              <p14:cNvPr id="1049522" name=""/>
              <p14:cNvContentPartPr/>
              <p14:nvPr/>
            </p14:nvContentPartPr>
            <p14:xfrm>
              <a:off x="8971457" y="5676282"/>
              <a:ext cx="270180" cy="252634"/>
            </p14:xfrm>
          </p:contentPart>
        </mc:Choice>
        <mc:Fallback>
          <p:sp>
            <p:nvSpPr>
              <p:cNvPr id="1049522" name=""/>
              <p:cNvSpPr/>
              <p:nvPr/>
            </p:nvSpPr>
            <p:spPr>
              <a:xfrm>
                <a:off x="8971457" y="5676282"/>
                <a:ext cx="270180" cy="252634"/>
              </a:xfrm>
            </p:spPr>
          </p:sp>
        </mc:Fallback>
      </mc:AlternateContent>
      <mc:AlternateContent xmlns:mc="http://schemas.openxmlformats.org/markup-compatibility/2006">
        <mc:Choice xmlns:p14="http://schemas.microsoft.com/office/powerpoint/2010/main" Requires="p14">
          <p:contentPart p14:bwMode="auto" r:id="rId17">
            <p14:nvContentPartPr>
              <p14:cNvPr id="1049523" name=""/>
              <p14:cNvContentPartPr/>
              <p14:nvPr/>
            </p14:nvContentPartPr>
            <p14:xfrm>
              <a:off x="9253868" y="5392301"/>
              <a:ext cx="114418" cy="580721"/>
            </p14:xfrm>
          </p:contentPart>
        </mc:Choice>
        <mc:Fallback>
          <p:sp>
            <p:nvSpPr>
              <p:cNvPr id="1049523" name=""/>
              <p:cNvSpPr/>
              <p:nvPr/>
            </p:nvSpPr>
            <p:spPr>
              <a:xfrm>
                <a:off x="9253868" y="5392301"/>
                <a:ext cx="114418" cy="580721"/>
              </a:xfrm>
            </p:spPr>
          </p:sp>
        </mc:Fallback>
      </mc:AlternateContent>
      <mc:AlternateContent xmlns:mc="http://schemas.openxmlformats.org/markup-compatibility/2006">
        <mc:Choice xmlns:p14="http://schemas.microsoft.com/office/powerpoint/2010/main" Requires="p14">
          <p:contentPart p14:bwMode="auto" r:id="rId18">
            <p14:nvContentPartPr>
              <p14:cNvPr id="1049524" name=""/>
              <p14:cNvContentPartPr/>
              <p14:nvPr/>
            </p14:nvContentPartPr>
            <p14:xfrm>
              <a:off x="9236448" y="5677349"/>
              <a:ext cx="257073" cy="26429"/>
            </p14:xfrm>
          </p:contentPart>
        </mc:Choice>
        <mc:Fallback>
          <p:sp>
            <p:nvSpPr>
              <p:cNvPr id="1049524" name=""/>
              <p:cNvSpPr/>
              <p:nvPr/>
            </p:nvSpPr>
            <p:spPr>
              <a:xfrm>
                <a:off x="9236448" y="5677349"/>
                <a:ext cx="257073" cy="26429"/>
              </a:xfrm>
            </p:spPr>
          </p:sp>
        </mc:Fallback>
      </mc:AlternateContent>
      <mc:AlternateContent xmlns:mc="http://schemas.openxmlformats.org/markup-compatibility/2006">
        <mc:Choice xmlns:p14="http://schemas.microsoft.com/office/powerpoint/2010/main" Requires="p14">
          <p:contentPart p14:bwMode="auto" r:id="rId19">
            <p14:nvContentPartPr>
              <p14:cNvPr id="1049525" name=""/>
              <p14:cNvContentPartPr/>
              <p14:nvPr/>
            </p14:nvContentPartPr>
            <p14:xfrm>
              <a:off x="9448198" y="5470546"/>
              <a:ext cx="256076" cy="461077"/>
            </p14:xfrm>
          </p:contentPart>
        </mc:Choice>
        <mc:Fallback>
          <p:sp>
            <p:nvSpPr>
              <p:cNvPr id="1049525" name=""/>
              <p:cNvSpPr/>
              <p:nvPr/>
            </p:nvSpPr>
            <p:spPr>
              <a:xfrm>
                <a:off x="9448198" y="5470546"/>
                <a:ext cx="256076" cy="461077"/>
              </a:xfrm>
            </p:spPr>
          </p:sp>
        </mc:Fallback>
      </mc:AlternateContent>
      <mc:AlternateContent xmlns:mc="http://schemas.openxmlformats.org/markup-compatibility/2006">
        <mc:Choice xmlns:p14="http://schemas.microsoft.com/office/powerpoint/2010/main" Requires="p14">
          <p:contentPart p14:bwMode="auto" r:id="rId20">
            <p14:nvContentPartPr>
              <p14:cNvPr id="1049526" name=""/>
              <p14:cNvContentPartPr/>
              <p14:nvPr/>
            </p14:nvContentPartPr>
            <p14:xfrm>
              <a:off x="9649243" y="5439512"/>
              <a:ext cx="94905" cy="553554"/>
            </p14:xfrm>
          </p:contentPart>
        </mc:Choice>
        <mc:Fallback>
          <p:sp>
            <p:nvSpPr>
              <p:cNvPr id="1049526" name=""/>
              <p:cNvSpPr/>
              <p:nvPr/>
            </p:nvSpPr>
            <p:spPr>
              <a:xfrm>
                <a:off x="9649243" y="5439512"/>
                <a:ext cx="94905" cy="553554"/>
              </a:xfrm>
            </p:spPr>
          </p:sp>
        </mc:Fallback>
      </mc:AlternateContent>
      <mc:AlternateContent xmlns:mc="http://schemas.openxmlformats.org/markup-compatibility/2006">
        <mc:Choice xmlns:p14="http://schemas.microsoft.com/office/powerpoint/2010/main" Requires="p14">
          <p:contentPart p14:bwMode="auto" r:id="rId21">
            <p14:nvContentPartPr>
              <p14:cNvPr id="1049527" name=""/>
              <p14:cNvContentPartPr/>
              <p14:nvPr/>
            </p14:nvContentPartPr>
            <p14:xfrm>
              <a:off x="9732647" y="5686853"/>
              <a:ext cx="134579" cy="248249"/>
            </p14:xfrm>
          </p:contentPart>
        </mc:Choice>
        <mc:Fallback>
          <p:sp>
            <p:nvSpPr>
              <p:cNvPr id="1049527" name=""/>
              <p:cNvSpPr/>
              <p:nvPr/>
            </p:nvSpPr>
            <p:spPr>
              <a:xfrm>
                <a:off x="9732647" y="5686853"/>
                <a:ext cx="134579" cy="248249"/>
              </a:xfrm>
            </p:spPr>
          </p:sp>
        </mc:Fallback>
      </mc:AlternateContent>
      <mc:AlternateContent xmlns:mc="http://schemas.openxmlformats.org/markup-compatibility/2006">
        <mc:Choice xmlns:p14="http://schemas.microsoft.com/office/powerpoint/2010/main" Requires="p14">
          <p:contentPart p14:bwMode="auto" r:id="rId22">
            <p14:nvContentPartPr>
              <p14:cNvPr id="1049528" name=""/>
              <p14:cNvContentPartPr/>
              <p14:nvPr/>
            </p14:nvContentPartPr>
            <p14:xfrm>
              <a:off x="9818690" y="5539280"/>
              <a:ext cx="295262" cy="650343"/>
            </p14:xfrm>
          </p:contentPart>
        </mc:Choice>
        <mc:Fallback>
          <p:sp>
            <p:nvSpPr>
              <p:cNvPr id="1049528" name=""/>
              <p:cNvSpPr/>
              <p:nvPr/>
            </p:nvSpPr>
            <p:spPr>
              <a:xfrm>
                <a:off x="9818690" y="5539280"/>
                <a:ext cx="295262" cy="650343"/>
              </a:xfrm>
            </p:spPr>
          </p:sp>
        </mc:Fallback>
      </mc:AlternateContent>
      <mc:AlternateContent xmlns:mc="http://schemas.openxmlformats.org/markup-compatibility/2006">
        <mc:Choice xmlns:p14="http://schemas.microsoft.com/office/powerpoint/2010/main" Requires="p14">
          <p:contentPart p14:bwMode="auto" r:id="rId23">
            <p14:nvContentPartPr>
              <p14:cNvPr id="1049529" name=""/>
              <p14:cNvContentPartPr/>
              <p14:nvPr/>
            </p14:nvContentPartPr>
            <p14:xfrm>
              <a:off x="10117993" y="5712983"/>
              <a:ext cx="366272" cy="299388"/>
            </p14:xfrm>
          </p:contentPart>
        </mc:Choice>
        <mc:Fallback>
          <p:sp>
            <p:nvSpPr>
              <p:cNvPr id="1049529" name=""/>
              <p:cNvSpPr/>
              <p:nvPr/>
            </p:nvSpPr>
            <p:spPr>
              <a:xfrm>
                <a:off x="10117993" y="5712983"/>
                <a:ext cx="366272" cy="299388"/>
              </a:xfrm>
            </p:spPr>
          </p:sp>
        </mc:Fallback>
      </mc:AlternateContent>
      <mc:AlternateContent xmlns:mc="http://schemas.openxmlformats.org/markup-compatibility/2006">
        <mc:Choice xmlns:p14="http://schemas.microsoft.com/office/powerpoint/2010/main" Requires="p14">
          <p:contentPart p14:bwMode="auto" r:id="rId24">
            <p14:nvContentPartPr>
              <p14:cNvPr id="1049530" name=""/>
              <p14:cNvContentPartPr/>
              <p14:nvPr/>
            </p14:nvContentPartPr>
            <p14:xfrm>
              <a:off x="10443162" y="5493256"/>
              <a:ext cx="182735" cy="531501"/>
            </p14:xfrm>
          </p:contentPart>
        </mc:Choice>
        <mc:Fallback>
          <p:sp>
            <p:nvSpPr>
              <p:cNvPr id="1049530" name=""/>
              <p:cNvSpPr/>
              <p:nvPr/>
            </p:nvSpPr>
            <p:spPr>
              <a:xfrm>
                <a:off x="10443162" y="5493256"/>
                <a:ext cx="182735" cy="531501"/>
              </a:xfrm>
            </p:spPr>
          </p:sp>
        </mc:Fallback>
      </mc:AlternateContent>
      <mc:AlternateContent xmlns:mc="http://schemas.openxmlformats.org/markup-compatibility/2006">
        <mc:Choice xmlns:p14="http://schemas.microsoft.com/office/powerpoint/2010/main" Requires="p14">
          <p:contentPart p14:bwMode="auto" r:id="rId25">
            <p14:nvContentPartPr>
              <p14:cNvPr id="1049531" name=""/>
              <p14:cNvContentPartPr/>
              <p14:nvPr/>
            </p14:nvContentPartPr>
            <p14:xfrm>
              <a:off x="8046078" y="6130610"/>
              <a:ext cx="1466446" cy="68860"/>
            </p14:xfrm>
          </p:contentPart>
        </mc:Choice>
        <mc:Fallback>
          <p:sp>
            <p:nvSpPr>
              <p:cNvPr id="1049531" name=""/>
              <p:cNvSpPr/>
              <p:nvPr/>
            </p:nvSpPr>
            <p:spPr>
              <a:xfrm>
                <a:off x="8046078" y="6130610"/>
                <a:ext cx="1466446" cy="68860"/>
              </a:xfrm>
            </p:spPr>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sp>
        <p:nvSpPr>
          <p:cNvPr id="1048786" name="Rectangle 3"/>
          <p:cNvSpPr/>
          <p:nvPr/>
        </p:nvSpPr>
        <p:spPr>
          <a:xfrm>
            <a:off x="401297" y="334879"/>
            <a:ext cx="4018280" cy="396240"/>
          </a:xfrm>
          <a:prstGeom prst="rect"/>
        </p:spPr>
        <p:txBody>
          <a:bodyPr wrap="none">
            <a:spAutoFit/>
          </a:bodyPr>
          <a:p>
            <a:pPr indent="-342900" marL="342900">
              <a:buFont typeface="Wingdings" panose="05000000000000000000" pitchFamily="2" charset="2"/>
              <a:buChar char="q"/>
            </a:pPr>
            <a:r>
              <a:rPr baseline="0" dirty="0" sz="2000" i="1" lang="fr-MA" strike="noStrike" u="sng">
                <a:effectLst>
                  <a:outerShdw algn="tl" blurRad="38100" dir="2700000" dist="38100">
                    <a:srgbClr val="000000">
                      <a:alpha val="43137"/>
                    </a:srgbClr>
                  </a:outerShdw>
                </a:effectLst>
                <a:latin typeface="Humanist777BT-BoldB"/>
              </a:rPr>
              <a:t>Interaction électromagnétique</a:t>
            </a:r>
            <a:endParaRPr dirty="0" sz="2000" i="1" lang="fr-MA" u="sng">
              <a:effectLst>
                <a:outerShdw algn="tl" blurRad="38100" dir="2700000" dist="38100">
                  <a:srgbClr val="000000">
                    <a:alpha val="43137"/>
                  </a:srgbClr>
                </a:outerShdw>
              </a:effectLst>
            </a:endParaRPr>
          </a:p>
        </p:txBody>
      </p:sp>
      <p:sp>
        <p:nvSpPr>
          <p:cNvPr id="1048787" name="Rectangle 4"/>
          <p:cNvSpPr>
            <a:spLocks noChangeAspect="1" noMove="1" noResize="1" noRot="1" noAdjustHandles="1" noEditPoints="1" noChangeArrowheads="1" noChangeShapeType="1" noTextEdit="1"/>
          </p:cNvSpPr>
          <p:nvPr/>
        </p:nvSpPr>
        <p:spPr>
          <a:xfrm>
            <a:off x="589808" y="878260"/>
            <a:ext cx="11154888" cy="705642"/>
          </a:xfrm>
          <a:prstGeom prst="rect"/>
          <a:blipFill rotWithShape="0">
            <a:blip xmlns:r="http://schemas.openxmlformats.org/officeDocument/2006/relationships" r:embed="rId1"/>
            <a:stretch>
              <a:fillRect l="-492" r="-437" b="-8621"/>
            </a:stretch>
          </a:blipFill>
        </p:spPr>
        <p:txBody>
          <a:bodyPr/>
          <a:p>
            <a:r>
              <a:rPr sz="2000" lang="fr-MA">
                <a:noFill/>
              </a:rPr>
              <a:t> </a:t>
            </a:r>
          </a:p>
        </p:txBody>
      </p:sp>
      <p:pic>
        <p:nvPicPr>
          <p:cNvPr id="2097160" name="Image 5"/>
          <p:cNvPicPr>
            <a:picLocks noChangeAspect="1"/>
          </p:cNvPicPr>
          <p:nvPr/>
        </p:nvPicPr>
        <p:blipFill>
          <a:blip xmlns:r="http://schemas.openxmlformats.org/officeDocument/2006/relationships" r:embed="rId2">
            <a:lum bright="-40000" contrast="20000"/>
          </a:blip>
          <a:stretch>
            <a:fillRect/>
          </a:stretch>
        </p:blipFill>
        <p:spPr>
          <a:xfrm>
            <a:off x="4152275" y="1355945"/>
            <a:ext cx="2735413" cy="769738"/>
          </a:xfrm>
          <a:prstGeom prst="rect"/>
        </p:spPr>
      </p:pic>
      <p:pic>
        <p:nvPicPr>
          <p:cNvPr id="2097161" name="Image 6"/>
          <p:cNvPicPr>
            <a:picLocks noChangeAspect="1"/>
          </p:cNvPicPr>
          <p:nvPr/>
        </p:nvPicPr>
        <p:blipFill>
          <a:blip xmlns:r="http://schemas.openxmlformats.org/officeDocument/2006/relationships" r:embed="rId3">
            <a:lum bright="-40000" contrast="20000"/>
          </a:blip>
          <a:stretch>
            <a:fillRect/>
          </a:stretch>
        </p:blipFill>
        <p:spPr>
          <a:xfrm>
            <a:off x="589808" y="2188399"/>
            <a:ext cx="7437911" cy="419578"/>
          </a:xfrm>
          <a:prstGeom prst="rect"/>
        </p:spPr>
      </p:pic>
      <p:sp>
        <p:nvSpPr>
          <p:cNvPr id="1048788" name="Rectangle 7"/>
          <p:cNvSpPr/>
          <p:nvPr/>
        </p:nvSpPr>
        <p:spPr>
          <a:xfrm>
            <a:off x="401297" y="2797350"/>
            <a:ext cx="3281680" cy="447040"/>
          </a:xfrm>
          <a:prstGeom prst="rect"/>
        </p:spPr>
        <p:txBody>
          <a:bodyPr wrap="none">
            <a:spAutoFit/>
          </a:bodyPr>
          <a:p>
            <a:r>
              <a:rPr baseline="0" dirty="0" sz="2400" i="1" lang="fr-MA" strike="noStrike" u="sng">
                <a:effectLst>
                  <a:outerShdw algn="tl" blurRad="38100" dir="2700000" dist="38100">
                    <a:srgbClr val="000000">
                      <a:alpha val="43137"/>
                    </a:srgbClr>
                  </a:outerShdw>
                </a:effectLst>
                <a:latin typeface="Humanist777BT-BoldB"/>
              </a:rPr>
              <a:t>4.2. Forces de contact</a:t>
            </a:r>
            <a:endParaRPr dirty="0" sz="2400" i="1" lang="fr-MA" u="sng">
              <a:effectLst>
                <a:outerShdw algn="tl" blurRad="38100" dir="2700000" dist="38100">
                  <a:srgbClr val="000000">
                    <a:alpha val="43137"/>
                  </a:srgbClr>
                </a:outerShdw>
              </a:effectLst>
            </a:endParaRPr>
          </a:p>
        </p:txBody>
      </p:sp>
      <p:sp>
        <p:nvSpPr>
          <p:cNvPr id="1048789" name="Rectangle 8"/>
          <p:cNvSpPr/>
          <p:nvPr/>
        </p:nvSpPr>
        <p:spPr>
          <a:xfrm>
            <a:off x="801246" y="3305858"/>
            <a:ext cx="2786379" cy="396240"/>
          </a:xfrm>
          <a:prstGeom prst="rect"/>
        </p:spPr>
        <p:txBody>
          <a:bodyPr wrap="none">
            <a:spAutoFit/>
          </a:bodyPr>
          <a:p>
            <a:pPr indent="-285750" marL="285750">
              <a:buFont typeface="Wingdings" panose="05000000000000000000" pitchFamily="2" charset="2"/>
              <a:buChar char="q"/>
            </a:pPr>
            <a:r>
              <a:rPr baseline="0" dirty="0" sz="2000" i="1" lang="fr-MA" strike="noStrike" u="sng">
                <a:effectLst>
                  <a:outerShdw algn="tl" blurRad="38100" dir="2700000" dist="38100">
                    <a:srgbClr val="000000">
                      <a:alpha val="43137"/>
                    </a:srgbClr>
                  </a:outerShdw>
                </a:effectLst>
                <a:latin typeface="Humanist777BT-BoldB"/>
              </a:rPr>
              <a:t>Réaction du support</a:t>
            </a:r>
            <a:endParaRPr dirty="0" sz="2000" i="1" lang="fr-MA" u="sng">
              <a:effectLst>
                <a:outerShdw algn="tl" blurRad="38100" dir="2700000" dist="38100">
                  <a:srgbClr val="000000">
                    <a:alpha val="43137"/>
                  </a:srgbClr>
                </a:outerShdw>
              </a:effectLst>
            </a:endParaRPr>
          </a:p>
        </p:txBody>
      </p:sp>
      <p:sp>
        <p:nvSpPr>
          <p:cNvPr id="1048790" name="Rectangle 9"/>
          <p:cNvSpPr/>
          <p:nvPr/>
        </p:nvSpPr>
        <p:spPr>
          <a:xfrm>
            <a:off x="589807" y="3705614"/>
            <a:ext cx="11309267" cy="707886"/>
          </a:xfrm>
          <a:prstGeom prst="rect"/>
        </p:spPr>
        <p:txBody>
          <a:bodyPr wrap="square">
            <a:spAutoFit/>
          </a:bodyPr>
          <a:p>
            <a:pPr algn="just"/>
            <a:r>
              <a:rPr baseline="0" b="0" dirty="0" sz="2000" i="0" lang="fr-FR" strike="noStrike" u="none">
                <a:latin typeface="NewBaskervilleITCbyBT-Roman"/>
              </a:rPr>
              <a:t>La force que subit un point matériel posé sur un support matériel en provenance du support </a:t>
            </a:r>
            <a:r>
              <a:rPr baseline="0" b="0" dirty="0" sz="2000" i="0" lang="fr-MA" strike="noStrike" u="none">
                <a:latin typeface="NewBaskervilleITCbyBT-Roman"/>
              </a:rPr>
              <a:t>s’appelle </a:t>
            </a:r>
            <a:r>
              <a:rPr baseline="0" b="1" dirty="0" sz="2000" i="0" lang="fr-MA" strike="noStrike" u="none">
                <a:latin typeface="NewBaskervilleITCbyBT-Bold"/>
              </a:rPr>
              <a:t>réaction du support</a:t>
            </a:r>
            <a:r>
              <a:rPr baseline="0" b="0" dirty="0" sz="2000" i="0" lang="fr-MA" strike="noStrike" u="none">
                <a:latin typeface="NewBaskervilleITCbyBT-Roman"/>
              </a:rPr>
              <a:t>.</a:t>
            </a:r>
            <a:endParaRPr dirty="0" sz="2000" lang="fr-MA"/>
          </a:p>
        </p:txBody>
      </p:sp>
      <p:sp>
        <p:nvSpPr>
          <p:cNvPr id="1048791" name="Arc 10"/>
          <p:cNvSpPr/>
          <p:nvPr/>
        </p:nvSpPr>
        <p:spPr>
          <a:xfrm rot="16549144">
            <a:off x="8009376" y="4286223"/>
            <a:ext cx="2931799" cy="3977082"/>
          </a:xfrm>
          <a:prstGeom prst="arc">
            <a:avLst>
              <a:gd name="adj1" fmla="val 16853927"/>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lang="fr-MA"/>
          </a:p>
        </p:txBody>
      </p:sp>
      <p:sp>
        <p:nvSpPr>
          <p:cNvPr id="1048792" name="Ellipse 11"/>
          <p:cNvSpPr/>
          <p:nvPr/>
        </p:nvSpPr>
        <p:spPr>
          <a:xfrm>
            <a:off x="8211307" y="4874724"/>
            <a:ext cx="148441" cy="169297"/>
          </a:xfrm>
          <a:prstGeom prst="ellipse"/>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MA"/>
          </a:p>
        </p:txBody>
      </p:sp>
      <p:cxnSp>
        <p:nvCxnSpPr>
          <p:cNvPr id="3145744" name="Connecteur droit avec flèche 13"/>
          <p:cNvCxnSpPr>
            <a:cxnSpLocks/>
          </p:cNvCxnSpPr>
          <p:nvPr/>
        </p:nvCxnSpPr>
        <p:spPr>
          <a:xfrm flipV="1">
            <a:off x="8276623" y="4289579"/>
            <a:ext cx="587826" cy="766850"/>
          </a:xfrm>
          <a:prstGeom prst="straightConnector1"/>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48793" name="Rectangle 16"/>
          <p:cNvSpPr/>
          <p:nvPr/>
        </p:nvSpPr>
        <p:spPr>
          <a:xfrm>
            <a:off x="9584683" y="4859355"/>
            <a:ext cx="957581" cy="358140"/>
          </a:xfrm>
          <a:prstGeom prst="rect"/>
        </p:spPr>
        <p:txBody>
          <a:bodyPr wrap="none">
            <a:spAutoFit/>
          </a:bodyPr>
          <a:p>
            <a:r>
              <a:rPr baseline="0" b="1" dirty="0" i="0" lang="fr-MA" strike="noStrike" u="none">
                <a:latin typeface="NewBaskervilleITCbyBT-Bold"/>
              </a:rPr>
              <a:t>support</a:t>
            </a:r>
            <a:endParaRPr dirty="0" lang="fr-MA"/>
          </a:p>
        </p:txBody>
      </p:sp>
      <p:sp>
        <p:nvSpPr>
          <p:cNvPr id="1048794" name="Rectangle 17"/>
          <p:cNvSpPr/>
          <p:nvPr/>
        </p:nvSpPr>
        <p:spPr>
          <a:xfrm>
            <a:off x="455222" y="4671957"/>
            <a:ext cx="6096000" cy="1015663"/>
          </a:xfrm>
          <a:prstGeom prst="rect"/>
        </p:spPr>
        <p:txBody>
          <a:bodyPr>
            <a:spAutoFit/>
          </a:bodyPr>
          <a:p>
            <a:pPr algn="just"/>
            <a:r>
              <a:rPr baseline="0" b="0" dirty="0" sz="2000" i="0" lang="fr-FR" strike="noStrike" u="none">
                <a:latin typeface="NewBaskervilleITCbyBT-Roman"/>
              </a:rPr>
              <a:t>D’après le principe des actions réciproques, l’action du point matériel sur le support est exactement opposé à la réaction du support sur le point.</a:t>
            </a:r>
            <a:endParaRPr dirty="0" sz="2000" lang="fr-MA"/>
          </a:p>
        </p:txBody>
      </p:sp>
      <p:pic>
        <p:nvPicPr>
          <p:cNvPr id="2097162" name="Picture 1"/>
          <p:cNvPicPr>
            <a:picLocks noChangeAspect="1"/>
          </p:cNvPicPr>
          <p:nvPr/>
        </p:nvPicPr>
        <p:blipFill>
          <a:blip xmlns:r="http://schemas.openxmlformats.org/officeDocument/2006/relationships" r:embed="rId4"/>
          <a:stretch>
            <a:fillRect/>
          </a:stretch>
        </p:blipFill>
        <p:spPr>
          <a:xfrm>
            <a:off x="8149418" y="4143792"/>
            <a:ext cx="420660" cy="438950"/>
          </a:xfrm>
          <a:prstGeom prst="rect"/>
        </p:spPr>
      </p:pic>
      <mc:AlternateContent xmlns:mc="http://schemas.openxmlformats.org/markup-compatibility/2006">
        <mc:Choice xmlns:p14="http://schemas.microsoft.com/office/powerpoint/2010/main" Requires="p14">
          <p:contentPart p14:bwMode="auto" r:id="rId5">
            <p14:nvContentPartPr>
              <p14:cNvPr id="1049532" name=""/>
              <p14:cNvContentPartPr/>
              <p14:nvPr/>
            </p14:nvContentPartPr>
            <p14:xfrm>
              <a:off x="10486526" y="877978"/>
              <a:ext cx="1053920" cy="450350"/>
            </p14:xfrm>
          </p:contentPart>
        </mc:Choice>
        <mc:Fallback>
          <p:sp>
            <p:nvSpPr>
              <p:cNvPr id="1049532" name=""/>
              <p:cNvSpPr/>
              <p:nvPr/>
            </p:nvSpPr>
            <p:spPr>
              <a:xfrm>
                <a:off x="10486526" y="877978"/>
                <a:ext cx="1053920" cy="450350"/>
              </a:xfrm>
            </p:spPr>
          </p:sp>
        </mc:Fallback>
      </mc:AlternateContent>
      <mc:AlternateContent xmlns:mc="http://schemas.openxmlformats.org/markup-compatibility/2006">
        <mc:Choice xmlns:p14="http://schemas.microsoft.com/office/powerpoint/2010/main" Requires="p14">
          <p:contentPart p14:bwMode="auto" r:id="rId6">
            <p14:nvContentPartPr>
              <p14:cNvPr id="1049533" name=""/>
              <p14:cNvContentPartPr/>
              <p14:nvPr/>
            </p14:nvContentPartPr>
            <p14:xfrm>
              <a:off x="7025366" y="1821961"/>
              <a:ext cx="649638" cy="33394"/>
            </p14:xfrm>
          </p:contentPart>
        </mc:Choice>
        <mc:Fallback>
          <p:sp>
            <p:nvSpPr>
              <p:cNvPr id="1049533" name=""/>
              <p:cNvSpPr/>
              <p:nvPr/>
            </p:nvSpPr>
            <p:spPr>
              <a:xfrm>
                <a:off x="7025366" y="1821961"/>
                <a:ext cx="649638" cy="33394"/>
              </a:xfrm>
            </p:spPr>
          </p:sp>
        </mc:Fallback>
      </mc:AlternateContent>
      <mc:AlternateContent xmlns:mc="http://schemas.openxmlformats.org/markup-compatibility/2006">
        <mc:Choice xmlns:p14="http://schemas.microsoft.com/office/powerpoint/2010/main" Requires="p14">
          <p:contentPart p14:bwMode="auto" r:id="rId7">
            <p14:nvContentPartPr>
              <p14:cNvPr id="1049534" name=""/>
              <p14:cNvContentPartPr/>
              <p14:nvPr/>
            </p14:nvContentPartPr>
            <p14:xfrm>
              <a:off x="7015292" y="1691395"/>
              <a:ext cx="364632" cy="312071"/>
            </p14:xfrm>
          </p:contentPart>
        </mc:Choice>
        <mc:Fallback>
          <p:sp>
            <p:nvSpPr>
              <p:cNvPr id="1049534" name=""/>
              <p:cNvSpPr/>
              <p:nvPr/>
            </p:nvSpPr>
            <p:spPr>
              <a:xfrm>
                <a:off x="7015292" y="1691395"/>
                <a:ext cx="364632" cy="312071"/>
              </a:xfrm>
            </p:spPr>
          </p:sp>
        </mc:Fallback>
      </mc:AlternateContent>
      <mc:AlternateContent xmlns:mc="http://schemas.openxmlformats.org/markup-compatibility/2006">
        <mc:Choice xmlns:p14="http://schemas.microsoft.com/office/powerpoint/2010/main" Requires="p14">
          <p:contentPart p14:bwMode="auto" r:id="rId8">
            <p14:nvContentPartPr>
              <p14:cNvPr id="1049535" name=""/>
              <p14:cNvContentPartPr/>
              <p14:nvPr/>
            </p14:nvContentPartPr>
            <p14:xfrm>
              <a:off x="5048298" y="1383256"/>
              <a:ext cx="475103" cy="282602"/>
            </p14:xfrm>
          </p:contentPart>
        </mc:Choice>
        <mc:Fallback>
          <p:sp>
            <p:nvSpPr>
              <p:cNvPr id="1049535" name=""/>
              <p:cNvSpPr/>
              <p:nvPr/>
            </p:nvSpPr>
            <p:spPr>
              <a:xfrm>
                <a:off x="5048298" y="1383256"/>
                <a:ext cx="475103" cy="282602"/>
              </a:xfrm>
            </p:spPr>
          </p:sp>
        </mc:Fallback>
      </mc:AlternateContent>
      <mc:AlternateContent xmlns:mc="http://schemas.openxmlformats.org/markup-compatibility/2006">
        <mc:Choice xmlns:p14="http://schemas.microsoft.com/office/powerpoint/2010/main" Requires="p14">
          <p:contentPart p14:bwMode="auto" r:id="rId9">
            <p14:nvContentPartPr>
              <p14:cNvPr id="1049536" name=""/>
              <p14:cNvContentPartPr/>
              <p14:nvPr/>
            </p14:nvContentPartPr>
            <p14:xfrm>
              <a:off x="5771500" y="1386944"/>
              <a:ext cx="1010960" cy="235266"/>
            </p14:xfrm>
          </p:contentPart>
        </mc:Choice>
        <mc:Fallback>
          <p:sp>
            <p:nvSpPr>
              <p:cNvPr id="1049536" name=""/>
              <p:cNvSpPr/>
              <p:nvPr/>
            </p:nvSpPr>
            <p:spPr>
              <a:xfrm>
                <a:off x="5771500" y="1386944"/>
                <a:ext cx="1010960" cy="235266"/>
              </a:xfrm>
            </p:spPr>
          </p:sp>
        </mc:Fallback>
      </mc:AlternateContent>
      <mc:AlternateContent xmlns:mc="http://schemas.openxmlformats.org/markup-compatibility/2006">
        <mc:Choice xmlns:p14="http://schemas.microsoft.com/office/powerpoint/2010/main" Requires="p14">
          <p:contentPart p14:bwMode="auto" r:id="rId10">
            <p14:nvContentPartPr>
              <p14:cNvPr id="1049537" name=""/>
              <p14:cNvContentPartPr/>
              <p14:nvPr/>
            </p14:nvContentPartPr>
            <p14:xfrm>
              <a:off x="6259445" y="1977633"/>
              <a:ext cx="19311" cy="174859"/>
            </p14:xfrm>
          </p:contentPart>
        </mc:Choice>
        <mc:Fallback>
          <p:sp>
            <p:nvSpPr>
              <p:cNvPr id="1049537" name=""/>
              <p:cNvSpPr/>
              <p:nvPr/>
            </p:nvSpPr>
            <p:spPr>
              <a:xfrm>
                <a:off x="6259445" y="1977633"/>
                <a:ext cx="19311" cy="174859"/>
              </a:xfrm>
            </p:spPr>
          </p:sp>
        </mc:Fallback>
      </mc:AlternateContent>
      <mc:AlternateContent xmlns:mc="http://schemas.openxmlformats.org/markup-compatibility/2006">
        <mc:Choice xmlns:p14="http://schemas.microsoft.com/office/powerpoint/2010/main" Requires="p14">
          <p:contentPart p14:bwMode="auto" r:id="rId11">
            <p14:nvContentPartPr>
              <p14:cNvPr id="1049538" name=""/>
              <p14:cNvContentPartPr/>
              <p14:nvPr/>
            </p14:nvContentPartPr>
            <p14:xfrm>
              <a:off x="6184329" y="1977633"/>
              <a:ext cx="123218" cy="108997"/>
            </p14:xfrm>
          </p:contentPart>
        </mc:Choice>
        <mc:Fallback>
          <p:sp>
            <p:nvSpPr>
              <p:cNvPr id="1049538" name=""/>
              <p:cNvSpPr/>
              <p:nvPr/>
            </p:nvSpPr>
            <p:spPr>
              <a:xfrm>
                <a:off x="6184329" y="1977633"/>
                <a:ext cx="123218" cy="108997"/>
              </a:xfrm>
            </p:spPr>
          </p:sp>
        </mc:Fallback>
      </mc:AlternateContent>
      <mc:AlternateContent xmlns:mc="http://schemas.openxmlformats.org/markup-compatibility/2006">
        <mc:Choice xmlns:p14="http://schemas.microsoft.com/office/powerpoint/2010/main" Requires="p14">
          <p:contentPart p14:bwMode="auto" r:id="rId12">
            <p14:nvContentPartPr>
              <p14:cNvPr id="1049539" name=""/>
              <p14:cNvContentPartPr/>
              <p14:nvPr/>
            </p14:nvContentPartPr>
            <p14:xfrm>
              <a:off x="1116344" y="2601478"/>
              <a:ext cx="1626757" cy="73244"/>
            </p14:xfrm>
          </p:contentPart>
        </mc:Choice>
        <mc:Fallback>
          <p:sp>
            <p:nvSpPr>
              <p:cNvPr id="1049539" name=""/>
              <p:cNvSpPr/>
              <p:nvPr/>
            </p:nvSpPr>
            <p:spPr>
              <a:xfrm>
                <a:off x="1116344" y="2601478"/>
                <a:ext cx="1626757" cy="73244"/>
              </a:xfrm>
            </p:spPr>
          </p:sp>
        </mc:Fallback>
      </mc:AlternateContent>
      <mc:AlternateContent xmlns:mc="http://schemas.openxmlformats.org/markup-compatibility/2006">
        <mc:Choice xmlns:p14="http://schemas.microsoft.com/office/powerpoint/2010/main" Requires="p14">
          <p:contentPart p14:bwMode="auto" r:id="rId13">
            <p14:nvContentPartPr>
              <p14:cNvPr id="1049540" name=""/>
              <p14:cNvContentPartPr/>
              <p14:nvPr/>
            </p14:nvContentPartPr>
            <p14:xfrm>
              <a:off x="9211229" y="2086064"/>
              <a:ext cx="154280" cy="114318"/>
            </p14:xfrm>
          </p:contentPart>
        </mc:Choice>
        <mc:Fallback>
          <p:sp>
            <p:nvSpPr>
              <p:cNvPr id="1049540" name=""/>
              <p:cNvSpPr/>
              <p:nvPr/>
            </p:nvSpPr>
            <p:spPr>
              <a:xfrm>
                <a:off x="9211229" y="2086064"/>
                <a:ext cx="154280" cy="114318"/>
              </a:xfrm>
            </p:spPr>
          </p:sp>
        </mc:Fallback>
      </mc:AlternateContent>
      <mc:AlternateContent xmlns:mc="http://schemas.openxmlformats.org/markup-compatibility/2006">
        <mc:Choice xmlns:p14="http://schemas.microsoft.com/office/powerpoint/2010/main" Requires="p14">
          <p:contentPart p14:bwMode="auto" r:id="rId14">
            <p14:nvContentPartPr>
              <p14:cNvPr id="1049541" name=""/>
              <p14:cNvContentPartPr/>
              <p14:nvPr/>
            </p14:nvContentPartPr>
            <p14:xfrm>
              <a:off x="8895054" y="2454499"/>
              <a:ext cx="204675" cy="663783"/>
            </p14:xfrm>
          </p:contentPart>
        </mc:Choice>
        <mc:Fallback>
          <p:sp>
            <p:nvSpPr>
              <p:cNvPr id="1049541" name=""/>
              <p:cNvSpPr/>
              <p:nvPr/>
            </p:nvSpPr>
            <p:spPr>
              <a:xfrm>
                <a:off x="8895054" y="2454499"/>
                <a:ext cx="204675" cy="663783"/>
              </a:xfrm>
            </p:spPr>
          </p:sp>
        </mc:Fallback>
      </mc:AlternateContent>
      <mc:AlternateContent xmlns:mc="http://schemas.openxmlformats.org/markup-compatibility/2006">
        <mc:Choice xmlns:p14="http://schemas.microsoft.com/office/powerpoint/2010/main" Requires="p14">
          <p:contentPart p14:bwMode="auto" r:id="rId15">
            <p14:nvContentPartPr>
              <p14:cNvPr id="1049542" name=""/>
              <p14:cNvContentPartPr/>
              <p14:nvPr/>
            </p14:nvContentPartPr>
            <p14:xfrm>
              <a:off x="9219556" y="2071767"/>
              <a:ext cx="1048539" cy="70363"/>
            </p14:xfrm>
          </p:contentPart>
        </mc:Choice>
        <mc:Fallback>
          <p:sp>
            <p:nvSpPr>
              <p:cNvPr id="1049542" name=""/>
              <p:cNvSpPr/>
              <p:nvPr/>
            </p:nvSpPr>
            <p:spPr>
              <a:xfrm>
                <a:off x="9219556" y="2071767"/>
                <a:ext cx="1048539" cy="70363"/>
              </a:xfrm>
            </p:spPr>
          </p:sp>
        </mc:Fallback>
      </mc:AlternateContent>
      <mc:AlternateContent xmlns:mc="http://schemas.openxmlformats.org/markup-compatibility/2006">
        <mc:Choice xmlns:p14="http://schemas.microsoft.com/office/powerpoint/2010/main" Requires="p14">
          <p:contentPart p14:bwMode="auto" r:id="rId16">
            <p14:nvContentPartPr>
              <p14:cNvPr id="1049543" name=""/>
              <p14:cNvContentPartPr/>
              <p14:nvPr/>
            </p14:nvContentPartPr>
            <p14:xfrm>
              <a:off x="9989721" y="2012076"/>
              <a:ext cx="382559" cy="190330"/>
            </p14:xfrm>
          </p:contentPart>
        </mc:Choice>
        <mc:Fallback>
          <p:sp>
            <p:nvSpPr>
              <p:cNvPr id="1049543" name=""/>
              <p:cNvSpPr/>
              <p:nvPr/>
            </p:nvSpPr>
            <p:spPr>
              <a:xfrm>
                <a:off x="9989721" y="2012076"/>
                <a:ext cx="382559" cy="190330"/>
              </a:xfrm>
            </p:spPr>
          </p:sp>
        </mc:Fallback>
      </mc:AlternateContent>
      <mc:AlternateContent xmlns:mc="http://schemas.openxmlformats.org/markup-compatibility/2006">
        <mc:Choice xmlns:p14="http://schemas.microsoft.com/office/powerpoint/2010/main" Requires="p14">
          <p:contentPart p14:bwMode="auto" r:id="rId17">
            <p14:nvContentPartPr>
              <p14:cNvPr id="1049544" name=""/>
              <p14:cNvContentPartPr/>
              <p14:nvPr/>
            </p14:nvContentPartPr>
            <p14:xfrm>
              <a:off x="10169197" y="1719751"/>
              <a:ext cx="472199" cy="269021"/>
            </p14:xfrm>
          </p:contentPart>
        </mc:Choice>
        <mc:Fallback>
          <p:sp>
            <p:nvSpPr>
              <p:cNvPr id="1049544" name=""/>
              <p:cNvSpPr/>
              <p:nvPr/>
            </p:nvSpPr>
            <p:spPr>
              <a:xfrm>
                <a:off x="10169197" y="1719751"/>
                <a:ext cx="472199" cy="269021"/>
              </a:xfrm>
            </p:spPr>
          </p:sp>
        </mc:Fallback>
      </mc:AlternateContent>
      <mc:AlternateContent xmlns:mc="http://schemas.openxmlformats.org/markup-compatibility/2006">
        <mc:Choice xmlns:p14="http://schemas.microsoft.com/office/powerpoint/2010/main" Requires="p14">
          <p:contentPart p14:bwMode="auto" r:id="rId18">
            <p14:nvContentPartPr>
              <p14:cNvPr id="1049545" name=""/>
              <p14:cNvContentPartPr/>
              <p14:nvPr/>
            </p14:nvContentPartPr>
            <p14:xfrm>
              <a:off x="10274297" y="1578859"/>
              <a:ext cx="305584" cy="12117"/>
            </p14:xfrm>
          </p:contentPart>
        </mc:Choice>
        <mc:Fallback>
          <p:sp>
            <p:nvSpPr>
              <p:cNvPr id="1049545" name=""/>
              <p:cNvSpPr/>
              <p:nvPr/>
            </p:nvSpPr>
            <p:spPr>
              <a:xfrm>
                <a:off x="10274297" y="1578859"/>
                <a:ext cx="305584" cy="12117"/>
              </a:xfrm>
            </p:spPr>
          </p:sp>
        </mc:Fallback>
      </mc:AlternateContent>
      <mc:AlternateContent xmlns:mc="http://schemas.openxmlformats.org/markup-compatibility/2006">
        <mc:Choice xmlns:p14="http://schemas.microsoft.com/office/powerpoint/2010/main" Requires="p14">
          <p:contentPart p14:bwMode="auto" r:id="rId19">
            <p14:nvContentPartPr>
              <p14:cNvPr id="1049546" name=""/>
              <p14:cNvContentPartPr/>
              <p14:nvPr/>
            </p14:nvContentPartPr>
            <p14:xfrm>
              <a:off x="10520231" y="1509675"/>
              <a:ext cx="91069" cy="141701"/>
            </p14:xfrm>
          </p:contentPart>
        </mc:Choice>
        <mc:Fallback>
          <p:sp>
            <p:nvSpPr>
              <p:cNvPr id="1049546" name=""/>
              <p:cNvSpPr/>
              <p:nvPr/>
            </p:nvSpPr>
            <p:spPr>
              <a:xfrm>
                <a:off x="10520231" y="1509675"/>
                <a:ext cx="91069" cy="141701"/>
              </a:xfrm>
            </p:spPr>
          </p:sp>
        </mc:Fallback>
      </mc:AlternateContent>
      <mc:AlternateContent xmlns:mc="http://schemas.openxmlformats.org/markup-compatibility/2006">
        <mc:Choice xmlns:p14="http://schemas.microsoft.com/office/powerpoint/2010/main" Requires="p14">
          <p:contentPart p14:bwMode="auto" r:id="rId20">
            <p14:nvContentPartPr>
              <p14:cNvPr id="1049547" name=""/>
              <p14:cNvContentPartPr/>
              <p14:nvPr/>
            </p14:nvContentPartPr>
            <p14:xfrm>
              <a:off x="8250033" y="1431880"/>
              <a:ext cx="447953" cy="530419"/>
            </p14:xfrm>
          </p:contentPart>
        </mc:Choice>
        <mc:Fallback>
          <p:sp>
            <p:nvSpPr>
              <p:cNvPr id="1049547" name=""/>
              <p:cNvSpPr/>
              <p:nvPr/>
            </p:nvSpPr>
            <p:spPr>
              <a:xfrm>
                <a:off x="8250033" y="1431880"/>
                <a:ext cx="447953" cy="530419"/>
              </a:xfrm>
            </p:spPr>
          </p:sp>
        </mc:Fallback>
      </mc:AlternateContent>
      <mc:AlternateContent xmlns:mc="http://schemas.openxmlformats.org/markup-compatibility/2006">
        <mc:Choice xmlns:p14="http://schemas.microsoft.com/office/powerpoint/2010/main" Requires="p14">
          <p:contentPart p14:bwMode="auto" r:id="rId21">
            <p14:nvContentPartPr>
              <p14:cNvPr id="1049548" name=""/>
              <p14:cNvContentPartPr/>
              <p14:nvPr/>
            </p14:nvContentPartPr>
            <p14:xfrm>
              <a:off x="8623275" y="1821449"/>
              <a:ext cx="94104" cy="197168"/>
            </p14:xfrm>
          </p:contentPart>
        </mc:Choice>
        <mc:Fallback>
          <p:sp>
            <p:nvSpPr>
              <p:cNvPr id="1049548" name=""/>
              <p:cNvSpPr/>
              <p:nvPr/>
            </p:nvSpPr>
            <p:spPr>
              <a:xfrm>
                <a:off x="8623275" y="1821449"/>
                <a:ext cx="94104" cy="197168"/>
              </a:xfrm>
            </p:spPr>
          </p:sp>
        </mc:Fallback>
      </mc:AlternateContent>
      <mc:AlternateContent xmlns:mc="http://schemas.openxmlformats.org/markup-compatibility/2006">
        <mc:Choice xmlns:p14="http://schemas.microsoft.com/office/powerpoint/2010/main" Requires="p14">
          <p:contentPart p14:bwMode="auto" r:id="rId22">
            <p14:nvContentPartPr>
              <p14:cNvPr id="1049549" name=""/>
              <p14:cNvContentPartPr/>
              <p14:nvPr/>
            </p14:nvContentPartPr>
            <p14:xfrm>
              <a:off x="8140788" y="1899838"/>
              <a:ext cx="171884" cy="216940"/>
            </p14:xfrm>
          </p:contentPart>
        </mc:Choice>
        <mc:Fallback>
          <p:sp>
            <p:nvSpPr>
              <p:cNvPr id="1049549" name=""/>
              <p:cNvSpPr/>
              <p:nvPr/>
            </p:nvSpPr>
            <p:spPr>
              <a:xfrm>
                <a:off x="8140788" y="1899838"/>
                <a:ext cx="171884" cy="216940"/>
              </a:xfrm>
            </p:spPr>
          </p:sp>
        </mc:Fallback>
      </mc:AlternateContent>
      <mc:AlternateContent xmlns:mc="http://schemas.openxmlformats.org/markup-compatibility/2006">
        <mc:Choice xmlns:p14="http://schemas.microsoft.com/office/powerpoint/2010/main" Requires="p14">
          <p:contentPart p14:bwMode="auto" r:id="rId23">
            <p14:nvContentPartPr>
              <p14:cNvPr id="1049550" name=""/>
              <p14:cNvContentPartPr/>
              <p14:nvPr/>
            </p14:nvContentPartPr>
            <p14:xfrm>
              <a:off x="8072443" y="2003466"/>
              <a:ext cx="99474" cy="160930"/>
            </p14:xfrm>
          </p:contentPart>
        </mc:Choice>
        <mc:Fallback>
          <p:sp>
            <p:nvSpPr>
              <p:cNvPr id="1049550" name=""/>
              <p:cNvSpPr/>
              <p:nvPr/>
            </p:nvSpPr>
            <p:spPr>
              <a:xfrm>
                <a:off x="8072443" y="2003466"/>
                <a:ext cx="99474" cy="160930"/>
              </a:xfrm>
            </p:spPr>
          </p:sp>
        </mc:Fallback>
      </mc:AlternateContent>
      <mc:AlternateContent xmlns:mc="http://schemas.openxmlformats.org/markup-compatibility/2006">
        <mc:Choice xmlns:p14="http://schemas.microsoft.com/office/powerpoint/2010/main" Requires="p14">
          <p:contentPart p14:bwMode="auto" r:id="rId24">
            <p14:nvContentPartPr>
              <p14:cNvPr id="1049551" name=""/>
              <p14:cNvContentPartPr/>
              <p14:nvPr/>
            </p14:nvContentPartPr>
            <p14:xfrm>
              <a:off x="8191092" y="1431880"/>
              <a:ext cx="61404" cy="156559"/>
            </p14:xfrm>
          </p:contentPart>
        </mc:Choice>
        <mc:Fallback>
          <p:sp>
            <p:nvSpPr>
              <p:cNvPr id="1049551" name=""/>
              <p:cNvSpPr/>
              <p:nvPr/>
            </p:nvSpPr>
            <p:spPr>
              <a:xfrm>
                <a:off x="8191092" y="1431880"/>
                <a:ext cx="61404" cy="156559"/>
              </a:xfrm>
            </p:spPr>
          </p:sp>
        </mc:Fallback>
      </mc:AlternateContent>
      <mc:AlternateContent xmlns:mc="http://schemas.openxmlformats.org/markup-compatibility/2006">
        <mc:Choice xmlns:p14="http://schemas.microsoft.com/office/powerpoint/2010/main" Requires="p14">
          <p:contentPart p14:bwMode="auto" r:id="rId25">
            <p14:nvContentPartPr>
              <p14:cNvPr id="1049552" name=""/>
              <p14:cNvContentPartPr/>
              <p14:nvPr/>
            </p14:nvContentPartPr>
            <p14:xfrm>
              <a:off x="8261469" y="1440194"/>
              <a:ext cx="129492" cy="116397"/>
            </p14:xfrm>
          </p:contentPart>
        </mc:Choice>
        <mc:Fallback>
          <p:sp>
            <p:nvSpPr>
              <p:cNvPr id="1049552" name=""/>
              <p:cNvSpPr/>
              <p:nvPr/>
            </p:nvSpPr>
            <p:spPr>
              <a:xfrm>
                <a:off x="8261469" y="1440194"/>
                <a:ext cx="129492" cy="116397"/>
              </a:xfrm>
            </p:spPr>
          </p:sp>
        </mc:Fallback>
      </mc:AlternateContent>
      <mc:AlternateContent xmlns:mc="http://schemas.openxmlformats.org/markup-compatibility/2006">
        <mc:Choice xmlns:p14="http://schemas.microsoft.com/office/powerpoint/2010/main" Requires="p14">
          <p:contentPart p14:bwMode="auto" r:id="rId26">
            <p14:nvContentPartPr>
              <p14:cNvPr id="1049553" name=""/>
              <p14:cNvContentPartPr/>
              <p14:nvPr/>
            </p14:nvContentPartPr>
            <p14:xfrm>
              <a:off x="8373644" y="1379621"/>
              <a:ext cx="127773" cy="405648"/>
            </p14:xfrm>
          </p:contentPart>
        </mc:Choice>
        <mc:Fallback>
          <p:sp>
            <p:nvSpPr>
              <p:cNvPr id="1049553" name=""/>
              <p:cNvSpPr/>
              <p:nvPr/>
            </p:nvSpPr>
            <p:spPr>
              <a:xfrm>
                <a:off x="8373644" y="1379621"/>
                <a:ext cx="127773" cy="405648"/>
              </a:xfrm>
            </p:spPr>
          </p:sp>
        </mc:Fallback>
      </mc:AlternateContent>
      <mc:AlternateContent xmlns:mc="http://schemas.openxmlformats.org/markup-compatibility/2006">
        <mc:Choice xmlns:p14="http://schemas.microsoft.com/office/powerpoint/2010/main" Requires="p14">
          <p:contentPart p14:bwMode="auto" r:id="rId27">
            <p14:nvContentPartPr>
              <p14:cNvPr id="1049554" name=""/>
              <p14:cNvContentPartPr/>
              <p14:nvPr/>
            </p14:nvContentPartPr>
            <p14:xfrm>
              <a:off x="8440946" y="1328888"/>
              <a:ext cx="311475" cy="366573"/>
            </p14:xfrm>
          </p:contentPart>
        </mc:Choice>
        <mc:Fallback>
          <p:sp>
            <p:nvSpPr>
              <p:cNvPr id="1049554" name=""/>
              <p:cNvSpPr/>
              <p:nvPr/>
            </p:nvSpPr>
            <p:spPr>
              <a:xfrm>
                <a:off x="8440946" y="1328888"/>
                <a:ext cx="311475" cy="366573"/>
              </a:xfrm>
            </p:spPr>
          </p:sp>
        </mc:Fallback>
      </mc:AlternateContent>
      <mc:AlternateContent xmlns:mc="http://schemas.openxmlformats.org/markup-compatibility/2006">
        <mc:Choice xmlns:p14="http://schemas.microsoft.com/office/powerpoint/2010/main" Requires="p14">
          <p:contentPart p14:bwMode="auto" r:id="rId28">
            <p14:nvContentPartPr>
              <p14:cNvPr id="1049555" name=""/>
              <p14:cNvContentPartPr/>
              <p14:nvPr/>
            </p14:nvContentPartPr>
            <p14:xfrm>
              <a:off x="3585057" y="2550535"/>
              <a:ext cx="2291674" cy="74194"/>
            </p14:xfrm>
          </p:contentPart>
        </mc:Choice>
        <mc:Fallback>
          <p:sp>
            <p:nvSpPr>
              <p:cNvPr id="1049555" name=""/>
              <p:cNvSpPr/>
              <p:nvPr/>
            </p:nvSpPr>
            <p:spPr>
              <a:xfrm>
                <a:off x="3585057" y="2550535"/>
                <a:ext cx="2291674" cy="74194"/>
              </a:xfrm>
            </p:spPr>
          </p:sp>
        </mc:Fallback>
      </mc:AlternateContent>
      <mc:AlternateContent xmlns:mc="http://schemas.openxmlformats.org/markup-compatibility/2006">
        <mc:Choice xmlns:p14="http://schemas.microsoft.com/office/powerpoint/2010/main" Requires="p14">
          <p:contentPart p14:bwMode="auto" r:id="rId29">
            <p14:nvContentPartPr>
              <p14:cNvPr id="1049556" name=""/>
              <p14:cNvContentPartPr/>
              <p14:nvPr/>
            </p14:nvContentPartPr>
            <p14:xfrm>
              <a:off x="8201599" y="4837343"/>
              <a:ext cx="196588" cy="317255"/>
            </p14:xfrm>
          </p:contentPart>
        </mc:Choice>
        <mc:Fallback>
          <p:sp>
            <p:nvSpPr>
              <p:cNvPr id="1049556" name=""/>
              <p:cNvSpPr/>
              <p:nvPr/>
            </p:nvSpPr>
            <p:spPr>
              <a:xfrm>
                <a:off x="8201599" y="4837343"/>
                <a:ext cx="196588" cy="317255"/>
              </a:xfrm>
            </p:spPr>
          </p:sp>
        </mc:Fallback>
      </mc:AlternateContent>
      <mc:AlternateContent xmlns:mc="http://schemas.openxmlformats.org/markup-compatibility/2006">
        <mc:Choice xmlns:p14="http://schemas.microsoft.com/office/powerpoint/2010/main" Requires="p14">
          <p:contentPart p14:bwMode="auto" r:id="rId30">
            <p14:nvContentPartPr>
              <p14:cNvPr id="1049557" name=""/>
              <p14:cNvContentPartPr/>
              <p14:nvPr/>
            </p14:nvContentPartPr>
            <p14:xfrm>
              <a:off x="8227158" y="4889602"/>
              <a:ext cx="145701" cy="143216"/>
            </p14:xfrm>
          </p:contentPart>
        </mc:Choice>
        <mc:Fallback>
          <p:sp>
            <p:nvSpPr>
              <p:cNvPr id="1049557" name=""/>
              <p:cNvSpPr/>
              <p:nvPr/>
            </p:nvSpPr>
            <p:spPr>
              <a:xfrm>
                <a:off x="8227158" y="4889602"/>
                <a:ext cx="145701" cy="143216"/>
              </a:xfrm>
            </p:spPr>
          </p:sp>
        </mc:Fallback>
      </mc:AlternateContent>
      <mc:AlternateContent xmlns:mc="http://schemas.openxmlformats.org/markup-compatibility/2006">
        <mc:Choice xmlns:p14="http://schemas.microsoft.com/office/powerpoint/2010/main" Requires="p14">
          <p:contentPart p14:bwMode="auto" r:id="rId31">
            <p14:nvContentPartPr>
              <p14:cNvPr id="1049558" name=""/>
              <p14:cNvContentPartPr/>
              <p14:nvPr/>
            </p14:nvContentPartPr>
            <p14:xfrm>
              <a:off x="324071" y="2777165"/>
              <a:ext cx="501649" cy="542354"/>
            </p14:xfrm>
          </p:contentPart>
        </mc:Choice>
        <mc:Fallback>
          <p:sp>
            <p:nvSpPr>
              <p:cNvPr id="1049558" name=""/>
              <p:cNvSpPr/>
              <p:nvPr/>
            </p:nvSpPr>
            <p:spPr>
              <a:xfrm>
                <a:off x="324071" y="2777165"/>
                <a:ext cx="501649" cy="542354"/>
              </a:xfrm>
            </p:spPr>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592" name="Rectangle 3"/>
          <p:cNvSpPr/>
          <p:nvPr/>
        </p:nvSpPr>
        <p:spPr>
          <a:xfrm>
            <a:off x="3562295" y="227923"/>
            <a:ext cx="4399280" cy="510540"/>
          </a:xfrm>
          <a:prstGeom prst="rect"/>
        </p:spPr>
        <p:txBody>
          <a:bodyPr wrap="none">
            <a:spAutoFit/>
          </a:bodyPr>
          <a:p>
            <a:pPr algn="just"/>
            <a:r>
              <a:rPr baseline="0" b="1" dirty="0" sz="2800" i="0" lang="fr-MA" strike="noStrike" u="none">
                <a:latin typeface="Humanist777BT-BoldB"/>
              </a:rPr>
              <a:t>La notion de point matériel</a:t>
            </a:r>
          </a:p>
        </p:txBody>
      </p:sp>
      <p:sp>
        <p:nvSpPr>
          <p:cNvPr id="1048593" name="ZoneTexte 4"/>
          <p:cNvSpPr txBox="1"/>
          <p:nvPr/>
        </p:nvSpPr>
        <p:spPr>
          <a:xfrm>
            <a:off x="460749" y="1021726"/>
            <a:ext cx="11204029" cy="2047241"/>
          </a:xfrm>
          <a:prstGeom prst="rect"/>
          <a:noFill/>
        </p:spPr>
        <p:txBody>
          <a:bodyPr rtlCol="0" wrap="square">
            <a:spAutoFit/>
          </a:bodyPr>
          <a:p>
            <a:pPr algn="just"/>
            <a:r>
              <a:rPr dirty="0" sz="2400" i="1" lang="fr-MA" u="sng">
                <a:effectLst>
                  <a:outerShdw algn="tl" blurRad="38100" dir="2700000" dist="38100">
                    <a:srgbClr val="000000">
                      <a:alpha val="43137"/>
                    </a:srgbClr>
                  </a:outerShdw>
                </a:effectLst>
              </a:rPr>
              <a:t>Le modèle du point matériel</a:t>
            </a:r>
          </a:p>
          <a:p>
            <a:pPr algn="just"/>
            <a:endParaRPr dirty="0" i="1" lang="fr-MA" u="sng">
              <a:effectLst>
                <a:outerShdw algn="tl" blurRad="38100" dir="2700000" dist="38100">
                  <a:srgbClr val="000000">
                    <a:alpha val="43137"/>
                  </a:srgbClr>
                </a:outerShdw>
              </a:effectLst>
            </a:endParaRPr>
          </a:p>
          <a:p>
            <a:pPr algn="just" indent="-285750" marL="285750">
              <a:buFont typeface="Wingdings" panose="05000000000000000000" pitchFamily="2" charset="2"/>
              <a:buChar char="q"/>
            </a:pPr>
            <a:r>
              <a:rPr dirty="0" lang="fr-MA"/>
              <a:t>Un point matériel est un modèle d’un objet (corps) dont le repérage ne nécessite que la connaissance de trois coordonnées de l’espace de sa position.</a:t>
            </a:r>
          </a:p>
          <a:p>
            <a:pPr algn="just" indent="-285750" marL="285750">
              <a:buFont typeface="Wingdings" panose="05000000000000000000" pitchFamily="2" charset="2"/>
              <a:buChar char="q"/>
            </a:pPr>
            <a:endParaRPr dirty="0" lang="fr-MA"/>
          </a:p>
          <a:p>
            <a:pPr algn="just" indent="-285750" marL="285750">
              <a:buFont typeface="Wingdings" panose="05000000000000000000" pitchFamily="2" charset="2"/>
              <a:buChar char="q"/>
            </a:pPr>
            <a:r>
              <a:rPr dirty="0" lang="fr-MA"/>
              <a:t>Cette vision correspond à une vision simplifiée d’un objet matériel, quand ce dernier évolue sur une trajectoire dont la longueur caractéristique est nettement grande devant la taille de l’objet lui même.</a:t>
            </a:r>
          </a:p>
        </p:txBody>
      </p:sp>
      <p:sp>
        <p:nvSpPr>
          <p:cNvPr id="1048594" name="Rectangle 5"/>
          <p:cNvSpPr/>
          <p:nvPr/>
        </p:nvSpPr>
        <p:spPr>
          <a:xfrm>
            <a:off x="460749" y="3357838"/>
            <a:ext cx="2418080" cy="447041"/>
          </a:xfrm>
          <a:prstGeom prst="rect"/>
        </p:spPr>
        <p:txBody>
          <a:bodyPr wrap="none">
            <a:spAutoFit/>
          </a:bodyPr>
          <a:p>
            <a:pPr algn="just"/>
            <a:r>
              <a:rPr dirty="0" sz="2400" i="1" lang="fr-MA" u="sng">
                <a:effectLst>
                  <a:outerShdw algn="tl" blurRad="38100" dir="2700000" dist="38100">
                    <a:srgbClr val="000000">
                      <a:alpha val="43137"/>
                    </a:srgbClr>
                  </a:outerShdw>
                </a:effectLst>
              </a:rPr>
              <a:t>Masse inertielle</a:t>
            </a:r>
          </a:p>
        </p:txBody>
      </p:sp>
      <p:sp>
        <p:nvSpPr>
          <p:cNvPr id="1048595" name="ZoneTexte 6"/>
          <p:cNvSpPr txBox="1"/>
          <p:nvPr/>
        </p:nvSpPr>
        <p:spPr>
          <a:xfrm>
            <a:off x="460749" y="4090086"/>
            <a:ext cx="10177780" cy="2491741"/>
          </a:xfrm>
          <a:prstGeom prst="rect"/>
          <a:noFill/>
        </p:spPr>
        <p:txBody>
          <a:bodyPr rtlCol="0" wrap="none">
            <a:spAutoFit/>
          </a:bodyPr>
          <a:p>
            <a:pPr indent="-285750" marL="285750">
              <a:buFont typeface="Wingdings" panose="05000000000000000000" pitchFamily="2" charset="2"/>
              <a:buChar char="q"/>
            </a:pPr>
            <a:r>
              <a:rPr dirty="0" lang="fr-MA"/>
              <a:t>L’inertie mécanique est la résistance que présente un objet à toute variation de sa vitesse.</a:t>
            </a:r>
          </a:p>
          <a:p>
            <a:pPr indent="-285750" marL="285750">
              <a:buFont typeface="Wingdings" panose="05000000000000000000" pitchFamily="2" charset="2"/>
              <a:buChar char="q"/>
            </a:pPr>
            <a:endParaRPr dirty="0" lang="fr-MA"/>
          </a:p>
          <a:p>
            <a:pPr indent="-285750" marL="285750">
              <a:buFont typeface="Wingdings" panose="05000000000000000000" pitchFamily="2" charset="2"/>
              <a:buChar char="q"/>
            </a:pPr>
            <a:r>
              <a:rPr dirty="0" lang="fr-MA"/>
              <a:t>Pour un point matériel, la propriété d’inertie est représentée par un scalaire positif appelé Masse.</a:t>
            </a:r>
          </a:p>
          <a:p>
            <a:pPr indent="-285750" marL="285750">
              <a:buFont typeface="Wingdings" panose="05000000000000000000" pitchFamily="2" charset="2"/>
              <a:buChar char="q"/>
            </a:pPr>
            <a:endParaRPr dirty="0" lang="fr-MA"/>
          </a:p>
          <a:p>
            <a:pPr indent="-285750" marL="285750">
              <a:buFont typeface="Wingdings" panose="05000000000000000000" pitchFamily="2" charset="2"/>
              <a:buChar char="q"/>
            </a:pPr>
            <a:r>
              <a:rPr dirty="0" lang="fr-MA"/>
              <a:t>Il s’agit d’une caractéristique intrinsèque du point matériel. </a:t>
            </a:r>
          </a:p>
          <a:p>
            <a:pPr indent="-285750" marL="285750">
              <a:buFont typeface="Wingdings" panose="05000000000000000000" pitchFamily="2" charset="2"/>
              <a:buChar char="q"/>
            </a:pPr>
            <a:endParaRPr dirty="0" lang="fr-MA"/>
          </a:p>
          <a:p>
            <a:pPr indent="-285750" marL="285750">
              <a:buFont typeface="Wingdings" panose="05000000000000000000" pitchFamily="2" charset="2"/>
              <a:buChar char="q"/>
            </a:pPr>
            <a:r>
              <a:rPr dirty="0" lang="fr-MA"/>
              <a:t>La masse est invariante dans le temps et ne dépend pas du référentiel.</a:t>
            </a:r>
          </a:p>
          <a:p>
            <a:pPr indent="-285750" marL="285750">
              <a:buFont typeface="Wingdings" panose="05000000000000000000" pitchFamily="2" charset="2"/>
              <a:buChar char="q"/>
            </a:pPr>
            <a:endParaRPr dirty="0" lang="fr-MA"/>
          </a:p>
          <a:p>
            <a:pPr indent="-285750" marL="285750">
              <a:buFont typeface="Wingdings" panose="05000000000000000000" pitchFamily="2" charset="2"/>
              <a:buChar char="q"/>
            </a:pPr>
            <a:r>
              <a:rPr dirty="0" lang="fr-MA"/>
              <a:t>La masse est additive.</a:t>
            </a:r>
          </a:p>
        </p:txBody>
      </p:sp>
      <mc:AlternateContent xmlns:mc="http://schemas.openxmlformats.org/markup-compatibility/2006">
        <mc:Choice xmlns:p14="http://schemas.microsoft.com/office/powerpoint/2010/main" Requires="p14">
          <p:contentPart p14:bwMode="auto" r:id="rId1">
            <p14:nvContentPartPr>
              <p14:cNvPr id="1048596" name=""/>
              <p14:cNvContentPartPr/>
              <p14:nvPr/>
            </p14:nvContentPartPr>
            <p14:xfrm>
              <a:off x="5731650" y="720356"/>
              <a:ext cx="2030004" cy="25473"/>
            </p14:xfrm>
          </p:contentPart>
        </mc:Choice>
        <mc:Fallback>
          <p:sp>
            <p:nvSpPr>
              <p:cNvPr id="1048596" name=""/>
              <p:cNvSpPr/>
              <p:nvPr/>
            </p:nvSpPr>
            <p:spPr>
              <a:xfrm>
                <a:off x="5731650" y="720356"/>
                <a:ext cx="2030004" cy="25473"/>
              </a:xfrm>
            </p:spPr>
          </p:sp>
        </mc:Fallback>
      </mc:AlternateContent>
      <mc:AlternateContent xmlns:mc="http://schemas.openxmlformats.org/markup-compatibility/2006">
        <mc:Choice xmlns:p14="http://schemas.microsoft.com/office/powerpoint/2010/main" Requires="p14">
          <p:contentPart p14:bwMode="auto" r:id="rId2">
            <p14:nvContentPartPr>
              <p14:cNvPr id="1048597" name=""/>
              <p14:cNvContentPartPr/>
              <p14:nvPr/>
            </p14:nvContentPartPr>
            <p14:xfrm>
              <a:off x="336898" y="719956"/>
              <a:ext cx="1128858" cy="843432"/>
            </p14:xfrm>
          </p:contentPart>
        </mc:Choice>
        <mc:Fallback>
          <p:sp>
            <p:nvSpPr>
              <p:cNvPr id="1048597" name=""/>
              <p:cNvSpPr/>
              <p:nvPr/>
            </p:nvSpPr>
            <p:spPr>
              <a:xfrm>
                <a:off x="336898" y="719956"/>
                <a:ext cx="1128858" cy="843432"/>
              </a:xfrm>
            </p:spPr>
          </p:sp>
        </mc:Fallback>
      </mc:AlternateContent>
      <mc:AlternateContent xmlns:mc="http://schemas.openxmlformats.org/markup-compatibility/2006">
        <mc:Choice xmlns:p14="http://schemas.microsoft.com/office/powerpoint/2010/main" Requires="p14">
          <p:contentPart p14:bwMode="auto" r:id="rId3">
            <p14:nvContentPartPr>
              <p14:cNvPr id="1048598" name=""/>
              <p14:cNvContentPartPr/>
              <p14:nvPr/>
            </p14:nvContentPartPr>
            <p14:xfrm>
              <a:off x="332139" y="2994214"/>
              <a:ext cx="28680" cy="36485"/>
            </p14:xfrm>
          </p:contentPart>
        </mc:Choice>
        <mc:Fallback>
          <p:sp>
            <p:nvSpPr>
              <p:cNvPr id="1048598" name=""/>
              <p:cNvSpPr/>
              <p:nvPr/>
            </p:nvSpPr>
            <p:spPr>
              <a:xfrm>
                <a:off x="332139" y="2994214"/>
                <a:ext cx="28680" cy="36485"/>
              </a:xfrm>
            </p:spPr>
          </p:sp>
        </mc:Fallback>
      </mc:AlternateContent>
      <mc:AlternateContent xmlns:mc="http://schemas.openxmlformats.org/markup-compatibility/2006">
        <mc:Choice xmlns:p14="http://schemas.microsoft.com/office/powerpoint/2010/main" Requires="p14">
          <p:contentPart p14:bwMode="auto" r:id="rId4">
            <p14:nvContentPartPr>
              <p14:cNvPr id="1048599" name=""/>
              <p14:cNvContentPartPr/>
              <p14:nvPr/>
            </p14:nvContentPartPr>
            <p14:xfrm>
              <a:off x="420820" y="1617944"/>
              <a:ext cx="126205" cy="1579297"/>
            </p14:xfrm>
          </p:contentPart>
        </mc:Choice>
        <mc:Fallback>
          <p:sp>
            <p:nvSpPr>
              <p:cNvPr id="1048599" name=""/>
              <p:cNvSpPr/>
              <p:nvPr/>
            </p:nvSpPr>
            <p:spPr>
              <a:xfrm>
                <a:off x="420820" y="1617944"/>
                <a:ext cx="126205" cy="1579297"/>
              </a:xfrm>
            </p:spPr>
          </p:sp>
        </mc:Fallback>
      </mc:AlternateContent>
      <mc:AlternateContent xmlns:mc="http://schemas.openxmlformats.org/markup-compatibility/2006">
        <mc:Choice xmlns:p14="http://schemas.microsoft.com/office/powerpoint/2010/main" Requires="p14">
          <p:contentPart p14:bwMode="auto" r:id="rId5">
            <p14:nvContentPartPr>
              <p14:cNvPr id="1048600" name=""/>
              <p14:cNvContentPartPr/>
              <p14:nvPr/>
            </p14:nvContentPartPr>
            <p14:xfrm>
              <a:off x="3121687" y="3088530"/>
              <a:ext cx="49860" cy="369321"/>
            </p14:xfrm>
          </p:contentPart>
        </mc:Choice>
        <mc:Fallback>
          <p:sp>
            <p:nvSpPr>
              <p:cNvPr id="1048600" name=""/>
              <p:cNvSpPr/>
              <p:nvPr/>
            </p:nvSpPr>
            <p:spPr>
              <a:xfrm>
                <a:off x="3121687" y="3088530"/>
                <a:ext cx="49860" cy="369321"/>
              </a:xfrm>
            </p:spPr>
          </p:sp>
        </mc:Fallback>
      </mc:AlternateContent>
      <mc:AlternateContent xmlns:mc="http://schemas.openxmlformats.org/markup-compatibility/2006">
        <mc:Choice xmlns:p14="http://schemas.microsoft.com/office/powerpoint/2010/main" Requires="p14">
          <p:contentPart p14:bwMode="auto" r:id="rId6">
            <p14:nvContentPartPr>
              <p14:cNvPr id="1048601" name=""/>
              <p14:cNvContentPartPr/>
              <p14:nvPr/>
            </p14:nvContentPartPr>
            <p14:xfrm>
              <a:off x="3028585" y="3316917"/>
              <a:ext cx="850215" cy="157213"/>
            </p14:xfrm>
          </p:contentPart>
        </mc:Choice>
        <mc:Fallback>
          <p:sp>
            <p:nvSpPr>
              <p:cNvPr id="1048601" name=""/>
              <p:cNvSpPr/>
              <p:nvPr/>
            </p:nvSpPr>
            <p:spPr>
              <a:xfrm>
                <a:off x="3028585" y="3316917"/>
                <a:ext cx="850215" cy="157213"/>
              </a:xfrm>
            </p:spPr>
          </p:sp>
        </mc:Fallback>
      </mc:AlternateContent>
      <mc:AlternateContent xmlns:mc="http://schemas.openxmlformats.org/markup-compatibility/2006">
        <mc:Choice xmlns:p14="http://schemas.microsoft.com/office/powerpoint/2010/main" Requires="p14">
          <p:contentPart p14:bwMode="auto" r:id="rId7">
            <p14:nvContentPartPr>
              <p14:cNvPr id="1048602" name=""/>
              <p14:cNvContentPartPr/>
              <p14:nvPr/>
            </p14:nvContentPartPr>
            <p14:xfrm>
              <a:off x="3457475" y="3363535"/>
              <a:ext cx="29553" cy="122039"/>
            </p14:xfrm>
          </p:contentPart>
        </mc:Choice>
        <mc:Fallback>
          <p:sp>
            <p:nvSpPr>
              <p:cNvPr id="1048602" name=""/>
              <p:cNvSpPr/>
              <p:nvPr/>
            </p:nvSpPr>
            <p:spPr>
              <a:xfrm>
                <a:off x="3457475" y="3363535"/>
                <a:ext cx="29553" cy="122039"/>
              </a:xfrm>
            </p:spPr>
          </p:sp>
        </mc:Fallback>
      </mc:AlternateContent>
      <mc:AlternateContent xmlns:mc="http://schemas.openxmlformats.org/markup-compatibility/2006">
        <mc:Choice xmlns:p14="http://schemas.microsoft.com/office/powerpoint/2010/main" Requires="p14">
          <p:contentPart p14:bwMode="auto" r:id="rId8">
            <p14:nvContentPartPr>
              <p14:cNvPr id="1048603" name=""/>
              <p14:cNvContentPartPr/>
              <p14:nvPr/>
            </p14:nvContentPartPr>
            <p14:xfrm>
              <a:off x="2908443" y="3042613"/>
              <a:ext cx="142312" cy="654178"/>
            </p14:xfrm>
          </p:contentPart>
        </mc:Choice>
        <mc:Fallback>
          <p:sp>
            <p:nvSpPr>
              <p:cNvPr id="1048603" name=""/>
              <p:cNvSpPr/>
              <p:nvPr/>
            </p:nvSpPr>
            <p:spPr>
              <a:xfrm>
                <a:off x="2908443" y="3042613"/>
                <a:ext cx="142312" cy="654178"/>
              </a:xfrm>
            </p:spPr>
          </p:sp>
        </mc:Fallback>
      </mc:AlternateContent>
      <mc:AlternateContent xmlns:mc="http://schemas.openxmlformats.org/markup-compatibility/2006">
        <mc:Choice xmlns:p14="http://schemas.microsoft.com/office/powerpoint/2010/main" Requires="p14">
          <p:contentPart p14:bwMode="auto" r:id="rId9">
            <p14:nvContentPartPr>
              <p14:cNvPr id="1048604" name=""/>
              <p14:cNvContentPartPr/>
              <p14:nvPr/>
            </p14:nvContentPartPr>
            <p14:xfrm>
              <a:off x="4043889" y="3366255"/>
              <a:ext cx="336228" cy="76766"/>
            </p14:xfrm>
          </p:contentPart>
        </mc:Choice>
        <mc:Fallback>
          <p:sp>
            <p:nvSpPr>
              <p:cNvPr id="1048604" name=""/>
              <p:cNvSpPr/>
              <p:nvPr/>
            </p:nvSpPr>
            <p:spPr>
              <a:xfrm>
                <a:off x="4043889" y="3366255"/>
                <a:ext cx="336228" cy="76766"/>
              </a:xfrm>
            </p:spPr>
          </p:sp>
        </mc:Fallback>
      </mc:AlternateContent>
      <mc:AlternateContent xmlns:mc="http://schemas.openxmlformats.org/markup-compatibility/2006">
        <mc:Choice xmlns:p14="http://schemas.microsoft.com/office/powerpoint/2010/main" Requires="p14">
          <p:contentPart p14:bwMode="auto" r:id="rId10">
            <p14:nvContentPartPr>
              <p14:cNvPr id="1048605" name=""/>
              <p14:cNvContentPartPr/>
              <p14:nvPr/>
            </p14:nvContentPartPr>
            <p14:xfrm>
              <a:off x="4460987" y="3204191"/>
              <a:ext cx="220059" cy="262162"/>
            </p14:xfrm>
          </p:contentPart>
        </mc:Choice>
        <mc:Fallback>
          <p:sp>
            <p:nvSpPr>
              <p:cNvPr id="1048605" name=""/>
              <p:cNvSpPr/>
              <p:nvPr/>
            </p:nvSpPr>
            <p:spPr>
              <a:xfrm>
                <a:off x="4460987" y="3204191"/>
                <a:ext cx="220059" cy="262162"/>
              </a:xfrm>
            </p:spPr>
          </p:sp>
        </mc:Fallback>
      </mc:AlternateContent>
      <mc:AlternateContent xmlns:mc="http://schemas.openxmlformats.org/markup-compatibility/2006">
        <mc:Choice xmlns:p14="http://schemas.microsoft.com/office/powerpoint/2010/main" Requires="p14">
          <p:contentPart p14:bwMode="auto" r:id="rId11">
            <p14:nvContentPartPr>
              <p14:cNvPr id="1048606" name=""/>
              <p14:cNvContentPartPr/>
              <p14:nvPr/>
            </p14:nvContentPartPr>
            <p14:xfrm>
              <a:off x="4763228" y="3262270"/>
              <a:ext cx="138881" cy="173979"/>
            </p14:xfrm>
          </p:contentPart>
        </mc:Choice>
        <mc:Fallback>
          <p:sp>
            <p:nvSpPr>
              <p:cNvPr id="1048606" name=""/>
              <p:cNvSpPr/>
              <p:nvPr/>
            </p:nvSpPr>
            <p:spPr>
              <a:xfrm>
                <a:off x="4763228" y="3262270"/>
                <a:ext cx="138881" cy="173979"/>
              </a:xfrm>
            </p:spPr>
          </p:sp>
        </mc:Fallback>
      </mc:AlternateContent>
      <mc:AlternateContent xmlns:mc="http://schemas.openxmlformats.org/markup-compatibility/2006">
        <mc:Choice xmlns:p14="http://schemas.microsoft.com/office/powerpoint/2010/main" Requires="p14">
          <p:contentPart p14:bwMode="auto" r:id="rId12">
            <p14:nvContentPartPr>
              <p14:cNvPr id="1048607" name=""/>
              <p14:cNvContentPartPr/>
              <p14:nvPr/>
            </p14:nvContentPartPr>
            <p14:xfrm>
              <a:off x="4806658" y="3305953"/>
              <a:ext cx="59710" cy="162378"/>
            </p14:xfrm>
          </p:contentPart>
        </mc:Choice>
        <mc:Fallback>
          <p:sp>
            <p:nvSpPr>
              <p:cNvPr id="1048607" name=""/>
              <p:cNvSpPr/>
              <p:nvPr/>
            </p:nvSpPr>
            <p:spPr>
              <a:xfrm>
                <a:off x="4806658" y="3305953"/>
                <a:ext cx="59710" cy="162378"/>
              </a:xfrm>
            </p:spPr>
          </p:sp>
        </mc:Fallback>
      </mc:AlternateContent>
      <mc:AlternateContent xmlns:mc="http://schemas.openxmlformats.org/markup-compatibility/2006">
        <mc:Choice xmlns:p14="http://schemas.microsoft.com/office/powerpoint/2010/main" Requires="p14">
          <p:contentPart p14:bwMode="auto" r:id="rId13">
            <p14:nvContentPartPr>
              <p14:cNvPr id="1048608" name=""/>
              <p14:cNvContentPartPr/>
              <p14:nvPr/>
            </p14:nvContentPartPr>
            <p14:xfrm>
              <a:off x="4932986" y="3300350"/>
              <a:ext cx="254763" cy="170084"/>
            </p14:xfrm>
          </p:contentPart>
        </mc:Choice>
        <mc:Fallback>
          <p:sp>
            <p:nvSpPr>
              <p:cNvPr id="1048608" name=""/>
              <p:cNvSpPr/>
              <p:nvPr/>
            </p:nvSpPr>
            <p:spPr>
              <a:xfrm>
                <a:off x="4932986" y="3300350"/>
                <a:ext cx="254763" cy="170084"/>
              </a:xfrm>
            </p:spPr>
          </p:sp>
        </mc:Fallback>
      </mc:AlternateContent>
      <mc:AlternateContent xmlns:mc="http://schemas.openxmlformats.org/markup-compatibility/2006">
        <mc:Choice xmlns:p14="http://schemas.microsoft.com/office/powerpoint/2010/main" Requires="p14">
          <p:contentPart p14:bwMode="auto" r:id="rId14">
            <p14:nvContentPartPr>
              <p14:cNvPr id="1048609" name=""/>
              <p14:cNvContentPartPr/>
              <p14:nvPr/>
            </p14:nvContentPartPr>
            <p14:xfrm>
              <a:off x="5220653" y="3153558"/>
              <a:ext cx="46366" cy="332323"/>
            </p14:xfrm>
          </p:contentPart>
        </mc:Choice>
        <mc:Fallback>
          <p:sp>
            <p:nvSpPr>
              <p:cNvPr id="1048609" name=""/>
              <p:cNvSpPr/>
              <p:nvPr/>
            </p:nvSpPr>
            <p:spPr>
              <a:xfrm>
                <a:off x="5220653" y="3153558"/>
                <a:ext cx="46366" cy="332323"/>
              </a:xfrm>
            </p:spPr>
          </p:sp>
        </mc:Fallback>
      </mc:AlternateContent>
      <mc:AlternateContent xmlns:mc="http://schemas.openxmlformats.org/markup-compatibility/2006">
        <mc:Choice xmlns:p14="http://schemas.microsoft.com/office/powerpoint/2010/main" Requires="p14">
          <p:contentPart p14:bwMode="auto" r:id="rId15">
            <p14:nvContentPartPr>
              <p14:cNvPr id="1048610" name=""/>
              <p14:cNvContentPartPr/>
              <p14:nvPr/>
            </p14:nvContentPartPr>
            <p14:xfrm>
              <a:off x="5232133" y="3294945"/>
              <a:ext cx="409567" cy="213539"/>
            </p14:xfrm>
          </p:contentPart>
        </mc:Choice>
        <mc:Fallback>
          <p:sp>
            <p:nvSpPr>
              <p:cNvPr id="1048610" name=""/>
              <p:cNvSpPr/>
              <p:nvPr/>
            </p:nvSpPr>
            <p:spPr>
              <a:xfrm>
                <a:off x="5232133" y="3294945"/>
                <a:ext cx="409567" cy="213539"/>
              </a:xfrm>
            </p:spPr>
          </p:sp>
        </mc:Fallback>
      </mc:AlternateContent>
      <mc:AlternateContent xmlns:mc="http://schemas.openxmlformats.org/markup-compatibility/2006">
        <mc:Choice xmlns:p14="http://schemas.microsoft.com/office/powerpoint/2010/main" Requires="p14">
          <p:contentPart p14:bwMode="auto" r:id="rId16">
            <p14:nvContentPartPr>
              <p14:cNvPr id="1048611" name=""/>
              <p14:cNvContentPartPr/>
              <p14:nvPr/>
            </p14:nvContentPartPr>
            <p14:xfrm>
              <a:off x="6818876" y="3182803"/>
              <a:ext cx="252316" cy="390458"/>
            </p14:xfrm>
          </p:contentPart>
        </mc:Choice>
        <mc:Fallback>
          <p:sp>
            <p:nvSpPr>
              <p:cNvPr id="1048611" name=""/>
              <p:cNvSpPr/>
              <p:nvPr/>
            </p:nvSpPr>
            <p:spPr>
              <a:xfrm>
                <a:off x="6818876" y="3182803"/>
                <a:ext cx="252316" cy="390458"/>
              </a:xfrm>
            </p:spPr>
          </p:sp>
        </mc:Fallback>
      </mc:AlternateContent>
      <mc:AlternateContent xmlns:mc="http://schemas.openxmlformats.org/markup-compatibility/2006">
        <mc:Choice xmlns:p14="http://schemas.microsoft.com/office/powerpoint/2010/main" Requires="p14">
          <p:contentPart p14:bwMode="auto" r:id="rId17">
            <p14:nvContentPartPr>
              <p14:cNvPr id="1048612" name=""/>
              <p14:cNvContentPartPr/>
              <p14:nvPr/>
            </p14:nvContentPartPr>
            <p14:xfrm>
              <a:off x="7093085" y="3486891"/>
              <a:ext cx="54960" cy="249591"/>
            </p14:xfrm>
          </p:contentPart>
        </mc:Choice>
        <mc:Fallback>
          <p:sp>
            <p:nvSpPr>
              <p:cNvPr id="1048612" name=""/>
              <p:cNvSpPr/>
              <p:nvPr/>
            </p:nvSpPr>
            <p:spPr>
              <a:xfrm>
                <a:off x="7093085" y="3486891"/>
                <a:ext cx="54960" cy="249591"/>
              </a:xfrm>
            </p:spPr>
          </p:sp>
        </mc:Fallback>
      </mc:AlternateContent>
      <mc:AlternateContent xmlns:mc="http://schemas.openxmlformats.org/markup-compatibility/2006">
        <mc:Choice xmlns:p14="http://schemas.microsoft.com/office/powerpoint/2010/main" Requires="p14">
          <p:contentPart p14:bwMode="auto" r:id="rId18">
            <p14:nvContentPartPr>
              <p14:cNvPr id="1048613" name=""/>
              <p14:cNvContentPartPr/>
              <p14:nvPr/>
            </p14:nvContentPartPr>
            <p14:xfrm>
              <a:off x="7033322" y="3636433"/>
              <a:ext cx="532256" cy="157052"/>
            </p14:xfrm>
          </p:contentPart>
        </mc:Choice>
        <mc:Fallback>
          <p:sp>
            <p:nvSpPr>
              <p:cNvPr id="1048613" name=""/>
              <p:cNvSpPr/>
              <p:nvPr/>
            </p:nvSpPr>
            <p:spPr>
              <a:xfrm>
                <a:off x="7033322" y="3636433"/>
                <a:ext cx="532256" cy="157052"/>
              </a:xfrm>
            </p:spPr>
          </p:sp>
        </mc:Fallback>
      </mc:AlternateContent>
      <mc:AlternateContent xmlns:mc="http://schemas.openxmlformats.org/markup-compatibility/2006">
        <mc:Choice xmlns:p14="http://schemas.microsoft.com/office/powerpoint/2010/main" Requires="p14">
          <p:contentPart p14:bwMode="auto" r:id="rId19">
            <p14:nvContentPartPr>
              <p14:cNvPr id="1048614" name=""/>
              <p14:cNvContentPartPr/>
              <p14:nvPr/>
            </p14:nvContentPartPr>
            <p14:xfrm>
              <a:off x="7627237" y="3711264"/>
              <a:ext cx="85600" cy="7198"/>
            </p14:xfrm>
          </p:contentPart>
        </mc:Choice>
        <mc:Fallback>
          <p:sp>
            <p:nvSpPr>
              <p:cNvPr id="1048614" name=""/>
              <p:cNvSpPr/>
              <p:nvPr/>
            </p:nvSpPr>
            <p:spPr>
              <a:xfrm>
                <a:off x="7627237" y="3711264"/>
                <a:ext cx="85600" cy="7198"/>
              </a:xfrm>
            </p:spPr>
          </p:sp>
        </mc:Fallback>
      </mc:AlternateContent>
      <mc:AlternateContent xmlns:mc="http://schemas.openxmlformats.org/markup-compatibility/2006">
        <mc:Choice xmlns:p14="http://schemas.microsoft.com/office/powerpoint/2010/main" Requires="p14">
          <p:contentPart p14:bwMode="auto" r:id="rId20">
            <p14:nvContentPartPr>
              <p14:cNvPr id="1048615" name=""/>
              <p14:cNvContentPartPr/>
              <p14:nvPr/>
            </p14:nvContentPartPr>
            <p14:xfrm>
              <a:off x="7751244" y="3610246"/>
              <a:ext cx="90438" cy="141742"/>
            </p14:xfrm>
          </p:contentPart>
        </mc:Choice>
        <mc:Fallback>
          <p:sp>
            <p:nvSpPr>
              <p:cNvPr id="1048615" name=""/>
              <p:cNvSpPr/>
              <p:nvPr/>
            </p:nvSpPr>
            <p:spPr>
              <a:xfrm>
                <a:off x="7751244" y="3610246"/>
                <a:ext cx="90438" cy="141742"/>
              </a:xfrm>
            </p:spPr>
          </p:sp>
        </mc:Fallback>
      </mc:AlternateContent>
      <mc:AlternateContent xmlns:mc="http://schemas.openxmlformats.org/markup-compatibility/2006">
        <mc:Choice xmlns:p14="http://schemas.microsoft.com/office/powerpoint/2010/main" Requires="p14">
          <p:contentPart p14:bwMode="auto" r:id="rId21">
            <p14:nvContentPartPr>
              <p14:cNvPr id="1048616" name=""/>
              <p14:cNvContentPartPr/>
              <p14:nvPr/>
            </p14:nvContentPartPr>
            <p14:xfrm>
              <a:off x="7834622" y="3536114"/>
              <a:ext cx="509051" cy="281444"/>
            </p14:xfrm>
          </p:contentPart>
        </mc:Choice>
        <mc:Fallback>
          <p:sp>
            <p:nvSpPr>
              <p:cNvPr id="1048616" name=""/>
              <p:cNvSpPr/>
              <p:nvPr/>
            </p:nvSpPr>
            <p:spPr>
              <a:xfrm>
                <a:off x="7834622" y="3536114"/>
                <a:ext cx="509051" cy="281444"/>
              </a:xfrm>
            </p:spPr>
          </p:sp>
        </mc:Fallback>
      </mc:AlternateContent>
      <mc:AlternateContent xmlns:mc="http://schemas.openxmlformats.org/markup-compatibility/2006">
        <mc:Choice xmlns:p14="http://schemas.microsoft.com/office/powerpoint/2010/main" Requires="p14">
          <p:contentPart p14:bwMode="auto" r:id="rId22">
            <p14:nvContentPartPr>
              <p14:cNvPr id="1048617" name=""/>
              <p14:cNvContentPartPr/>
              <p14:nvPr/>
            </p14:nvContentPartPr>
            <p14:xfrm>
              <a:off x="8399415" y="3465049"/>
              <a:ext cx="160401" cy="26151"/>
            </p14:xfrm>
          </p:contentPart>
        </mc:Choice>
        <mc:Fallback>
          <p:sp>
            <p:nvSpPr>
              <p:cNvPr id="1048617" name=""/>
              <p:cNvSpPr/>
              <p:nvPr/>
            </p:nvSpPr>
            <p:spPr>
              <a:xfrm>
                <a:off x="8399415" y="3465049"/>
                <a:ext cx="160401" cy="26151"/>
              </a:xfrm>
            </p:spPr>
          </p:sp>
        </mc:Fallback>
      </mc:AlternateContent>
      <mc:AlternateContent xmlns:mc="http://schemas.openxmlformats.org/markup-compatibility/2006">
        <mc:Choice xmlns:p14="http://schemas.microsoft.com/office/powerpoint/2010/main" Requires="p14">
          <p:contentPart p14:bwMode="auto" r:id="rId23">
            <p14:nvContentPartPr>
              <p14:cNvPr id="1048618" name=""/>
              <p14:cNvContentPartPr/>
              <p14:nvPr/>
            </p14:nvContentPartPr>
            <p14:xfrm>
              <a:off x="8435156" y="3544721"/>
              <a:ext cx="173383" cy="1173"/>
            </p14:xfrm>
          </p:contentPart>
        </mc:Choice>
        <mc:Fallback>
          <p:sp>
            <p:nvSpPr>
              <p:cNvPr id="1048618" name=""/>
              <p:cNvSpPr/>
              <p:nvPr/>
            </p:nvSpPr>
            <p:spPr>
              <a:xfrm>
                <a:off x="8435156" y="3544721"/>
                <a:ext cx="173383" cy="1173"/>
              </a:xfrm>
            </p:spPr>
          </p:sp>
        </mc:Fallback>
      </mc:AlternateContent>
      <mc:AlternateContent xmlns:mc="http://schemas.openxmlformats.org/markup-compatibility/2006">
        <mc:Choice xmlns:p14="http://schemas.microsoft.com/office/powerpoint/2010/main" Requires="p14">
          <p:contentPart p14:bwMode="auto" r:id="rId24">
            <p14:nvContentPartPr>
              <p14:cNvPr id="1048619" name=""/>
              <p14:cNvContentPartPr/>
              <p14:nvPr/>
            </p14:nvContentPartPr>
            <p14:xfrm>
              <a:off x="8685341" y="3408550"/>
              <a:ext cx="119703" cy="164190"/>
            </p14:xfrm>
          </p:contentPart>
        </mc:Choice>
        <mc:Fallback>
          <p:sp>
            <p:nvSpPr>
              <p:cNvPr id="1048619" name=""/>
              <p:cNvSpPr/>
              <p:nvPr/>
            </p:nvSpPr>
            <p:spPr>
              <a:xfrm>
                <a:off x="8685341" y="3408550"/>
                <a:ext cx="119703" cy="164190"/>
              </a:xfrm>
            </p:spPr>
          </p:sp>
        </mc:Fallback>
      </mc:AlternateContent>
      <mc:AlternateContent xmlns:mc="http://schemas.openxmlformats.org/markup-compatibility/2006">
        <mc:Choice xmlns:p14="http://schemas.microsoft.com/office/powerpoint/2010/main" Requires="p14">
          <p:contentPart p14:bwMode="auto" r:id="rId25">
            <p14:nvContentPartPr>
              <p14:cNvPr id="1048620" name=""/>
              <p14:cNvContentPartPr/>
              <p14:nvPr/>
            </p14:nvContentPartPr>
            <p14:xfrm>
              <a:off x="8892726" y="3414664"/>
              <a:ext cx="72753" cy="225232"/>
            </p14:xfrm>
          </p:contentPart>
        </mc:Choice>
        <mc:Fallback>
          <p:sp>
            <p:nvSpPr>
              <p:cNvPr id="1048620" name=""/>
              <p:cNvSpPr/>
              <p:nvPr/>
            </p:nvSpPr>
            <p:spPr>
              <a:xfrm>
                <a:off x="8892726" y="3414664"/>
                <a:ext cx="72753" cy="225232"/>
              </a:xfrm>
            </p:spPr>
          </p:sp>
        </mc:Fallback>
      </mc:AlternateContent>
      <mc:AlternateContent xmlns:mc="http://schemas.openxmlformats.org/markup-compatibility/2006">
        <mc:Choice xmlns:p14="http://schemas.microsoft.com/office/powerpoint/2010/main" Requires="p14">
          <p:contentPart p14:bwMode="auto" r:id="rId26">
            <p14:nvContentPartPr>
              <p14:cNvPr id="1048621" name=""/>
              <p14:cNvContentPartPr/>
              <p14:nvPr/>
            </p14:nvContentPartPr>
            <p14:xfrm>
              <a:off x="8849926" y="3385732"/>
              <a:ext cx="188006" cy="43079"/>
            </p14:xfrm>
          </p:contentPart>
        </mc:Choice>
        <mc:Fallback>
          <p:sp>
            <p:nvSpPr>
              <p:cNvPr id="1048621" name=""/>
              <p:cNvSpPr/>
              <p:nvPr/>
            </p:nvSpPr>
            <p:spPr>
              <a:xfrm>
                <a:off x="8849926" y="3385732"/>
                <a:ext cx="188006" cy="43079"/>
              </a:xfrm>
            </p:spPr>
          </p:sp>
        </mc:Fallback>
      </mc:AlternateContent>
      <mc:AlternateContent xmlns:mc="http://schemas.openxmlformats.org/markup-compatibility/2006">
        <mc:Choice xmlns:p14="http://schemas.microsoft.com/office/powerpoint/2010/main" Requires="p14">
          <p:contentPart p14:bwMode="auto" r:id="rId27">
            <p14:nvContentPartPr>
              <p14:cNvPr id="1048622" name=""/>
              <p14:cNvContentPartPr/>
              <p14:nvPr/>
            </p14:nvContentPartPr>
            <p14:xfrm>
              <a:off x="9044754" y="3460008"/>
              <a:ext cx="117906" cy="130952"/>
            </p14:xfrm>
          </p:contentPart>
        </mc:Choice>
        <mc:Fallback>
          <p:sp>
            <p:nvSpPr>
              <p:cNvPr id="1048622" name=""/>
              <p:cNvSpPr/>
              <p:nvPr/>
            </p:nvSpPr>
            <p:spPr>
              <a:xfrm>
                <a:off x="9044754" y="3460008"/>
                <a:ext cx="117906" cy="130952"/>
              </a:xfrm>
            </p:spPr>
          </p:sp>
        </mc:Fallback>
      </mc:AlternateContent>
      <mc:AlternateContent xmlns:mc="http://schemas.openxmlformats.org/markup-compatibility/2006">
        <mc:Choice xmlns:p14="http://schemas.microsoft.com/office/powerpoint/2010/main" Requires="p14">
          <p:contentPart p14:bwMode="auto" r:id="rId28">
            <p14:nvContentPartPr>
              <p14:cNvPr id="1048623" name=""/>
              <p14:cNvContentPartPr/>
              <p14:nvPr/>
            </p14:nvContentPartPr>
            <p14:xfrm>
              <a:off x="9285133" y="3438049"/>
              <a:ext cx="179631" cy="165884"/>
            </p14:xfrm>
          </p:contentPart>
        </mc:Choice>
        <mc:Fallback>
          <p:sp>
            <p:nvSpPr>
              <p:cNvPr id="1048623" name=""/>
              <p:cNvSpPr/>
              <p:nvPr/>
            </p:nvSpPr>
            <p:spPr>
              <a:xfrm>
                <a:off x="9285133" y="3438049"/>
                <a:ext cx="179631" cy="165884"/>
              </a:xfrm>
            </p:spPr>
          </p:sp>
        </mc:Fallback>
      </mc:AlternateContent>
      <mc:AlternateContent xmlns:mc="http://schemas.openxmlformats.org/markup-compatibility/2006">
        <mc:Choice xmlns:p14="http://schemas.microsoft.com/office/powerpoint/2010/main" Requires="p14">
          <p:contentPart p14:bwMode="auto" r:id="rId29">
            <p14:nvContentPartPr>
              <p14:cNvPr id="1048624" name=""/>
              <p14:cNvContentPartPr/>
              <p14:nvPr/>
            </p14:nvContentPartPr>
            <p14:xfrm>
              <a:off x="9543209" y="3442992"/>
              <a:ext cx="169847" cy="158600"/>
            </p14:xfrm>
          </p:contentPart>
        </mc:Choice>
        <mc:Fallback>
          <p:sp>
            <p:nvSpPr>
              <p:cNvPr id="1048624" name=""/>
              <p:cNvSpPr/>
              <p:nvPr/>
            </p:nvSpPr>
            <p:spPr>
              <a:xfrm>
                <a:off x="9543209" y="3442992"/>
                <a:ext cx="169847" cy="158600"/>
              </a:xfrm>
            </p:spPr>
          </p:sp>
        </mc:Fallback>
      </mc:AlternateContent>
      <mc:AlternateContent xmlns:mc="http://schemas.openxmlformats.org/markup-compatibility/2006">
        <mc:Choice xmlns:p14="http://schemas.microsoft.com/office/powerpoint/2010/main" Requires="p14">
          <p:contentPart p14:bwMode="auto" r:id="rId30">
            <p14:nvContentPartPr>
              <p14:cNvPr id="1048625" name=""/>
              <p14:cNvContentPartPr/>
              <p14:nvPr/>
            </p14:nvContentPartPr>
            <p14:xfrm>
              <a:off x="9778037" y="3462288"/>
              <a:ext cx="155502" cy="161752"/>
            </p14:xfrm>
          </p:contentPart>
        </mc:Choice>
        <mc:Fallback>
          <p:sp>
            <p:nvSpPr>
              <p:cNvPr id="1048625" name=""/>
              <p:cNvSpPr/>
              <p:nvPr/>
            </p:nvSpPr>
            <p:spPr>
              <a:xfrm>
                <a:off x="9778037" y="3462288"/>
                <a:ext cx="155502" cy="161752"/>
              </a:xfrm>
            </p:spPr>
          </p:sp>
        </mc:Fallback>
      </mc:AlternateContent>
      <mc:AlternateContent xmlns:mc="http://schemas.openxmlformats.org/markup-compatibility/2006">
        <mc:Choice xmlns:p14="http://schemas.microsoft.com/office/powerpoint/2010/main" Requires="p14">
          <p:contentPart p14:bwMode="auto" r:id="rId31">
            <p14:nvContentPartPr>
              <p14:cNvPr id="1048626" name=""/>
              <p14:cNvContentPartPr/>
              <p14:nvPr/>
            </p14:nvContentPartPr>
            <p14:xfrm>
              <a:off x="10119241" y="3431953"/>
              <a:ext cx="179863" cy="166615"/>
            </p14:xfrm>
          </p:contentPart>
        </mc:Choice>
        <mc:Fallback>
          <p:sp>
            <p:nvSpPr>
              <p:cNvPr id="1048626" name=""/>
              <p:cNvSpPr/>
              <p:nvPr/>
            </p:nvSpPr>
            <p:spPr>
              <a:xfrm>
                <a:off x="10119241" y="3431953"/>
                <a:ext cx="179863" cy="166615"/>
              </a:xfrm>
            </p:spPr>
          </p:sp>
        </mc:Fallback>
      </mc:AlternateContent>
      <mc:AlternateContent xmlns:mc="http://schemas.openxmlformats.org/markup-compatibility/2006">
        <mc:Choice xmlns:p14="http://schemas.microsoft.com/office/powerpoint/2010/main" Requires="p14">
          <p:contentPart p14:bwMode="auto" r:id="rId32">
            <p14:nvContentPartPr>
              <p14:cNvPr id="1048627" name=""/>
              <p14:cNvContentPartPr/>
              <p14:nvPr/>
            </p14:nvContentPartPr>
            <p14:xfrm>
              <a:off x="10370081" y="3457851"/>
              <a:ext cx="194735" cy="145199"/>
            </p14:xfrm>
          </p:contentPart>
        </mc:Choice>
        <mc:Fallback>
          <p:sp>
            <p:nvSpPr>
              <p:cNvPr id="1048627" name=""/>
              <p:cNvSpPr/>
              <p:nvPr/>
            </p:nvSpPr>
            <p:spPr>
              <a:xfrm>
                <a:off x="10370081" y="3457851"/>
                <a:ext cx="194735" cy="145199"/>
              </a:xfrm>
            </p:spPr>
          </p:sp>
        </mc:Fallback>
      </mc:AlternateContent>
      <mc:AlternateContent xmlns:mc="http://schemas.openxmlformats.org/markup-compatibility/2006">
        <mc:Choice xmlns:p14="http://schemas.microsoft.com/office/powerpoint/2010/main" Requires="p14">
          <p:contentPart p14:bwMode="auto" r:id="rId33">
            <p14:nvContentPartPr>
              <p14:cNvPr id="1048628" name=""/>
              <p14:cNvContentPartPr/>
              <p14:nvPr/>
            </p14:nvContentPartPr>
            <p14:xfrm>
              <a:off x="10619977" y="3429843"/>
              <a:ext cx="184552" cy="135957"/>
            </p14:xfrm>
          </p:contentPart>
        </mc:Choice>
        <mc:Fallback>
          <p:sp>
            <p:nvSpPr>
              <p:cNvPr id="1048628" name=""/>
              <p:cNvSpPr/>
              <p:nvPr/>
            </p:nvSpPr>
            <p:spPr>
              <a:xfrm>
                <a:off x="10619977" y="3429843"/>
                <a:ext cx="184552" cy="135957"/>
              </a:xfrm>
            </p:spPr>
          </p:sp>
        </mc:Fallback>
      </mc:AlternateContent>
      <mc:AlternateContent xmlns:mc="http://schemas.openxmlformats.org/markup-compatibility/2006">
        <mc:Choice xmlns:p14="http://schemas.microsoft.com/office/powerpoint/2010/main" Requires="p14">
          <p:contentPart p14:bwMode="auto" r:id="rId34">
            <p14:nvContentPartPr>
              <p14:cNvPr id="1048629" name=""/>
              <p14:cNvContentPartPr/>
              <p14:nvPr/>
            </p14:nvContentPartPr>
            <p14:xfrm>
              <a:off x="10957098" y="3211389"/>
              <a:ext cx="15074" cy="407592"/>
            </p14:xfrm>
          </p:contentPart>
        </mc:Choice>
        <mc:Fallback>
          <p:sp>
            <p:nvSpPr>
              <p:cNvPr id="1048629" name=""/>
              <p:cNvSpPr/>
              <p:nvPr/>
            </p:nvSpPr>
            <p:spPr>
              <a:xfrm>
                <a:off x="10957098" y="3211389"/>
                <a:ext cx="15074" cy="407592"/>
              </a:xfrm>
            </p:spPr>
          </p:sp>
        </mc:Fallback>
      </mc:AlternateContent>
      <mc:AlternateContent xmlns:mc="http://schemas.openxmlformats.org/markup-compatibility/2006">
        <mc:Choice xmlns:p14="http://schemas.microsoft.com/office/powerpoint/2010/main" Requires="p14">
          <p:contentPart p14:bwMode="auto" r:id="rId35">
            <p14:nvContentPartPr>
              <p14:cNvPr id="1048630" name=""/>
              <p14:cNvContentPartPr/>
              <p14:nvPr/>
            </p14:nvContentPartPr>
            <p14:xfrm>
              <a:off x="10938336" y="3395305"/>
              <a:ext cx="37947" cy="19359"/>
            </p14:xfrm>
          </p:contentPart>
        </mc:Choice>
        <mc:Fallback>
          <p:sp>
            <p:nvSpPr>
              <p:cNvPr id="1048630" name=""/>
              <p:cNvSpPr/>
              <p:nvPr/>
            </p:nvSpPr>
            <p:spPr>
              <a:xfrm>
                <a:off x="10938336" y="3395305"/>
                <a:ext cx="37947" cy="19359"/>
              </a:xfrm>
            </p:spPr>
          </p:sp>
        </mc:Fallback>
      </mc:AlternateContent>
      <mc:AlternateContent xmlns:mc="http://schemas.openxmlformats.org/markup-compatibility/2006">
        <mc:Choice xmlns:p14="http://schemas.microsoft.com/office/powerpoint/2010/main" Requires="p14">
          <p:contentPart p14:bwMode="auto" r:id="rId36">
            <p14:nvContentPartPr>
              <p14:cNvPr id="1048631" name=""/>
              <p14:cNvContentPartPr/>
              <p14:nvPr/>
            </p14:nvContentPartPr>
            <p14:xfrm>
              <a:off x="10952456" y="3399312"/>
              <a:ext cx="472132" cy="218132"/>
            </p14:xfrm>
          </p:contentPart>
        </mc:Choice>
        <mc:Fallback>
          <p:sp>
            <p:nvSpPr>
              <p:cNvPr id="1048631" name=""/>
              <p:cNvSpPr/>
              <p:nvPr/>
            </p:nvSpPr>
            <p:spPr>
              <a:xfrm>
                <a:off x="10952456" y="3399312"/>
                <a:ext cx="472132" cy="218132"/>
              </a:xfrm>
            </p:spPr>
          </p:sp>
        </mc:Fallback>
      </mc:AlternateContent>
      <mc:AlternateContent xmlns:mc="http://schemas.openxmlformats.org/markup-compatibility/2006">
        <mc:Choice xmlns:p14="http://schemas.microsoft.com/office/powerpoint/2010/main" Requires="p14">
          <p:contentPart p14:bwMode="auto" r:id="rId37">
            <p14:nvContentPartPr>
              <p14:cNvPr id="1048632" name=""/>
              <p14:cNvContentPartPr/>
              <p14:nvPr/>
            </p14:nvContentPartPr>
            <p14:xfrm>
              <a:off x="9743887" y="3588405"/>
              <a:ext cx="32918" cy="23166"/>
            </p14:xfrm>
          </p:contentPart>
        </mc:Choice>
        <mc:Fallback>
          <p:sp>
            <p:nvSpPr>
              <p:cNvPr id="1048632" name=""/>
              <p:cNvSpPr/>
              <p:nvPr/>
            </p:nvSpPr>
            <p:spPr>
              <a:xfrm>
                <a:off x="9743887" y="3588405"/>
                <a:ext cx="32918" cy="23166"/>
              </a:xfrm>
            </p:spPr>
          </p:sp>
        </mc:Fallback>
      </mc:AlternateContent>
      <mc:AlternateContent xmlns:mc="http://schemas.openxmlformats.org/markup-compatibility/2006">
        <mc:Choice xmlns:p14="http://schemas.microsoft.com/office/powerpoint/2010/main" Requires="p14">
          <p:contentPart p14:bwMode="auto" r:id="rId38">
            <p14:nvContentPartPr>
              <p14:cNvPr id="1048633" name=""/>
              <p14:cNvContentPartPr/>
              <p14:nvPr/>
            </p14:nvContentPartPr>
            <p14:xfrm>
              <a:off x="11327514" y="3131716"/>
              <a:ext cx="225924" cy="594439"/>
            </p14:xfrm>
          </p:contentPart>
        </mc:Choice>
        <mc:Fallback>
          <p:sp>
            <p:nvSpPr>
              <p:cNvPr id="1048633" name=""/>
              <p:cNvSpPr/>
              <p:nvPr/>
            </p:nvSpPr>
            <p:spPr>
              <a:xfrm>
                <a:off x="11327514" y="3131716"/>
                <a:ext cx="225924" cy="594439"/>
              </a:xfrm>
            </p:spPr>
          </p:sp>
        </mc:Fallback>
      </mc:AlternateContent>
      <mc:AlternateContent xmlns:mc="http://schemas.openxmlformats.org/markup-compatibility/2006">
        <mc:Choice xmlns:p14="http://schemas.microsoft.com/office/powerpoint/2010/main" Requires="p14">
          <p:contentPart p14:bwMode="auto" r:id="rId39">
            <p14:nvContentPartPr>
              <p14:cNvPr id="1048634" name=""/>
              <p14:cNvContentPartPr/>
              <p14:nvPr/>
            </p14:nvContentPartPr>
            <p14:xfrm>
              <a:off x="3660875" y="3702749"/>
              <a:ext cx="7205980" cy="203466"/>
            </p14:xfrm>
          </p:contentPart>
        </mc:Choice>
        <mc:Fallback>
          <p:sp>
            <p:nvSpPr>
              <p:cNvPr id="1048634" name=""/>
              <p:cNvSpPr/>
              <p:nvPr/>
            </p:nvSpPr>
            <p:spPr>
              <a:xfrm>
                <a:off x="3660875" y="3702749"/>
                <a:ext cx="7205980" cy="203466"/>
              </a:xfrm>
            </p:spPr>
          </p:sp>
        </mc:Fallback>
      </mc:AlternateContent>
      <mc:AlternateContent xmlns:mc="http://schemas.openxmlformats.org/markup-compatibility/2006">
        <mc:Choice xmlns:p14="http://schemas.microsoft.com/office/powerpoint/2010/main" Requires="p14">
          <p:contentPart p14:bwMode="auto" r:id="rId40">
            <p14:nvContentPartPr>
              <p14:cNvPr id="1048635" name=""/>
              <p14:cNvContentPartPr/>
              <p14:nvPr/>
            </p14:nvContentPartPr>
            <p14:xfrm>
              <a:off x="264053" y="3298755"/>
              <a:ext cx="1055124" cy="560677"/>
            </p14:xfrm>
          </p:contentPart>
        </mc:Choice>
        <mc:Fallback>
          <p:sp>
            <p:nvSpPr>
              <p:cNvPr id="1048635" name=""/>
              <p:cNvSpPr/>
              <p:nvPr/>
            </p:nvSpPr>
            <p:spPr>
              <a:xfrm>
                <a:off x="264053" y="3298755"/>
                <a:ext cx="1055124" cy="560677"/>
              </a:xfrm>
            </p:spPr>
          </p:sp>
        </mc:Fallback>
      </mc:AlternateContent>
      <mc:AlternateContent xmlns:mc="http://schemas.openxmlformats.org/markup-compatibility/2006">
        <mc:Choice xmlns:p14="http://schemas.microsoft.com/office/powerpoint/2010/main" Requires="p14">
          <p:contentPart p14:bwMode="auto" r:id="rId41">
            <p14:nvContentPartPr>
              <p14:cNvPr id="1048636" name=""/>
              <p14:cNvContentPartPr/>
              <p14:nvPr/>
            </p14:nvContentPartPr>
            <p14:xfrm>
              <a:off x="2702505" y="6058547"/>
              <a:ext cx="3208120" cy="51353"/>
            </p14:xfrm>
          </p:contentPart>
        </mc:Choice>
        <mc:Fallback>
          <p:sp>
            <p:nvSpPr>
              <p:cNvPr id="1048636" name=""/>
              <p:cNvSpPr/>
              <p:nvPr/>
            </p:nvSpPr>
            <p:spPr>
              <a:xfrm>
                <a:off x="2702505" y="6058547"/>
                <a:ext cx="3208120" cy="51353"/>
              </a:xfrm>
            </p:spPr>
          </p:sp>
        </mc:Fallback>
      </mc:AlternateContent>
      <mc:AlternateContent xmlns:mc="http://schemas.openxmlformats.org/markup-compatibility/2006">
        <mc:Choice xmlns:p14="http://schemas.microsoft.com/office/powerpoint/2010/main" Requires="p14">
          <p:contentPart p14:bwMode="auto" r:id="rId42">
            <p14:nvContentPartPr>
              <p14:cNvPr id="1048637" name=""/>
              <p14:cNvContentPartPr/>
              <p14:nvPr/>
            </p14:nvContentPartPr>
            <p14:xfrm>
              <a:off x="677814" y="6116306"/>
              <a:ext cx="2408057" cy="518126"/>
            </p14:xfrm>
          </p:contentPart>
        </mc:Choice>
        <mc:Fallback>
          <p:sp>
            <p:nvSpPr>
              <p:cNvPr id="1048637" name=""/>
              <p:cNvSpPr/>
              <p:nvPr/>
            </p:nvSpPr>
            <p:spPr>
              <a:xfrm>
                <a:off x="677814" y="6116306"/>
                <a:ext cx="2408057" cy="518126"/>
              </a:xfrm>
            </p:spPr>
          </p:sp>
        </mc:Fallback>
      </mc:AlternateContent>
      <mc:AlternateContent xmlns:mc="http://schemas.openxmlformats.org/markup-compatibility/2006">
        <mc:Choice xmlns:p14="http://schemas.microsoft.com/office/powerpoint/2010/main" Requires="p14">
          <p:contentPart p14:bwMode="auto" r:id="rId43">
            <p14:nvContentPartPr>
              <p14:cNvPr id="1048638" name=""/>
              <p14:cNvContentPartPr/>
              <p14:nvPr/>
            </p14:nvContentPartPr>
            <p14:xfrm>
              <a:off x="203737" y="4290336"/>
              <a:ext cx="324575" cy="22565"/>
            </p14:xfrm>
          </p:contentPart>
        </mc:Choice>
        <mc:Fallback>
          <p:sp>
            <p:nvSpPr>
              <p:cNvPr id="1048638" name=""/>
              <p:cNvSpPr/>
              <p:nvPr/>
            </p:nvSpPr>
            <p:spPr>
              <a:xfrm>
                <a:off x="203737" y="4290336"/>
                <a:ext cx="324575" cy="22565"/>
              </a:xfrm>
            </p:spPr>
          </p:sp>
        </mc:Fallback>
      </mc:AlternateContent>
      <mc:AlternateContent xmlns:mc="http://schemas.openxmlformats.org/markup-compatibility/2006">
        <mc:Choice xmlns:p14="http://schemas.microsoft.com/office/powerpoint/2010/main" Requires="p14">
          <p:contentPart p14:bwMode="auto" r:id="rId44">
            <p14:nvContentPartPr>
              <p14:cNvPr id="1048639" name=""/>
              <p14:cNvContentPartPr/>
              <p14:nvPr/>
            </p14:nvContentPartPr>
            <p14:xfrm>
              <a:off x="389501" y="4182100"/>
              <a:ext cx="129604" cy="243027"/>
            </p14:xfrm>
          </p:contentPart>
        </mc:Choice>
        <mc:Fallback>
          <p:sp>
            <p:nvSpPr>
              <p:cNvPr id="1048639" name=""/>
              <p:cNvSpPr/>
              <p:nvPr/>
            </p:nvSpPr>
            <p:spPr>
              <a:xfrm>
                <a:off x="389501" y="4182100"/>
                <a:ext cx="129604" cy="243027"/>
              </a:xfrm>
            </p:spPr>
          </p:sp>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795" name="Rectangle 3"/>
          <p:cNvSpPr/>
          <p:nvPr/>
        </p:nvSpPr>
        <p:spPr>
          <a:xfrm>
            <a:off x="482682" y="155293"/>
            <a:ext cx="3472179" cy="447040"/>
          </a:xfrm>
          <a:prstGeom prst="rect"/>
        </p:spPr>
        <p:txBody>
          <a:bodyPr wrap="none">
            <a:spAutoFit/>
          </a:bodyPr>
          <a:p>
            <a:pPr indent="-342900" marL="342900">
              <a:buFont typeface="Wingdings" panose="05000000000000000000" pitchFamily="2" charset="2"/>
              <a:buChar char="q"/>
            </a:pPr>
            <a:r>
              <a:rPr baseline="0" b="1" dirty="0" sz="2400" i="1" lang="fr-MA" strike="noStrike" u="sng">
                <a:effectLst>
                  <a:outerShdw algn="tl" blurRad="38100" dir="2700000" dist="38100">
                    <a:srgbClr val="000000">
                      <a:alpha val="43137"/>
                    </a:srgbClr>
                  </a:outerShdw>
                </a:effectLst>
                <a:latin typeface="Humanist777BT-BoldB"/>
              </a:rPr>
              <a:t>Forces de frottement</a:t>
            </a:r>
            <a:endParaRPr b="1" dirty="0" sz="2400" i="1" lang="fr-MA" u="sng">
              <a:effectLst>
                <a:outerShdw algn="tl" blurRad="38100" dir="2700000" dist="38100">
                  <a:srgbClr val="000000">
                    <a:alpha val="43137"/>
                  </a:srgbClr>
                </a:outerShdw>
              </a:effectLst>
            </a:endParaRPr>
          </a:p>
        </p:txBody>
      </p:sp>
      <p:sp>
        <p:nvSpPr>
          <p:cNvPr id="1048796" name="Rectangle 4"/>
          <p:cNvSpPr/>
          <p:nvPr/>
        </p:nvSpPr>
        <p:spPr>
          <a:xfrm>
            <a:off x="239843" y="782491"/>
            <a:ext cx="11231721" cy="1938992"/>
          </a:xfrm>
          <a:prstGeom prst="rect"/>
        </p:spPr>
        <p:txBody>
          <a:bodyPr wrap="square">
            <a:spAutoFit/>
          </a:bodyPr>
          <a:p>
            <a:pPr algn="just" indent="-285750" marL="285750">
              <a:buFont typeface="Wingdings" panose="05000000000000000000" pitchFamily="2" charset="2"/>
              <a:buChar char="q"/>
            </a:pPr>
            <a:r>
              <a:rPr baseline="0" b="0" dirty="0" sz="2000" i="0" lang="fr-FR" strike="noStrike" u="none">
                <a:latin typeface="NewBaskervilleITCbyBT-Roman"/>
              </a:rPr>
              <a:t>Les forces de frottement sont des forces qui apparaissent soit lors du mouvement d’un objet soit si cet objet est soumis à une force qui tend à vouloir le déplacer.</a:t>
            </a:r>
          </a:p>
          <a:p>
            <a:pPr algn="just" indent="-285750" marL="285750">
              <a:buFont typeface="Wingdings" panose="05000000000000000000" pitchFamily="2" charset="2"/>
              <a:buChar char="q"/>
            </a:pPr>
            <a:endParaRPr dirty="0" sz="2000" lang="fr-FR">
              <a:latin typeface="NewBaskervilleITCbyBT-Roman"/>
            </a:endParaRPr>
          </a:p>
          <a:p>
            <a:pPr algn="just" indent="-285750" marL="285750">
              <a:buFont typeface="Wingdings" panose="05000000000000000000" pitchFamily="2" charset="2"/>
              <a:buChar char="q"/>
            </a:pPr>
            <a:r>
              <a:rPr baseline="0" b="0" dirty="0" sz="2000" i="0" lang="fr-FR" strike="noStrike" u="none">
                <a:latin typeface="NewBaskervilleITCbyBT-Roman"/>
              </a:rPr>
              <a:t>Dans tous les cas, la force de frottement s’oppose au déplacement que l’on cherche à engendrer. Il importe de distinguer deux types de frottement : le frottement visqueux (contact solide/fluide) et le frottement solide (contact solide/solide). </a:t>
            </a:r>
            <a:endParaRPr dirty="0" sz="2000" lang="fr-MA"/>
          </a:p>
        </p:txBody>
      </p:sp>
      <p:sp>
        <p:nvSpPr>
          <p:cNvPr id="1048797" name="Rectangle 7"/>
          <p:cNvSpPr/>
          <p:nvPr/>
        </p:nvSpPr>
        <p:spPr>
          <a:xfrm>
            <a:off x="610099" y="5084790"/>
            <a:ext cx="5097780" cy="396240"/>
          </a:xfrm>
          <a:prstGeom prst="rect"/>
        </p:spPr>
        <p:txBody>
          <a:bodyPr wrap="none">
            <a:spAutoFit/>
          </a:bodyPr>
          <a:p>
            <a:r>
              <a:rPr baseline="0" b="1" dirty="0" sz="2000" i="0" lang="fr-FR" strike="noStrike" u="sng">
                <a:latin typeface="NewBaskervilleITCbyBT-Roman"/>
              </a:rPr>
              <a:t>Cette force n’existe que s’il y a mouvement.</a:t>
            </a:r>
            <a:endParaRPr b="1" dirty="0" sz="2000" lang="fr-MA" u="sng"/>
          </a:p>
        </p:txBody>
      </p:sp>
      <p:pic>
        <p:nvPicPr>
          <p:cNvPr id="2097163" name="Picture 1"/>
          <p:cNvPicPr>
            <a:picLocks noChangeAspect="1"/>
          </p:cNvPicPr>
          <p:nvPr/>
        </p:nvPicPr>
        <p:blipFill>
          <a:blip xmlns:r="http://schemas.openxmlformats.org/officeDocument/2006/relationships" r:embed="rId1"/>
          <a:stretch>
            <a:fillRect/>
          </a:stretch>
        </p:blipFill>
        <p:spPr>
          <a:xfrm>
            <a:off x="4626737" y="4384761"/>
            <a:ext cx="1469263" cy="518205"/>
          </a:xfrm>
          <a:prstGeom prst="rect"/>
        </p:spPr>
      </p:pic>
      <p:pic>
        <p:nvPicPr>
          <p:cNvPr id="2097164" name="Picture 2"/>
          <p:cNvPicPr>
            <a:picLocks noChangeAspect="1"/>
          </p:cNvPicPr>
          <p:nvPr/>
        </p:nvPicPr>
        <p:blipFill>
          <a:blip xmlns:r="http://schemas.openxmlformats.org/officeDocument/2006/relationships" r:embed="rId2"/>
          <a:stretch>
            <a:fillRect/>
          </a:stretch>
        </p:blipFill>
        <p:spPr>
          <a:xfrm>
            <a:off x="478565" y="3162408"/>
            <a:ext cx="10754276" cy="1481456"/>
          </a:xfrm>
          <a:prstGeom prst="rect"/>
        </p:spPr>
      </p:pic>
      <mc:AlternateContent xmlns:mc="http://schemas.openxmlformats.org/markup-compatibility/2006">
        <mc:Choice xmlns:p14="http://schemas.microsoft.com/office/powerpoint/2010/main" Requires="p14">
          <p:contentPart p14:bwMode="auto" r:id="rId3">
            <p14:nvContentPartPr>
              <p14:cNvPr id="1049559" name=""/>
              <p14:cNvContentPartPr/>
              <p14:nvPr/>
            </p14:nvContentPartPr>
            <p14:xfrm>
              <a:off x="6319043" y="4299904"/>
              <a:ext cx="171418" cy="1013659"/>
            </p14:xfrm>
          </p:contentPart>
        </mc:Choice>
        <mc:Fallback>
          <p:sp>
            <p:nvSpPr>
              <p:cNvPr id="1049559" name=""/>
              <p:cNvSpPr/>
              <p:nvPr/>
            </p:nvSpPr>
            <p:spPr>
              <a:xfrm>
                <a:off x="6319043" y="4299904"/>
                <a:ext cx="171418" cy="1013659"/>
              </a:xfrm>
            </p:spPr>
          </p:sp>
        </mc:Fallback>
      </mc:AlternateContent>
      <mc:AlternateContent xmlns:mc="http://schemas.openxmlformats.org/markup-compatibility/2006">
        <mc:Choice xmlns:p14="http://schemas.microsoft.com/office/powerpoint/2010/main" Requires="p14">
          <p:contentPart p14:bwMode="auto" r:id="rId4">
            <p14:nvContentPartPr>
              <p14:cNvPr id="1049560" name=""/>
              <p14:cNvContentPartPr/>
              <p14:nvPr/>
            </p14:nvContentPartPr>
            <p14:xfrm>
              <a:off x="6456149" y="4567308"/>
              <a:ext cx="196428" cy="380347"/>
            </p14:xfrm>
          </p:contentPart>
        </mc:Choice>
        <mc:Fallback>
          <p:sp>
            <p:nvSpPr>
              <p:cNvPr id="1049560" name=""/>
              <p:cNvSpPr/>
              <p:nvPr/>
            </p:nvSpPr>
            <p:spPr>
              <a:xfrm>
                <a:off x="6456149" y="4567308"/>
                <a:ext cx="196428" cy="380347"/>
              </a:xfrm>
            </p:spPr>
          </p:sp>
        </mc:Fallback>
      </mc:AlternateContent>
      <mc:AlternateContent xmlns:mc="http://schemas.openxmlformats.org/markup-compatibility/2006">
        <mc:Choice xmlns:p14="http://schemas.microsoft.com/office/powerpoint/2010/main" Requires="p14">
          <p:contentPart p14:bwMode="auto" r:id="rId5">
            <p14:nvContentPartPr>
              <p14:cNvPr id="1049561" name=""/>
              <p14:cNvContentPartPr/>
              <p14:nvPr/>
            </p14:nvContentPartPr>
            <p14:xfrm>
              <a:off x="6481487" y="4794748"/>
              <a:ext cx="442073" cy="368301"/>
            </p14:xfrm>
          </p:contentPart>
        </mc:Choice>
        <mc:Fallback>
          <p:sp>
            <p:nvSpPr>
              <p:cNvPr id="1049561" name=""/>
              <p:cNvSpPr/>
              <p:nvPr/>
            </p:nvSpPr>
            <p:spPr>
              <a:xfrm>
                <a:off x="6481487" y="4794748"/>
                <a:ext cx="442073" cy="368301"/>
              </a:xfrm>
            </p:spPr>
          </p:sp>
        </mc:Fallback>
      </mc:AlternateContent>
      <mc:AlternateContent xmlns:mc="http://schemas.openxmlformats.org/markup-compatibility/2006">
        <mc:Choice xmlns:p14="http://schemas.microsoft.com/office/powerpoint/2010/main" Requires="p14">
          <p:contentPart p14:bwMode="auto" r:id="rId6">
            <p14:nvContentPartPr>
              <p14:cNvPr id="1049562" name=""/>
              <p14:cNvContentPartPr/>
              <p14:nvPr/>
            </p14:nvContentPartPr>
            <p14:xfrm>
              <a:off x="6996985" y="4690364"/>
              <a:ext cx="19328" cy="406516"/>
            </p14:xfrm>
          </p:contentPart>
        </mc:Choice>
        <mc:Fallback>
          <p:sp>
            <p:nvSpPr>
              <p:cNvPr id="1049562" name=""/>
              <p:cNvSpPr/>
              <p:nvPr/>
            </p:nvSpPr>
            <p:spPr>
              <a:xfrm>
                <a:off x="6996985" y="4690364"/>
                <a:ext cx="19328" cy="406516"/>
              </a:xfrm>
            </p:spPr>
          </p:sp>
        </mc:Fallback>
      </mc:AlternateContent>
      <mc:AlternateContent xmlns:mc="http://schemas.openxmlformats.org/markup-compatibility/2006">
        <mc:Choice xmlns:p14="http://schemas.microsoft.com/office/powerpoint/2010/main" Requires="p14">
          <p:contentPart p14:bwMode="auto" r:id="rId7">
            <p14:nvContentPartPr>
              <p14:cNvPr id="1049563" name=""/>
              <p14:cNvContentPartPr/>
              <p14:nvPr/>
            </p14:nvContentPartPr>
            <p14:xfrm>
              <a:off x="6824075" y="4815117"/>
              <a:ext cx="671587" cy="216026"/>
            </p14:xfrm>
          </p:contentPart>
        </mc:Choice>
        <mc:Fallback>
          <p:sp>
            <p:nvSpPr>
              <p:cNvPr id="1049563" name=""/>
              <p:cNvSpPr/>
              <p:nvPr/>
            </p:nvSpPr>
            <p:spPr>
              <a:xfrm>
                <a:off x="6824075" y="4815117"/>
                <a:ext cx="671587" cy="216026"/>
              </a:xfrm>
            </p:spPr>
          </p:sp>
        </mc:Fallback>
      </mc:AlternateContent>
      <mc:AlternateContent xmlns:mc="http://schemas.openxmlformats.org/markup-compatibility/2006">
        <mc:Choice xmlns:p14="http://schemas.microsoft.com/office/powerpoint/2010/main" Requires="p14">
          <p:contentPart p14:bwMode="auto" r:id="rId8">
            <p14:nvContentPartPr>
              <p14:cNvPr id="1049564" name=""/>
              <p14:cNvContentPartPr/>
              <p14:nvPr/>
            </p14:nvContentPartPr>
            <p14:xfrm>
              <a:off x="7559133" y="4854565"/>
              <a:ext cx="163380" cy="173551"/>
            </p14:xfrm>
          </p:contentPart>
        </mc:Choice>
        <mc:Fallback>
          <p:sp>
            <p:nvSpPr>
              <p:cNvPr id="1049564" name=""/>
              <p:cNvSpPr/>
              <p:nvPr/>
            </p:nvSpPr>
            <p:spPr>
              <a:xfrm>
                <a:off x="7559133" y="4854565"/>
                <a:ext cx="163380" cy="173551"/>
              </a:xfrm>
            </p:spPr>
          </p:sp>
        </mc:Fallback>
      </mc:AlternateContent>
      <mc:AlternateContent xmlns:mc="http://schemas.openxmlformats.org/markup-compatibility/2006">
        <mc:Choice xmlns:p14="http://schemas.microsoft.com/office/powerpoint/2010/main" Requires="p14">
          <p:contentPart p14:bwMode="auto" r:id="rId9">
            <p14:nvContentPartPr>
              <p14:cNvPr id="1049565" name=""/>
              <p14:cNvContentPartPr/>
              <p14:nvPr/>
            </p14:nvContentPartPr>
            <p14:xfrm>
              <a:off x="7576820" y="4819824"/>
              <a:ext cx="676377" cy="252247"/>
            </p14:xfrm>
          </p:contentPart>
        </mc:Choice>
        <mc:Fallback>
          <p:sp>
            <p:nvSpPr>
              <p:cNvPr id="1049565" name=""/>
              <p:cNvSpPr/>
              <p:nvPr/>
            </p:nvSpPr>
            <p:spPr>
              <a:xfrm>
                <a:off x="7576820" y="4819824"/>
                <a:ext cx="676377" cy="252247"/>
              </a:xfrm>
            </p:spPr>
          </p:sp>
        </mc:Fallback>
      </mc:AlternateContent>
      <mc:AlternateContent xmlns:mc="http://schemas.openxmlformats.org/markup-compatibility/2006">
        <mc:Choice xmlns:p14="http://schemas.microsoft.com/office/powerpoint/2010/main" Requires="p14">
          <p:contentPart p14:bwMode="auto" r:id="rId10">
            <p14:nvContentPartPr>
              <p14:cNvPr id="1049566" name=""/>
              <p14:cNvContentPartPr/>
              <p14:nvPr/>
            </p14:nvContentPartPr>
            <p14:xfrm>
              <a:off x="7944747" y="4672548"/>
              <a:ext cx="18424" cy="36450"/>
            </p14:xfrm>
          </p:contentPart>
        </mc:Choice>
        <mc:Fallback>
          <p:sp>
            <p:nvSpPr>
              <p:cNvPr id="1049566" name=""/>
              <p:cNvSpPr/>
              <p:nvPr/>
            </p:nvSpPr>
            <p:spPr>
              <a:xfrm>
                <a:off x="7944747" y="4672548"/>
                <a:ext cx="18424" cy="36450"/>
              </a:xfrm>
            </p:spPr>
          </p:sp>
        </mc:Fallback>
      </mc:AlternateContent>
      <mc:AlternateContent xmlns:mc="http://schemas.openxmlformats.org/markup-compatibility/2006">
        <mc:Choice xmlns:p14="http://schemas.microsoft.com/office/powerpoint/2010/main" Requires="p14">
          <p:contentPart p14:bwMode="auto" r:id="rId11">
            <p14:nvContentPartPr>
              <p14:cNvPr id="1049567" name=""/>
              <p14:cNvContentPartPr/>
              <p14:nvPr/>
            </p14:nvContentPartPr>
            <p14:xfrm>
              <a:off x="8322133" y="4593166"/>
              <a:ext cx="896739" cy="452749"/>
            </p14:xfrm>
          </p:contentPart>
        </mc:Choice>
        <mc:Fallback>
          <p:sp>
            <p:nvSpPr>
              <p:cNvPr id="1049567" name=""/>
              <p:cNvSpPr/>
              <p:nvPr/>
            </p:nvSpPr>
            <p:spPr>
              <a:xfrm>
                <a:off x="8322133" y="4593166"/>
                <a:ext cx="896739" cy="452749"/>
              </a:xfrm>
            </p:spPr>
          </p:sp>
        </mc:Fallback>
      </mc:AlternateContent>
      <mc:AlternateContent xmlns:mc="http://schemas.openxmlformats.org/markup-compatibility/2006">
        <mc:Choice xmlns:p14="http://schemas.microsoft.com/office/powerpoint/2010/main" Requires="p14">
          <p:contentPart p14:bwMode="auto" r:id="rId12">
            <p14:nvContentPartPr>
              <p14:cNvPr id="1049568" name=""/>
              <p14:cNvContentPartPr/>
              <p14:nvPr/>
            </p14:nvContentPartPr>
            <p14:xfrm>
              <a:off x="8460391" y="4737776"/>
              <a:ext cx="206484" cy="15315"/>
            </p14:xfrm>
          </p:contentPart>
        </mc:Choice>
        <mc:Fallback>
          <p:sp>
            <p:nvSpPr>
              <p:cNvPr id="1049568" name=""/>
              <p:cNvSpPr/>
              <p:nvPr/>
            </p:nvSpPr>
            <p:spPr>
              <a:xfrm>
                <a:off x="8460391" y="4737776"/>
                <a:ext cx="206484" cy="15315"/>
              </a:xfrm>
            </p:spPr>
          </p:sp>
        </mc:Fallback>
      </mc:AlternateContent>
      <mc:AlternateContent xmlns:mc="http://schemas.openxmlformats.org/markup-compatibility/2006">
        <mc:Choice xmlns:p14="http://schemas.microsoft.com/office/powerpoint/2010/main" Requires="p14">
          <p:contentPart p14:bwMode="auto" r:id="rId13">
            <p14:nvContentPartPr>
              <p14:cNvPr id="1049569" name=""/>
              <p14:cNvContentPartPr/>
              <p14:nvPr/>
            </p14:nvContentPartPr>
            <p14:xfrm>
              <a:off x="9390586" y="4611975"/>
              <a:ext cx="162800" cy="615531"/>
            </p14:xfrm>
          </p:contentPart>
        </mc:Choice>
        <mc:Fallback>
          <p:sp>
            <p:nvSpPr>
              <p:cNvPr id="1049569" name=""/>
              <p:cNvSpPr/>
              <p:nvPr/>
            </p:nvSpPr>
            <p:spPr>
              <a:xfrm>
                <a:off x="9390586" y="4611975"/>
                <a:ext cx="162800" cy="615531"/>
              </a:xfrm>
            </p:spPr>
          </p:sp>
        </mc:Fallback>
      </mc:AlternateContent>
      <mc:AlternateContent xmlns:mc="http://schemas.openxmlformats.org/markup-compatibility/2006">
        <mc:Choice xmlns:p14="http://schemas.microsoft.com/office/powerpoint/2010/main" Requires="p14">
          <p:contentPart p14:bwMode="auto" r:id="rId14">
            <p14:nvContentPartPr>
              <p14:cNvPr id="1049570" name=""/>
              <p14:cNvContentPartPr/>
              <p14:nvPr/>
            </p14:nvContentPartPr>
            <p14:xfrm>
              <a:off x="6978792" y="5348950"/>
              <a:ext cx="290279" cy="224581"/>
            </p14:xfrm>
          </p:contentPart>
        </mc:Choice>
        <mc:Fallback>
          <p:sp>
            <p:nvSpPr>
              <p:cNvPr id="1049570" name=""/>
              <p:cNvSpPr/>
              <p:nvPr/>
            </p:nvSpPr>
            <p:spPr>
              <a:xfrm>
                <a:off x="6978792" y="5348950"/>
                <a:ext cx="290279" cy="224581"/>
              </a:xfrm>
            </p:spPr>
          </p:sp>
        </mc:Fallback>
      </mc:AlternateContent>
      <mc:AlternateContent xmlns:mc="http://schemas.openxmlformats.org/markup-compatibility/2006">
        <mc:Choice xmlns:p14="http://schemas.microsoft.com/office/powerpoint/2010/main" Requires="p14">
          <p:contentPart p14:bwMode="auto" r:id="rId15">
            <p14:nvContentPartPr>
              <p14:cNvPr id="1049571" name=""/>
              <p14:cNvContentPartPr/>
              <p14:nvPr/>
            </p14:nvContentPartPr>
            <p14:xfrm>
              <a:off x="7046309" y="5235820"/>
              <a:ext cx="248100" cy="26473"/>
            </p14:xfrm>
          </p:contentPart>
        </mc:Choice>
        <mc:Fallback>
          <p:sp>
            <p:nvSpPr>
              <p:cNvPr id="1049571" name=""/>
              <p:cNvSpPr/>
              <p:nvPr/>
            </p:nvSpPr>
            <p:spPr>
              <a:xfrm>
                <a:off x="7046309" y="5235820"/>
                <a:ext cx="248100" cy="26473"/>
              </a:xfrm>
            </p:spPr>
          </p:sp>
        </mc:Fallback>
      </mc:AlternateContent>
      <mc:AlternateContent xmlns:mc="http://schemas.openxmlformats.org/markup-compatibility/2006">
        <mc:Choice xmlns:p14="http://schemas.microsoft.com/office/powerpoint/2010/main" Requires="p14">
          <p:contentPart p14:bwMode="auto" r:id="rId16">
            <p14:nvContentPartPr>
              <p14:cNvPr id="1049572" name=""/>
              <p14:cNvContentPartPr/>
              <p14:nvPr/>
            </p14:nvContentPartPr>
            <p14:xfrm>
              <a:off x="7371323" y="5166636"/>
              <a:ext cx="51358" cy="403090"/>
            </p14:xfrm>
          </p:contentPart>
        </mc:Choice>
        <mc:Fallback>
          <p:sp>
            <p:nvSpPr>
              <p:cNvPr id="1049572" name=""/>
              <p:cNvSpPr/>
              <p:nvPr/>
            </p:nvSpPr>
            <p:spPr>
              <a:xfrm>
                <a:off x="7371323" y="5166636"/>
                <a:ext cx="51358" cy="403090"/>
              </a:xfrm>
            </p:spPr>
          </p:sp>
        </mc:Fallback>
      </mc:AlternateContent>
      <mc:AlternateContent xmlns:mc="http://schemas.openxmlformats.org/markup-compatibility/2006">
        <mc:Choice xmlns:p14="http://schemas.microsoft.com/office/powerpoint/2010/main" Requires="p14">
          <p:contentPart p14:bwMode="auto" r:id="rId17">
            <p14:nvContentPartPr>
              <p14:cNvPr id="1049573" name=""/>
              <p14:cNvContentPartPr/>
              <p14:nvPr/>
            </p14:nvContentPartPr>
            <p14:xfrm>
              <a:off x="7454681" y="5166636"/>
              <a:ext cx="45069" cy="124622"/>
            </p14:xfrm>
          </p:contentPart>
        </mc:Choice>
        <mc:Fallback>
          <p:sp>
            <p:nvSpPr>
              <p:cNvPr id="1049573" name=""/>
              <p:cNvSpPr/>
              <p:nvPr/>
            </p:nvSpPr>
            <p:spPr>
              <a:xfrm>
                <a:off x="7454681" y="5166636"/>
                <a:ext cx="45069" cy="124622"/>
              </a:xfrm>
            </p:spPr>
          </p:sp>
        </mc:Fallback>
      </mc:AlternateContent>
      <mc:AlternateContent xmlns:mc="http://schemas.openxmlformats.org/markup-compatibility/2006">
        <mc:Choice xmlns:p14="http://schemas.microsoft.com/office/powerpoint/2010/main" Requires="p14">
          <p:contentPart p14:bwMode="auto" r:id="rId18">
            <p14:nvContentPartPr>
              <p14:cNvPr id="1049574" name=""/>
              <p14:cNvContentPartPr/>
              <p14:nvPr/>
            </p14:nvContentPartPr>
            <p14:xfrm>
              <a:off x="7555357" y="5329709"/>
              <a:ext cx="273433" cy="305998"/>
            </p14:xfrm>
          </p:contentPart>
        </mc:Choice>
        <mc:Fallback>
          <p:sp>
            <p:nvSpPr>
              <p:cNvPr id="1049574" name=""/>
              <p:cNvSpPr/>
              <p:nvPr/>
            </p:nvSpPr>
            <p:spPr>
              <a:xfrm>
                <a:off x="7555357" y="5329709"/>
                <a:ext cx="273433" cy="305998"/>
              </a:xfrm>
            </p:spPr>
          </p:sp>
        </mc:Fallback>
      </mc:AlternateContent>
      <mc:AlternateContent xmlns:mc="http://schemas.openxmlformats.org/markup-compatibility/2006">
        <mc:Choice xmlns:p14="http://schemas.microsoft.com/office/powerpoint/2010/main" Requires="p14">
          <p:contentPart p14:bwMode="auto" r:id="rId19">
            <p14:nvContentPartPr>
              <p14:cNvPr id="1049575" name=""/>
              <p14:cNvContentPartPr/>
              <p14:nvPr/>
            </p14:nvContentPartPr>
            <p14:xfrm>
              <a:off x="7928335" y="5237124"/>
              <a:ext cx="435687" cy="407037"/>
            </p14:xfrm>
          </p:contentPart>
        </mc:Choice>
        <mc:Fallback>
          <p:sp>
            <p:nvSpPr>
              <p:cNvPr id="1049575" name=""/>
              <p:cNvSpPr/>
              <p:nvPr/>
            </p:nvSpPr>
            <p:spPr>
              <a:xfrm>
                <a:off x="7928335" y="5237124"/>
                <a:ext cx="435687" cy="407037"/>
              </a:xfrm>
            </p:spPr>
          </p:sp>
        </mc:Fallback>
      </mc:AlternateContent>
      <mc:AlternateContent xmlns:mc="http://schemas.openxmlformats.org/markup-compatibility/2006">
        <mc:Choice xmlns:p14="http://schemas.microsoft.com/office/powerpoint/2010/main" Requires="p14">
          <p:contentPart p14:bwMode="auto" r:id="rId20">
            <p14:nvContentPartPr>
              <p14:cNvPr id="1049576" name=""/>
              <p14:cNvContentPartPr/>
              <p14:nvPr/>
            </p14:nvContentPartPr>
            <p14:xfrm>
              <a:off x="8449392" y="5370832"/>
              <a:ext cx="180575" cy="282659"/>
            </p14:xfrm>
          </p:contentPart>
        </mc:Choice>
        <mc:Fallback>
          <p:sp>
            <p:nvSpPr>
              <p:cNvPr id="1049576" name=""/>
              <p:cNvSpPr/>
              <p:nvPr/>
            </p:nvSpPr>
            <p:spPr>
              <a:xfrm>
                <a:off x="8449392" y="5370832"/>
                <a:ext cx="180575" cy="282659"/>
              </a:xfrm>
            </p:spPr>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pic>
        <p:nvPicPr>
          <p:cNvPr id="2097165" name="Picture 4"/>
          <p:cNvPicPr>
            <a:picLocks noChangeAspect="1"/>
          </p:cNvPicPr>
          <p:nvPr/>
        </p:nvPicPr>
        <p:blipFill>
          <a:blip xmlns:r="http://schemas.openxmlformats.org/officeDocument/2006/relationships" r:embed="rId1"/>
          <a:stretch>
            <a:fillRect/>
          </a:stretch>
        </p:blipFill>
        <p:spPr>
          <a:xfrm>
            <a:off x="7185305" y="1791034"/>
            <a:ext cx="4479235" cy="2209538"/>
          </a:xfrm>
          <a:prstGeom prst="rect"/>
        </p:spPr>
      </p:pic>
      <p:sp>
        <p:nvSpPr>
          <p:cNvPr id="1048798" name="Rectangle 3"/>
          <p:cNvSpPr/>
          <p:nvPr/>
        </p:nvSpPr>
        <p:spPr>
          <a:xfrm>
            <a:off x="459180" y="279507"/>
            <a:ext cx="8043552" cy="980440"/>
          </a:xfrm>
          <a:prstGeom prst="rect"/>
        </p:spPr>
        <p:txBody>
          <a:bodyPr wrap="square">
            <a:spAutoFit/>
          </a:bodyPr>
          <a:p>
            <a:r>
              <a:rPr baseline="0" b="1" dirty="0" sz="2400" i="1" lang="fr-FR" strike="noStrike" u="sng">
                <a:latin typeface="NewBaskervilleITCbyBT-Bold"/>
              </a:rPr>
              <a:t>Le frottement solide</a:t>
            </a:r>
          </a:p>
          <a:p>
            <a:endParaRPr baseline="0" b="1" dirty="0" i="0" lang="fr-FR" strike="noStrike" u="none">
              <a:latin typeface="NewBaskervilleITCbyBT-Bold"/>
            </a:endParaRPr>
          </a:p>
          <a:p>
            <a:pPr indent="-285750" marL="285750">
              <a:buFont typeface="Wingdings" panose="05000000000000000000" pitchFamily="2" charset="2"/>
              <a:buChar char="Ø"/>
            </a:pPr>
            <a:r>
              <a:rPr baseline="0" b="0" dirty="0" i="0" lang="fr-FR" strike="noStrike" u="none">
                <a:latin typeface="NewBaskervilleITCbyBT-Roman"/>
              </a:rPr>
              <a:t>Le frottement solide se produit quand deux solides sont en contact.</a:t>
            </a:r>
            <a:endParaRPr dirty="0" lang="fr-MA"/>
          </a:p>
        </p:txBody>
      </p:sp>
      <p:sp>
        <p:nvSpPr>
          <p:cNvPr id="1048799" name="Rectangle 4"/>
          <p:cNvSpPr/>
          <p:nvPr/>
        </p:nvSpPr>
        <p:spPr>
          <a:xfrm>
            <a:off x="459180" y="1412726"/>
            <a:ext cx="11380519" cy="369332"/>
          </a:xfrm>
          <a:prstGeom prst="rect"/>
        </p:spPr>
        <p:txBody>
          <a:bodyPr wrap="square">
            <a:spAutoFit/>
          </a:bodyPr>
          <a:p>
            <a:pPr algn="just" indent="-285750" marL="285750">
              <a:buFont typeface="Wingdings" panose="05000000000000000000" pitchFamily="2" charset="2"/>
              <a:buChar char="Ø"/>
            </a:pPr>
            <a:r>
              <a:rPr baseline="0" b="0" dirty="0" i="0" lang="fr-MA" strike="noStrike" u="none">
                <a:latin typeface="NewBaskervilleITCbyBT-Roman"/>
              </a:rPr>
              <a:t>Le frottement </a:t>
            </a:r>
            <a:r>
              <a:rPr baseline="0" b="0" dirty="0" i="0" lang="fr-FR" strike="noStrike" u="none">
                <a:latin typeface="NewBaskervilleITCbyBT-Roman"/>
              </a:rPr>
              <a:t>solide apparaît dès que l’on cherche à faire glisser un corps posé sur un support.</a:t>
            </a:r>
            <a:endParaRPr dirty="0" lang="fr-MA"/>
          </a:p>
        </p:txBody>
      </p:sp>
      <p:sp>
        <p:nvSpPr>
          <p:cNvPr id="1048800" name="TextBox 7"/>
          <p:cNvSpPr txBox="1">
            <a:spLocks noChangeAspect="1" noMove="1" noResize="1" noRot="1" noAdjustHandles="1" noEditPoints="1" noChangeArrowheads="1" noChangeShapeType="1" noTextEdit="1"/>
          </p:cNvSpPr>
          <p:nvPr/>
        </p:nvSpPr>
        <p:spPr>
          <a:xfrm>
            <a:off x="3231604" y="1934837"/>
            <a:ext cx="1708738" cy="483146"/>
          </a:xfrm>
          <a:prstGeom prst="rect"/>
          <a:blipFill>
            <a:blip xmlns:r="http://schemas.openxmlformats.org/officeDocument/2006/relationships" r:embed="rId2"/>
            <a:stretch>
              <a:fillRect/>
            </a:stretch>
          </a:blipFill>
        </p:spPr>
        <p:txBody>
          <a:bodyPr/>
          <a:p>
            <a:r>
              <a:rPr lang="fr-FR">
                <a:noFill/>
              </a:rPr>
              <a:t> </a:t>
            </a:r>
          </a:p>
        </p:txBody>
      </p:sp>
      <p:sp>
        <p:nvSpPr>
          <p:cNvPr id="1048801" name="TextBox 9"/>
          <p:cNvSpPr txBox="1">
            <a:spLocks noChangeAspect="1" noMove="1" noResize="1" noRot="1" noAdjustHandles="1" noEditPoints="1" noChangeArrowheads="1" noChangeShapeType="1" noTextEdit="1"/>
          </p:cNvSpPr>
          <p:nvPr/>
        </p:nvSpPr>
        <p:spPr>
          <a:xfrm>
            <a:off x="662609" y="2596225"/>
            <a:ext cx="2796208" cy="437492"/>
          </a:xfrm>
          <a:prstGeom prst="rect"/>
          <a:blipFill>
            <a:blip xmlns:r="http://schemas.openxmlformats.org/officeDocument/2006/relationships" r:embed="rId3"/>
            <a:stretch>
              <a:fillRect b="-23611"/>
            </a:stretch>
          </a:blipFill>
        </p:spPr>
        <p:txBody>
          <a:bodyPr/>
          <a:p>
            <a:r>
              <a:rPr dirty="0" lang="fr-FR">
                <a:noFill/>
              </a:rPr>
              <a:t> </a:t>
            </a:r>
          </a:p>
        </p:txBody>
      </p:sp>
      <p:sp>
        <p:nvSpPr>
          <p:cNvPr id="1048802" name="TextBox 11"/>
          <p:cNvSpPr txBox="1">
            <a:spLocks noChangeAspect="1" noMove="1" noResize="1" noRot="1" noAdjustHandles="1" noEditPoints="1" noChangeArrowheads="1" noChangeShapeType="1" noTextEdit="1"/>
          </p:cNvSpPr>
          <p:nvPr/>
        </p:nvSpPr>
        <p:spPr>
          <a:xfrm>
            <a:off x="662609" y="3211959"/>
            <a:ext cx="6202017" cy="437492"/>
          </a:xfrm>
          <a:prstGeom prst="rect"/>
          <a:blipFill>
            <a:blip xmlns:r="http://schemas.openxmlformats.org/officeDocument/2006/relationships" r:embed="rId4"/>
            <a:stretch>
              <a:fillRect b="-23611"/>
            </a:stretch>
          </a:blipFill>
        </p:spPr>
        <p:txBody>
          <a:bodyPr/>
          <a:p>
            <a:r>
              <a:rPr lang="fr-FR">
                <a:noFill/>
              </a:rPr>
              <a:t> </a:t>
            </a:r>
          </a:p>
        </p:txBody>
      </p:sp>
      <p:sp>
        <p:nvSpPr>
          <p:cNvPr id="1048803" name="TextBox 12"/>
          <p:cNvSpPr txBox="1"/>
          <p:nvPr/>
        </p:nvSpPr>
        <p:spPr>
          <a:xfrm>
            <a:off x="527460" y="3827693"/>
            <a:ext cx="5085080" cy="447041"/>
          </a:xfrm>
          <a:prstGeom prst="rect"/>
          <a:noFill/>
        </p:spPr>
        <p:txBody>
          <a:bodyPr rtlCol="0" wrap="none">
            <a:spAutoFit/>
          </a:bodyPr>
          <a:p>
            <a:r>
              <a:rPr b="1" dirty="0" sz="2400" lang="fr-FR" u="sng"/>
              <a:t>Les lois de Coulomb de glissement :</a:t>
            </a:r>
          </a:p>
        </p:txBody>
      </p:sp>
      <p:sp>
        <p:nvSpPr>
          <p:cNvPr id="1048804" name="TextBox 13"/>
          <p:cNvSpPr txBox="1"/>
          <p:nvPr/>
        </p:nvSpPr>
        <p:spPr>
          <a:xfrm>
            <a:off x="527460" y="4572000"/>
            <a:ext cx="6901180" cy="447041"/>
          </a:xfrm>
          <a:prstGeom prst="rect"/>
          <a:noFill/>
        </p:spPr>
        <p:txBody>
          <a:bodyPr rtlCol="0" wrap="none">
            <a:spAutoFit/>
          </a:bodyPr>
          <a:p>
            <a:pPr indent="-342900" marL="342900">
              <a:buFont typeface="Arial" panose="020B0604020202020204" pitchFamily="34" charset="0"/>
              <a:buChar char="•"/>
            </a:pPr>
            <a:r>
              <a:rPr dirty="0" sz="2400" lang="fr-FR">
                <a:highlight>
                  <a:srgbClr val="FFFF00"/>
                </a:highlight>
              </a:rPr>
              <a:t>S’il y a glissement </a:t>
            </a:r>
            <a:r>
              <a:rPr dirty="0" sz="2400" lang="fr-FR"/>
              <a:t>de M sur le support (S), alors </a:t>
            </a:r>
          </a:p>
        </p:txBody>
      </p:sp>
      <p:sp>
        <p:nvSpPr>
          <p:cNvPr id="1048805" name="TextBox 14"/>
          <p:cNvSpPr txBox="1">
            <a:spLocks noChangeAspect="1" noMove="1" noResize="1" noRot="1" noAdjustHandles="1" noEditPoints="1" noChangeArrowheads="1" noChangeShapeType="1" noTextEdit="1"/>
          </p:cNvSpPr>
          <p:nvPr/>
        </p:nvSpPr>
        <p:spPr>
          <a:xfrm>
            <a:off x="7176052" y="4580976"/>
            <a:ext cx="1725409" cy="443711"/>
          </a:xfrm>
          <a:prstGeom prst="rect"/>
          <a:blipFill>
            <a:blip xmlns:r="http://schemas.openxmlformats.org/officeDocument/2006/relationships" r:embed="rId5"/>
            <a:stretch>
              <a:fillRect/>
            </a:stretch>
          </a:blipFill>
        </p:spPr>
        <p:txBody>
          <a:bodyPr/>
          <a:p>
            <a:r>
              <a:rPr lang="fr-FR">
                <a:noFill/>
              </a:rPr>
              <a:t> </a:t>
            </a:r>
          </a:p>
        </p:txBody>
      </p:sp>
      <p:sp>
        <p:nvSpPr>
          <p:cNvPr id="1048806" name="TextBox 15"/>
          <p:cNvSpPr txBox="1"/>
          <p:nvPr/>
        </p:nvSpPr>
        <p:spPr>
          <a:xfrm>
            <a:off x="527460" y="5370970"/>
            <a:ext cx="8056880" cy="447040"/>
          </a:xfrm>
          <a:prstGeom prst="rect"/>
          <a:noFill/>
        </p:spPr>
        <p:txBody>
          <a:bodyPr rtlCol="0" wrap="none">
            <a:spAutoFit/>
          </a:bodyPr>
          <a:p>
            <a:pPr indent="-285750" marL="285750">
              <a:buFont typeface="Arial" panose="020B0604020202020204" pitchFamily="34" charset="0"/>
              <a:buChar char="•"/>
            </a:pPr>
            <a:r>
              <a:rPr dirty="0" sz="2400" lang="fr-FR">
                <a:highlight>
                  <a:srgbClr val="00FF00"/>
                </a:highlight>
              </a:rPr>
              <a:t>S’il n y a pas de glissement </a:t>
            </a:r>
            <a:r>
              <a:rPr dirty="0" sz="2400" lang="fr-FR"/>
              <a:t>de M sur le support (S), alors</a:t>
            </a:r>
          </a:p>
        </p:txBody>
      </p:sp>
      <p:sp>
        <p:nvSpPr>
          <p:cNvPr id="1048807" name="TextBox 16"/>
          <p:cNvSpPr txBox="1">
            <a:spLocks noChangeAspect="1" noMove="1" noResize="1" noRot="1" noAdjustHandles="1" noEditPoints="1" noChangeArrowheads="1" noChangeShapeType="1" noTextEdit="1"/>
          </p:cNvSpPr>
          <p:nvPr/>
        </p:nvSpPr>
        <p:spPr>
          <a:xfrm>
            <a:off x="7966291" y="5361992"/>
            <a:ext cx="1727011" cy="443711"/>
          </a:xfrm>
          <a:prstGeom prst="rect"/>
          <a:blipFill>
            <a:blip xmlns:r="http://schemas.openxmlformats.org/officeDocument/2006/relationships" r:embed="rId6"/>
            <a:stretch>
              <a:fillRect/>
            </a:stretch>
          </a:blipFill>
        </p:spPr>
        <p:txBody>
          <a:bodyPr/>
          <a:p>
            <a:r>
              <a:rPr lang="fr-FR">
                <a:noFill/>
              </a:rPr>
              <a:t> </a:t>
            </a:r>
          </a:p>
        </p:txBody>
      </p:sp>
      <p:sp>
        <p:nvSpPr>
          <p:cNvPr id="1048808" name="TextBox 19"/>
          <p:cNvSpPr txBox="1">
            <a:spLocks noChangeAspect="1" noMove="1" noResize="1" noRot="1" noAdjustHandles="1" noEditPoints="1" noChangeArrowheads="1" noChangeShapeType="1" noTextEdit="1"/>
          </p:cNvSpPr>
          <p:nvPr/>
        </p:nvSpPr>
        <p:spPr>
          <a:xfrm>
            <a:off x="662610" y="5939107"/>
            <a:ext cx="4770782" cy="461665"/>
          </a:xfrm>
          <a:prstGeom prst="rect"/>
          <a:blipFill>
            <a:blip xmlns:r="http://schemas.openxmlformats.org/officeDocument/2006/relationships" r:embed="rId7"/>
            <a:stretch>
              <a:fillRect l="-384" t="-10526" r="-767" b="-28947"/>
            </a:stretch>
          </a:blipFill>
        </p:spPr>
        <p:txBody>
          <a:bodyPr/>
          <a:p>
            <a:r>
              <a:rPr lang="fr-FR">
                <a:noFill/>
              </a:rPr>
              <a:t> </a:t>
            </a:r>
          </a:p>
        </p:txBody>
      </p:sp>
      <mc:AlternateContent xmlns:mc="http://schemas.openxmlformats.org/markup-compatibility/2006">
        <mc:Choice xmlns:p14="http://schemas.microsoft.com/office/powerpoint/2010/main" Requires="p14">
          <p:contentPart p14:bwMode="auto" r:id="rId8">
            <p14:nvContentPartPr>
              <p14:cNvPr id="1048809" name=""/>
              <p14:cNvContentPartPr/>
              <p14:nvPr/>
            </p14:nvContentPartPr>
            <p14:xfrm>
              <a:off x="3221409" y="3631591"/>
              <a:ext cx="336789" cy="2968"/>
            </p14:xfrm>
          </p:contentPart>
        </mc:Choice>
        <mc:Fallback>
          <p:sp>
            <p:nvSpPr>
              <p:cNvPr id="1048809" name=""/>
              <p:cNvSpPr/>
              <p:nvPr/>
            </p:nvSpPr>
            <p:spPr>
              <a:xfrm>
                <a:off x="3221409" y="3631591"/>
                <a:ext cx="336789" cy="2968"/>
              </a:xfrm>
            </p:spPr>
          </p:sp>
        </mc:Fallback>
      </mc:AlternateContent>
      <mc:AlternateContent xmlns:mc="http://schemas.openxmlformats.org/markup-compatibility/2006">
        <mc:Choice xmlns:p14="http://schemas.microsoft.com/office/powerpoint/2010/main" Requires="p14">
          <p:contentPart p14:bwMode="auto" r:id="rId9">
            <p14:nvContentPartPr>
              <p14:cNvPr id="1049577" name=""/>
              <p14:cNvContentPartPr/>
              <p14:nvPr/>
            </p14:nvContentPartPr>
            <p14:xfrm>
              <a:off x="10328670" y="3450691"/>
              <a:ext cx="182587" cy="289415"/>
            </p14:xfrm>
          </p:contentPart>
        </mc:Choice>
        <mc:Fallback>
          <p:sp>
            <p:nvSpPr>
              <p:cNvPr id="1049577" name=""/>
              <p:cNvSpPr/>
              <p:nvPr/>
            </p:nvSpPr>
            <p:spPr>
              <a:xfrm>
                <a:off x="10328670" y="3450691"/>
                <a:ext cx="182587" cy="289415"/>
              </a:xfrm>
            </p:spPr>
          </p:sp>
        </mc:Fallback>
      </mc:AlternateContent>
      <mc:AlternateContent xmlns:mc="http://schemas.openxmlformats.org/markup-compatibility/2006">
        <mc:Choice xmlns:p14="http://schemas.microsoft.com/office/powerpoint/2010/main" Requires="p14">
          <p:contentPart p14:bwMode="auto" r:id="rId10">
            <p14:nvContentPartPr>
              <p14:cNvPr id="1049578" name=""/>
              <p14:cNvContentPartPr/>
              <p14:nvPr/>
            </p14:nvContentPartPr>
            <p14:xfrm>
              <a:off x="10529536" y="3388571"/>
              <a:ext cx="371722" cy="333723"/>
            </p14:xfrm>
          </p:contentPart>
        </mc:Choice>
        <mc:Fallback>
          <p:sp>
            <p:nvSpPr>
              <p:cNvPr id="1049578" name=""/>
              <p:cNvSpPr/>
              <p:nvPr/>
            </p:nvSpPr>
            <p:spPr>
              <a:xfrm>
                <a:off x="10529536" y="3388571"/>
                <a:ext cx="371722" cy="333723"/>
              </a:xfrm>
            </p:spPr>
          </p:sp>
        </mc:Fallback>
      </mc:AlternateContent>
      <mc:AlternateContent xmlns:mc="http://schemas.openxmlformats.org/markup-compatibility/2006">
        <mc:Choice xmlns:p14="http://schemas.microsoft.com/office/powerpoint/2010/main" Requires="p14">
          <p:contentPart p14:bwMode="auto" r:id="rId11">
            <p14:nvContentPartPr>
              <p14:cNvPr id="1049579" name=""/>
              <p14:cNvContentPartPr/>
              <p14:nvPr/>
            </p14:nvContentPartPr>
            <p14:xfrm>
              <a:off x="10851346" y="3529080"/>
              <a:ext cx="19392" cy="75538"/>
            </p14:xfrm>
          </p:contentPart>
        </mc:Choice>
        <mc:Fallback>
          <p:sp>
            <p:nvSpPr>
              <p:cNvPr id="1049579" name=""/>
              <p:cNvSpPr/>
              <p:nvPr/>
            </p:nvSpPr>
            <p:spPr>
              <a:xfrm>
                <a:off x="10851346" y="3529080"/>
                <a:ext cx="19392" cy="75538"/>
              </a:xfrm>
            </p:spPr>
          </p:sp>
        </mc:Fallback>
      </mc:AlternateContent>
      <mc:AlternateContent xmlns:mc="http://schemas.openxmlformats.org/markup-compatibility/2006">
        <mc:Choice xmlns:p14="http://schemas.microsoft.com/office/powerpoint/2010/main" Requires="p14">
          <p:contentPart p14:bwMode="auto" r:id="rId12">
            <p14:nvContentPartPr>
              <p14:cNvPr id="1049580" name=""/>
              <p14:cNvContentPartPr/>
              <p14:nvPr/>
            </p14:nvContentPartPr>
            <p14:xfrm>
              <a:off x="11018524" y="3430952"/>
              <a:ext cx="302939" cy="318936"/>
            </p14:xfrm>
          </p:contentPart>
        </mc:Choice>
        <mc:Fallback>
          <p:sp>
            <p:nvSpPr>
              <p:cNvPr id="1049580" name=""/>
              <p:cNvSpPr/>
              <p:nvPr/>
            </p:nvSpPr>
            <p:spPr>
              <a:xfrm>
                <a:off x="11018524" y="3430952"/>
                <a:ext cx="302939" cy="318936"/>
              </a:xfrm>
            </p:spPr>
          </p:sp>
        </mc:Fallback>
      </mc:AlternateContent>
      <mc:AlternateContent xmlns:mc="http://schemas.openxmlformats.org/markup-compatibility/2006">
        <mc:Choice xmlns:p14="http://schemas.microsoft.com/office/powerpoint/2010/main" Requires="p14">
          <p:contentPart p14:bwMode="auto" r:id="rId13">
            <p14:nvContentPartPr>
              <p14:cNvPr id="1049581" name=""/>
              <p14:cNvContentPartPr/>
              <p14:nvPr/>
            </p14:nvContentPartPr>
            <p14:xfrm>
              <a:off x="11313818" y="3465537"/>
              <a:ext cx="206471" cy="402674"/>
            </p14:xfrm>
          </p:contentPart>
        </mc:Choice>
        <mc:Fallback>
          <p:sp>
            <p:nvSpPr>
              <p:cNvPr id="1049581" name=""/>
              <p:cNvSpPr/>
              <p:nvPr/>
            </p:nvSpPr>
            <p:spPr>
              <a:xfrm>
                <a:off x="11313818" y="3465537"/>
                <a:ext cx="206471" cy="402674"/>
              </a:xfrm>
            </p:spPr>
          </p:sp>
        </mc:Fallback>
      </mc:AlternateContent>
      <mc:AlternateContent xmlns:mc="http://schemas.openxmlformats.org/markup-compatibility/2006">
        <mc:Choice xmlns:p14="http://schemas.microsoft.com/office/powerpoint/2010/main" Requires="p14">
          <p:contentPart p14:bwMode="auto" r:id="rId14">
            <p14:nvContentPartPr>
              <p14:cNvPr id="1049582" name=""/>
              <p14:cNvContentPartPr/>
              <p14:nvPr/>
            </p14:nvContentPartPr>
            <p14:xfrm>
              <a:off x="10135966" y="3468210"/>
              <a:ext cx="93408" cy="485476"/>
            </p14:xfrm>
          </p:contentPart>
        </mc:Choice>
        <mc:Fallback>
          <p:sp>
            <p:nvSpPr>
              <p:cNvPr id="1049582" name=""/>
              <p:cNvSpPr/>
              <p:nvPr/>
            </p:nvSpPr>
            <p:spPr>
              <a:xfrm>
                <a:off x="10135966" y="3468210"/>
                <a:ext cx="93408" cy="485476"/>
              </a:xfrm>
            </p:spPr>
          </p:sp>
        </mc:Fallback>
      </mc:AlternateContent>
      <mc:AlternateContent xmlns:mc="http://schemas.openxmlformats.org/markup-compatibility/2006">
        <mc:Choice xmlns:p14="http://schemas.microsoft.com/office/powerpoint/2010/main" Requires="p14">
          <p:contentPart p14:bwMode="auto" r:id="rId15">
            <p14:nvContentPartPr>
              <p14:cNvPr id="1049583" name=""/>
              <p14:cNvContentPartPr/>
              <p14:nvPr/>
            </p14:nvContentPartPr>
            <p14:xfrm>
              <a:off x="8093247" y="2982733"/>
              <a:ext cx="168222" cy="271198"/>
            </p14:xfrm>
          </p:contentPart>
        </mc:Choice>
        <mc:Fallback>
          <p:sp>
            <p:nvSpPr>
              <p:cNvPr id="1049583" name=""/>
              <p:cNvSpPr/>
              <p:nvPr/>
            </p:nvSpPr>
            <p:spPr>
              <a:xfrm>
                <a:off x="8093247" y="2982733"/>
                <a:ext cx="168222" cy="271198"/>
              </a:xfrm>
            </p:spPr>
          </p:sp>
        </mc:Fallback>
      </mc:AlternateContent>
      <mc:AlternateContent xmlns:mc="http://schemas.openxmlformats.org/markup-compatibility/2006">
        <mc:Choice xmlns:p14="http://schemas.microsoft.com/office/powerpoint/2010/main" Requires="p14">
          <p:contentPart p14:bwMode="auto" r:id="rId16">
            <p14:nvContentPartPr>
              <p14:cNvPr id="1049584" name=""/>
              <p14:cNvContentPartPr/>
              <p14:nvPr/>
            </p14:nvContentPartPr>
            <p14:xfrm>
              <a:off x="7508196" y="2099076"/>
              <a:ext cx="2763935" cy="1550853"/>
            </p14:xfrm>
          </p:contentPart>
        </mc:Choice>
        <mc:Fallback>
          <p:sp>
            <p:nvSpPr>
              <p:cNvPr id="1049584" name=""/>
              <p:cNvSpPr/>
              <p:nvPr/>
            </p:nvSpPr>
            <p:spPr>
              <a:xfrm>
                <a:off x="7508196" y="2099076"/>
                <a:ext cx="2763935" cy="1550853"/>
              </a:xfrm>
            </p:spPr>
          </p:sp>
        </mc:Fallback>
      </mc:AlternateContent>
      <mc:AlternateContent xmlns:mc="http://schemas.openxmlformats.org/markup-compatibility/2006">
        <mc:Choice xmlns:p14="http://schemas.microsoft.com/office/powerpoint/2010/main" Requires="p14">
          <p:contentPart p14:bwMode="auto" r:id="rId17">
            <p14:nvContentPartPr>
              <p14:cNvPr id="1049585" name=""/>
              <p14:cNvContentPartPr/>
              <p14:nvPr/>
            </p14:nvContentPartPr>
            <p14:xfrm>
              <a:off x="10434640" y="1856189"/>
              <a:ext cx="65522" cy="459094"/>
            </p14:xfrm>
          </p:contentPart>
        </mc:Choice>
        <mc:Fallback>
          <p:sp>
            <p:nvSpPr>
              <p:cNvPr id="1049585" name=""/>
              <p:cNvSpPr/>
              <p:nvPr/>
            </p:nvSpPr>
            <p:spPr>
              <a:xfrm>
                <a:off x="10434640" y="1856189"/>
                <a:ext cx="65522" cy="459094"/>
              </a:xfrm>
            </p:spPr>
          </p:sp>
        </mc:Fallback>
      </mc:AlternateContent>
      <mc:AlternateContent xmlns:mc="http://schemas.openxmlformats.org/markup-compatibility/2006">
        <mc:Choice xmlns:p14="http://schemas.microsoft.com/office/powerpoint/2010/main" Requires="p14">
          <p:contentPart p14:bwMode="auto" r:id="rId18">
            <p14:nvContentPartPr>
              <p14:cNvPr id="1049586" name=""/>
              <p14:cNvContentPartPr/>
              <p14:nvPr/>
            </p14:nvContentPartPr>
            <p14:xfrm>
              <a:off x="10323335" y="2116595"/>
              <a:ext cx="222234" cy="25535"/>
            </p14:xfrm>
          </p:contentPart>
        </mc:Choice>
        <mc:Fallback>
          <p:sp>
            <p:nvSpPr>
              <p:cNvPr id="1049586" name=""/>
              <p:cNvSpPr/>
              <p:nvPr/>
            </p:nvSpPr>
            <p:spPr>
              <a:xfrm>
                <a:off x="10323335" y="2116595"/>
                <a:ext cx="222234" cy="25535"/>
              </a:xfrm>
            </p:spPr>
          </p:sp>
        </mc:Fallback>
      </mc:AlternateContent>
      <mc:AlternateContent xmlns:mc="http://schemas.openxmlformats.org/markup-compatibility/2006">
        <mc:Choice xmlns:p14="http://schemas.microsoft.com/office/powerpoint/2010/main" Requires="p14">
          <p:contentPart p14:bwMode="auto" r:id="rId19">
            <p14:nvContentPartPr>
              <p14:cNvPr id="1049587" name=""/>
              <p14:cNvContentPartPr/>
              <p14:nvPr/>
            </p14:nvContentPartPr>
            <p14:xfrm>
              <a:off x="10549150" y="2116595"/>
              <a:ext cx="396196" cy="149919"/>
            </p14:xfrm>
          </p:contentPart>
        </mc:Choice>
        <mc:Fallback>
          <p:sp>
            <p:nvSpPr>
              <p:cNvPr id="1049587" name=""/>
              <p:cNvSpPr/>
              <p:nvPr/>
            </p:nvSpPr>
            <p:spPr>
              <a:xfrm>
                <a:off x="10549150" y="2116595"/>
                <a:ext cx="396196" cy="149919"/>
              </a:xfrm>
            </p:spPr>
          </p:sp>
        </mc:Fallback>
      </mc:AlternateContent>
      <mc:AlternateContent xmlns:mc="http://schemas.openxmlformats.org/markup-compatibility/2006">
        <mc:Choice xmlns:p14="http://schemas.microsoft.com/office/powerpoint/2010/main" Requires="p14">
          <p:contentPart p14:bwMode="auto" r:id="rId20">
            <p14:nvContentPartPr>
              <p14:cNvPr id="1049588" name=""/>
              <p14:cNvContentPartPr/>
              <p14:nvPr/>
            </p14:nvContentPartPr>
            <p14:xfrm>
              <a:off x="10962732" y="2058912"/>
              <a:ext cx="446963" cy="421844"/>
            </p14:xfrm>
          </p:contentPart>
        </mc:Choice>
        <mc:Fallback>
          <p:sp>
            <p:nvSpPr>
              <p:cNvPr id="1049588" name=""/>
              <p:cNvSpPr/>
              <p:nvPr/>
            </p:nvSpPr>
            <p:spPr>
              <a:xfrm>
                <a:off x="10962732" y="2058912"/>
                <a:ext cx="446963" cy="421844"/>
              </a:xfrm>
            </p:spPr>
          </p:sp>
        </mc:Fallback>
      </mc:AlternateContent>
      <mc:AlternateContent xmlns:mc="http://schemas.openxmlformats.org/markup-compatibility/2006">
        <mc:Choice xmlns:p14="http://schemas.microsoft.com/office/powerpoint/2010/main" Requires="p14">
          <p:contentPart p14:bwMode="auto" r:id="rId21">
            <p14:nvContentPartPr>
              <p14:cNvPr id="1049589" name=""/>
              <p14:cNvContentPartPr/>
              <p14:nvPr/>
            </p14:nvContentPartPr>
            <p14:xfrm>
              <a:off x="11457258" y="1804227"/>
              <a:ext cx="55371" cy="462611"/>
            </p14:xfrm>
          </p:contentPart>
        </mc:Choice>
        <mc:Fallback>
          <p:sp>
            <p:nvSpPr>
              <p:cNvPr id="1049589" name=""/>
              <p:cNvSpPr/>
              <p:nvPr/>
            </p:nvSpPr>
            <p:spPr>
              <a:xfrm>
                <a:off x="11457258" y="1804227"/>
                <a:ext cx="55371" cy="462611"/>
              </a:xfrm>
            </p:spPr>
          </p:sp>
        </mc:Fallback>
      </mc:AlternateContent>
      <mc:AlternateContent xmlns:mc="http://schemas.openxmlformats.org/markup-compatibility/2006">
        <mc:Choice xmlns:p14="http://schemas.microsoft.com/office/powerpoint/2010/main" Requires="p14">
          <p:contentPart p14:bwMode="auto" r:id="rId22">
            <p14:nvContentPartPr>
              <p14:cNvPr id="1049590" name=""/>
              <p14:cNvContentPartPr/>
              <p14:nvPr/>
            </p14:nvContentPartPr>
            <p14:xfrm>
              <a:off x="11401249" y="1951503"/>
              <a:ext cx="205342" cy="112535"/>
            </p14:xfrm>
          </p:contentPart>
        </mc:Choice>
        <mc:Fallback>
          <p:sp>
            <p:nvSpPr>
              <p:cNvPr id="1049590" name=""/>
              <p:cNvSpPr/>
              <p:nvPr/>
            </p:nvSpPr>
            <p:spPr>
              <a:xfrm>
                <a:off x="11401249" y="1951503"/>
                <a:ext cx="205342" cy="112535"/>
              </a:xfrm>
            </p:spPr>
          </p:sp>
        </mc:Fallback>
      </mc:AlternateContent>
      <mc:AlternateContent xmlns:mc="http://schemas.openxmlformats.org/markup-compatibility/2006">
        <mc:Choice xmlns:p14="http://schemas.microsoft.com/office/powerpoint/2010/main" Requires="p14">
          <p:contentPart p14:bwMode="auto" r:id="rId23">
            <p14:nvContentPartPr>
              <p14:cNvPr id="1049591" name=""/>
              <p14:cNvContentPartPr/>
              <p14:nvPr/>
            </p14:nvContentPartPr>
            <p14:xfrm>
              <a:off x="10451608" y="2394421"/>
              <a:ext cx="1074348" cy="77002"/>
            </p14:xfrm>
          </p:contentPart>
        </mc:Choice>
        <mc:Fallback>
          <p:sp>
            <p:nvSpPr>
              <p:cNvPr id="1049591" name=""/>
              <p:cNvSpPr/>
              <p:nvPr/>
            </p:nvSpPr>
            <p:spPr>
              <a:xfrm>
                <a:off x="10451608" y="2394421"/>
                <a:ext cx="1074348" cy="77002"/>
              </a:xfrm>
            </p:spPr>
          </p:sp>
        </mc:Fallback>
      </mc:AlternateContent>
      <mc:AlternateContent xmlns:mc="http://schemas.openxmlformats.org/markup-compatibility/2006">
        <mc:Choice xmlns:p14="http://schemas.microsoft.com/office/powerpoint/2010/main" Requires="p14">
          <p:contentPart p14:bwMode="auto" r:id="rId24">
            <p14:nvContentPartPr>
              <p14:cNvPr id="1049592" name=""/>
              <p14:cNvContentPartPr/>
              <p14:nvPr/>
            </p14:nvContentPartPr>
            <p14:xfrm>
              <a:off x="11452452" y="2097015"/>
              <a:ext cx="244562" cy="262169"/>
            </p14:xfrm>
          </p:contentPart>
        </mc:Choice>
        <mc:Fallback>
          <p:sp>
            <p:nvSpPr>
              <p:cNvPr id="1049592" name=""/>
              <p:cNvSpPr/>
              <p:nvPr/>
            </p:nvSpPr>
            <p:spPr>
              <a:xfrm>
                <a:off x="11452452" y="2097015"/>
                <a:ext cx="244562" cy="262169"/>
              </a:xfrm>
            </p:spPr>
          </p:sp>
        </mc:Fallback>
      </mc:AlternateContent>
      <mc:AlternateContent xmlns:mc="http://schemas.openxmlformats.org/markup-compatibility/2006">
        <mc:Choice xmlns:p14="http://schemas.microsoft.com/office/powerpoint/2010/main" Requires="p14">
          <p:contentPart p14:bwMode="auto" r:id="rId25">
            <p14:nvContentPartPr>
              <p14:cNvPr id="1049593" name=""/>
              <p14:cNvContentPartPr/>
              <p14:nvPr/>
            </p14:nvContentPartPr>
            <p14:xfrm>
              <a:off x="905620" y="55564"/>
              <a:ext cx="2864002" cy="813879"/>
            </p14:xfrm>
          </p:contentPart>
        </mc:Choice>
        <mc:Fallback>
          <p:sp>
            <p:nvSpPr>
              <p:cNvPr id="1049593" name=""/>
              <p:cNvSpPr/>
              <p:nvPr/>
            </p:nvSpPr>
            <p:spPr>
              <a:xfrm>
                <a:off x="905620" y="55564"/>
                <a:ext cx="2864002" cy="813879"/>
              </a:xfrm>
            </p:spPr>
          </p:sp>
        </mc:Fallback>
      </mc:AlternateContent>
      <mc:AlternateContent xmlns:mc="http://schemas.openxmlformats.org/markup-compatibility/2006">
        <mc:Choice xmlns:p14="http://schemas.microsoft.com/office/powerpoint/2010/main" Requires="p14">
          <p:contentPart p14:bwMode="auto" r:id="rId26">
            <p14:nvContentPartPr>
              <p14:cNvPr id="1049594" name=""/>
              <p14:cNvContentPartPr/>
              <p14:nvPr/>
            </p14:nvContentPartPr>
            <p14:xfrm>
              <a:off x="706908" y="3166369"/>
              <a:ext cx="5313548" cy="596955"/>
            </p14:xfrm>
          </p:contentPart>
        </mc:Choice>
        <mc:Fallback>
          <p:sp>
            <p:nvSpPr>
              <p:cNvPr id="1049594" name=""/>
              <p:cNvSpPr/>
              <p:nvPr/>
            </p:nvSpPr>
            <p:spPr>
              <a:xfrm>
                <a:off x="706908" y="3166369"/>
                <a:ext cx="5313548" cy="596955"/>
              </a:xfrm>
            </p:spPr>
          </p:sp>
        </mc:Fallback>
      </mc:AlternateContent>
      <mc:AlternateContent xmlns:mc="http://schemas.openxmlformats.org/markup-compatibility/2006">
        <mc:Choice xmlns:p14="http://schemas.microsoft.com/office/powerpoint/2010/main" Requires="p14">
          <p:contentPart p14:bwMode="auto" r:id="rId27">
            <p14:nvContentPartPr>
              <p14:cNvPr id="1049595" name=""/>
              <p14:cNvContentPartPr/>
              <p14:nvPr/>
            </p14:nvContentPartPr>
            <p14:xfrm>
              <a:off x="346274" y="3757078"/>
              <a:ext cx="682782" cy="2971997"/>
            </p14:xfrm>
          </p:contentPart>
        </mc:Choice>
        <mc:Fallback>
          <p:sp>
            <p:nvSpPr>
              <p:cNvPr id="1049595" name=""/>
              <p:cNvSpPr/>
              <p:nvPr/>
            </p:nvSpPr>
            <p:spPr>
              <a:xfrm>
                <a:off x="346274" y="3757078"/>
                <a:ext cx="682782" cy="2971997"/>
              </a:xfrm>
            </p:spPr>
          </p:sp>
        </mc:Fallback>
      </mc:AlternateContent>
      <mc:AlternateContent xmlns:mc="http://schemas.openxmlformats.org/markup-compatibility/2006">
        <mc:Choice xmlns:p14="http://schemas.microsoft.com/office/powerpoint/2010/main" Requires="p14">
          <p:contentPart p14:bwMode="auto" r:id="rId28">
            <p14:nvContentPartPr>
              <p14:cNvPr id="1049596" name=""/>
              <p14:cNvContentPartPr/>
              <p14:nvPr/>
            </p14:nvContentPartPr>
            <p14:xfrm>
              <a:off x="5611336" y="3875297"/>
              <a:ext cx="143272" cy="539236"/>
            </p14:xfrm>
          </p:contentPart>
        </mc:Choice>
        <mc:Fallback>
          <p:sp>
            <p:nvSpPr>
              <p:cNvPr id="1049596" name=""/>
              <p:cNvSpPr/>
              <p:nvPr/>
            </p:nvSpPr>
            <p:spPr>
              <a:xfrm>
                <a:off x="5611336" y="3875297"/>
                <a:ext cx="143272" cy="539236"/>
              </a:xfrm>
            </p:spPr>
          </p:sp>
        </mc:Fallback>
      </mc:AlternateContent>
      <mc:AlternateContent xmlns:mc="http://schemas.openxmlformats.org/markup-compatibility/2006">
        <mc:Choice xmlns:p14="http://schemas.microsoft.com/office/powerpoint/2010/main" Requires="p14">
          <p:contentPart p14:bwMode="auto" r:id="rId29">
            <p14:nvContentPartPr>
              <p14:cNvPr id="1049597" name=""/>
              <p14:cNvContentPartPr/>
              <p14:nvPr/>
            </p14:nvContentPartPr>
            <p14:xfrm>
              <a:off x="5779946" y="3946869"/>
              <a:ext cx="781257" cy="360874"/>
            </p14:xfrm>
          </p:contentPart>
        </mc:Choice>
        <mc:Fallback>
          <p:sp>
            <p:nvSpPr>
              <p:cNvPr id="1049597" name=""/>
              <p:cNvSpPr/>
              <p:nvPr/>
            </p:nvSpPr>
            <p:spPr>
              <a:xfrm>
                <a:off x="5779946" y="3946869"/>
                <a:ext cx="781257" cy="360874"/>
              </a:xfrm>
            </p:spPr>
          </p:sp>
        </mc:Fallback>
      </mc:AlternateContent>
      <mc:AlternateContent xmlns:mc="http://schemas.openxmlformats.org/markup-compatibility/2006">
        <mc:Choice xmlns:p14="http://schemas.microsoft.com/office/powerpoint/2010/main" Requires="p14">
          <p:contentPart p14:bwMode="auto" r:id="rId30">
            <p14:nvContentPartPr>
              <p14:cNvPr id="1049598" name=""/>
              <p14:cNvContentPartPr/>
              <p14:nvPr/>
            </p14:nvContentPartPr>
            <p14:xfrm>
              <a:off x="6327875" y="3970612"/>
              <a:ext cx="1" cy="38826"/>
            </p14:xfrm>
          </p:contentPart>
        </mc:Choice>
        <mc:Fallback>
          <p:sp>
            <p:nvSpPr>
              <p:cNvPr id="1049598" name=""/>
              <p:cNvSpPr/>
              <p:nvPr/>
            </p:nvSpPr>
            <p:spPr>
              <a:xfrm>
                <a:off x="6327875" y="3970612"/>
                <a:ext cx="1" cy="38826"/>
              </a:xfrm>
            </p:spPr>
          </p:sp>
        </mc:Fallback>
      </mc:AlternateContent>
      <mc:AlternateContent xmlns:mc="http://schemas.openxmlformats.org/markup-compatibility/2006">
        <mc:Choice xmlns:p14="http://schemas.microsoft.com/office/powerpoint/2010/main" Requires="p14">
          <p:contentPart p14:bwMode="auto" r:id="rId31">
            <p14:nvContentPartPr>
              <p14:cNvPr id="1049599" name=""/>
              <p14:cNvContentPartPr/>
              <p14:nvPr/>
            </p14:nvContentPartPr>
            <p14:xfrm>
              <a:off x="6712695" y="4079032"/>
              <a:ext cx="710244" cy="437462"/>
            </p14:xfrm>
          </p:contentPart>
        </mc:Choice>
        <mc:Fallback>
          <p:sp>
            <p:nvSpPr>
              <p:cNvPr id="1049599" name=""/>
              <p:cNvSpPr/>
              <p:nvPr/>
            </p:nvSpPr>
            <p:spPr>
              <a:xfrm>
                <a:off x="6712695" y="4079032"/>
                <a:ext cx="710244" cy="437462"/>
              </a:xfrm>
            </p:spPr>
          </p:sp>
        </mc:Fallback>
      </mc:AlternateContent>
      <mc:AlternateContent xmlns:mc="http://schemas.openxmlformats.org/markup-compatibility/2006">
        <mc:Choice xmlns:p14="http://schemas.microsoft.com/office/powerpoint/2010/main" Requires="p14">
          <p:contentPart p14:bwMode="auto" r:id="rId32">
            <p14:nvContentPartPr>
              <p14:cNvPr id="1049600" name=""/>
              <p14:cNvContentPartPr/>
              <p14:nvPr/>
            </p14:nvContentPartPr>
            <p14:xfrm>
              <a:off x="7431128" y="4145102"/>
              <a:ext cx="312641" cy="191367"/>
            </p14:xfrm>
          </p:contentPart>
        </mc:Choice>
        <mc:Fallback>
          <p:sp>
            <p:nvSpPr>
              <p:cNvPr id="1049600" name=""/>
              <p:cNvSpPr/>
              <p:nvPr/>
            </p:nvSpPr>
            <p:spPr>
              <a:xfrm>
                <a:off x="7431128" y="4145102"/>
                <a:ext cx="312641" cy="191367"/>
              </a:xfrm>
            </p:spPr>
          </p:sp>
        </mc:Fallback>
      </mc:AlternateContent>
      <mc:AlternateContent xmlns:mc="http://schemas.openxmlformats.org/markup-compatibility/2006">
        <mc:Choice xmlns:p14="http://schemas.microsoft.com/office/powerpoint/2010/main" Requires="p14">
          <p:contentPart p14:bwMode="auto" r:id="rId33">
            <p14:nvContentPartPr>
              <p14:cNvPr id="1049601" name=""/>
              <p14:cNvContentPartPr/>
              <p14:nvPr/>
            </p14:nvContentPartPr>
            <p14:xfrm>
              <a:off x="7722513" y="4048703"/>
              <a:ext cx="4545" cy="37768"/>
            </p14:xfrm>
          </p:contentPart>
        </mc:Choice>
        <mc:Fallback>
          <p:sp>
            <p:nvSpPr>
              <p:cNvPr id="1049601" name=""/>
              <p:cNvSpPr/>
              <p:nvPr/>
            </p:nvSpPr>
            <p:spPr>
              <a:xfrm>
                <a:off x="7722513" y="4048703"/>
                <a:ext cx="4545" cy="37768"/>
              </a:xfrm>
            </p:spPr>
          </p:sp>
        </mc:Fallback>
      </mc:AlternateContent>
      <mc:AlternateContent xmlns:mc="http://schemas.openxmlformats.org/markup-compatibility/2006">
        <mc:Choice xmlns:p14="http://schemas.microsoft.com/office/powerpoint/2010/main" Requires="p14">
          <p:contentPart p14:bwMode="auto" r:id="rId34">
            <p14:nvContentPartPr>
              <p14:cNvPr id="1049602" name=""/>
              <p14:cNvContentPartPr/>
              <p14:nvPr/>
            </p14:nvContentPartPr>
            <p14:xfrm>
              <a:off x="7858548" y="4113730"/>
              <a:ext cx="141625" cy="177624"/>
            </p14:xfrm>
          </p:contentPart>
        </mc:Choice>
        <mc:Fallback>
          <p:sp>
            <p:nvSpPr>
              <p:cNvPr id="1049602" name=""/>
              <p:cNvSpPr/>
              <p:nvPr/>
            </p:nvSpPr>
            <p:spPr>
              <a:xfrm>
                <a:off x="7858548" y="4113730"/>
                <a:ext cx="141625" cy="177624"/>
              </a:xfrm>
            </p:spPr>
          </p:sp>
        </mc:Fallback>
      </mc:AlternateContent>
      <mc:AlternateContent xmlns:mc="http://schemas.openxmlformats.org/markup-compatibility/2006">
        <mc:Choice xmlns:p14="http://schemas.microsoft.com/office/powerpoint/2010/main" Requires="p14">
          <p:contentPart p14:bwMode="auto" r:id="rId35">
            <p14:nvContentPartPr>
              <p14:cNvPr id="1049603" name=""/>
              <p14:cNvContentPartPr/>
              <p14:nvPr/>
            </p14:nvContentPartPr>
            <p14:xfrm>
              <a:off x="8014805" y="4144017"/>
              <a:ext cx="22822" cy="129260"/>
            </p14:xfrm>
          </p:contentPart>
        </mc:Choice>
        <mc:Fallback>
          <p:sp>
            <p:nvSpPr>
              <p:cNvPr id="1049603" name=""/>
              <p:cNvSpPr/>
              <p:nvPr/>
            </p:nvSpPr>
            <p:spPr>
              <a:xfrm>
                <a:off x="8014805" y="4144017"/>
                <a:ext cx="22822" cy="129260"/>
              </a:xfrm>
            </p:spPr>
          </p:sp>
        </mc:Fallback>
      </mc:AlternateContent>
      <mc:AlternateContent xmlns:mc="http://schemas.openxmlformats.org/markup-compatibility/2006">
        <mc:Choice xmlns:p14="http://schemas.microsoft.com/office/powerpoint/2010/main" Requires="p14">
          <p:contentPart p14:bwMode="auto" r:id="rId36">
            <p14:nvContentPartPr>
              <p14:cNvPr id="1049604" name=""/>
              <p14:cNvContentPartPr/>
              <p14:nvPr/>
            </p14:nvContentPartPr>
            <p14:xfrm>
              <a:off x="8056127" y="4013963"/>
              <a:ext cx="27209" cy="78715"/>
            </p14:xfrm>
          </p:contentPart>
        </mc:Choice>
        <mc:Fallback>
          <p:sp>
            <p:nvSpPr>
              <p:cNvPr id="1049604" name=""/>
              <p:cNvSpPr/>
              <p:nvPr/>
            </p:nvSpPr>
            <p:spPr>
              <a:xfrm>
                <a:off x="8056127" y="4013963"/>
                <a:ext cx="27209" cy="78715"/>
              </a:xfrm>
            </p:spPr>
          </p:sp>
        </mc:Fallback>
      </mc:AlternateContent>
      <mc:AlternateContent xmlns:mc="http://schemas.openxmlformats.org/markup-compatibility/2006">
        <mc:Choice xmlns:p14="http://schemas.microsoft.com/office/powerpoint/2010/main" Requires="p14">
          <p:contentPart p14:bwMode="auto" r:id="rId37">
            <p14:nvContentPartPr>
              <p14:cNvPr id="1049605" name=""/>
              <p14:cNvContentPartPr/>
              <p14:nvPr/>
            </p14:nvContentPartPr>
            <p14:xfrm>
              <a:off x="8175954" y="4047949"/>
              <a:ext cx="183478" cy="381958"/>
            </p14:xfrm>
          </p:contentPart>
        </mc:Choice>
        <mc:Fallback>
          <p:sp>
            <p:nvSpPr>
              <p:cNvPr id="1049605" name=""/>
              <p:cNvSpPr/>
              <p:nvPr/>
            </p:nvSpPr>
            <p:spPr>
              <a:xfrm>
                <a:off x="8175954" y="4047949"/>
                <a:ext cx="183478" cy="381958"/>
              </a:xfrm>
            </p:spPr>
          </p:sp>
        </mc:Fallback>
      </mc:AlternateContent>
      <mc:AlternateContent xmlns:mc="http://schemas.openxmlformats.org/markup-compatibility/2006">
        <mc:Choice xmlns:p14="http://schemas.microsoft.com/office/powerpoint/2010/main" Requires="p14">
          <p:contentPart p14:bwMode="auto" r:id="rId38">
            <p14:nvContentPartPr>
              <p14:cNvPr id="1049606" name=""/>
              <p14:cNvContentPartPr/>
              <p14:nvPr/>
            </p14:nvContentPartPr>
            <p14:xfrm>
              <a:off x="8355430" y="4074833"/>
              <a:ext cx="470333" cy="203026"/>
            </p14:xfrm>
          </p:contentPart>
        </mc:Choice>
        <mc:Fallback>
          <p:sp>
            <p:nvSpPr>
              <p:cNvPr id="1049606" name=""/>
              <p:cNvSpPr/>
              <p:nvPr/>
            </p:nvSpPr>
            <p:spPr>
              <a:xfrm>
                <a:off x="8355430" y="4074833"/>
                <a:ext cx="470333" cy="203026"/>
              </a:xfrm>
            </p:spPr>
          </p:sp>
        </mc:Fallback>
      </mc:AlternateContent>
      <mc:AlternateContent xmlns:mc="http://schemas.openxmlformats.org/markup-compatibility/2006">
        <mc:Choice xmlns:p14="http://schemas.microsoft.com/office/powerpoint/2010/main" Requires="p14">
          <p:contentPart p14:bwMode="auto" r:id="rId39">
            <p14:nvContentPartPr>
              <p14:cNvPr id="1049607" name=""/>
              <p14:cNvContentPartPr/>
              <p14:nvPr/>
            </p14:nvContentPartPr>
            <p14:xfrm>
              <a:off x="8886938" y="3938246"/>
              <a:ext cx="77058" cy="394776"/>
            </p14:xfrm>
          </p:contentPart>
        </mc:Choice>
        <mc:Fallback>
          <p:sp>
            <p:nvSpPr>
              <p:cNvPr id="1049607" name=""/>
              <p:cNvSpPr/>
              <p:nvPr/>
            </p:nvSpPr>
            <p:spPr>
              <a:xfrm>
                <a:off x="8886938" y="3938246"/>
                <a:ext cx="77058" cy="394776"/>
              </a:xfrm>
            </p:spPr>
          </p:sp>
        </mc:Fallback>
      </mc:AlternateContent>
      <mc:AlternateContent xmlns:mc="http://schemas.openxmlformats.org/markup-compatibility/2006">
        <mc:Choice xmlns:p14="http://schemas.microsoft.com/office/powerpoint/2010/main" Requires="p14">
          <p:contentPart p14:bwMode="auto" r:id="rId40">
            <p14:nvContentPartPr>
              <p14:cNvPr id="1049608" name=""/>
              <p14:cNvContentPartPr/>
              <p14:nvPr/>
            </p14:nvContentPartPr>
            <p14:xfrm>
              <a:off x="6285119" y="4380420"/>
              <a:ext cx="2054476" cy="39442"/>
            </p14:xfrm>
          </p:contentPart>
        </mc:Choice>
        <mc:Fallback>
          <p:sp>
            <p:nvSpPr>
              <p:cNvPr id="1049608" name=""/>
              <p:cNvSpPr/>
              <p:nvPr/>
            </p:nvSpPr>
            <p:spPr>
              <a:xfrm>
                <a:off x="6285119" y="4380420"/>
                <a:ext cx="2054476" cy="39442"/>
              </a:xfrm>
            </p:spPr>
          </p:sp>
        </mc:Fallback>
      </mc:AlternateContent>
      <mc:AlternateContent xmlns:mc="http://schemas.openxmlformats.org/markup-compatibility/2006">
        <mc:Choice xmlns:p14="http://schemas.microsoft.com/office/powerpoint/2010/main" Requires="p14">
          <p:contentPart p14:bwMode="auto" r:id="rId41">
            <p14:nvContentPartPr>
              <p14:cNvPr id="1049609" name=""/>
              <p14:cNvContentPartPr/>
              <p14:nvPr/>
            </p14:nvContentPartPr>
            <p14:xfrm>
              <a:off x="8693808" y="6059497"/>
              <a:ext cx="131956" cy="45743"/>
            </p14:xfrm>
          </p:contentPart>
        </mc:Choice>
        <mc:Fallback>
          <p:sp>
            <p:nvSpPr>
              <p:cNvPr id="1049609" name=""/>
              <p:cNvSpPr/>
              <p:nvPr/>
            </p:nvSpPr>
            <p:spPr>
              <a:xfrm>
                <a:off x="8693808" y="6059497"/>
                <a:ext cx="131956" cy="45743"/>
              </a:xfrm>
            </p:spPr>
          </p:sp>
        </mc:Fallback>
      </mc:AlternateContent>
      <mc:AlternateContent xmlns:mc="http://schemas.openxmlformats.org/markup-compatibility/2006">
        <mc:Choice xmlns:p14="http://schemas.microsoft.com/office/powerpoint/2010/main" Requires="p14">
          <p:contentPart p14:bwMode="auto" r:id="rId42">
            <p14:nvContentPartPr>
              <p14:cNvPr id="1049610" name=""/>
              <p14:cNvContentPartPr/>
              <p14:nvPr/>
            </p14:nvContentPartPr>
            <p14:xfrm>
              <a:off x="1082375" y="5808297"/>
              <a:ext cx="3192081" cy="84772"/>
            </p14:xfrm>
          </p:contentPart>
        </mc:Choice>
        <mc:Fallback>
          <p:sp>
            <p:nvSpPr>
              <p:cNvPr id="1049610" name=""/>
              <p:cNvSpPr/>
              <p:nvPr/>
            </p:nvSpPr>
            <p:spPr>
              <a:xfrm>
                <a:off x="1082375" y="5808297"/>
                <a:ext cx="3192081" cy="84772"/>
              </a:xfrm>
            </p:spPr>
          </p:sp>
        </mc:Fallback>
      </mc:AlternateContent>
      <mc:AlternateContent xmlns:mc="http://schemas.openxmlformats.org/markup-compatibility/2006">
        <mc:Choice xmlns:p14="http://schemas.microsoft.com/office/powerpoint/2010/main" Requires="p14">
          <p:contentPart p14:bwMode="auto" r:id="rId43">
            <p14:nvContentPartPr>
              <p14:cNvPr id="1049611" name=""/>
              <p14:cNvContentPartPr/>
              <p14:nvPr/>
            </p14:nvContentPartPr>
            <p14:xfrm>
              <a:off x="9523430" y="4991096"/>
              <a:ext cx="466990" cy="782163"/>
            </p14:xfrm>
          </p:contentPart>
        </mc:Choice>
        <mc:Fallback>
          <p:sp>
            <p:nvSpPr>
              <p:cNvPr id="1049611" name=""/>
              <p:cNvSpPr/>
              <p:nvPr/>
            </p:nvSpPr>
            <p:spPr>
              <a:xfrm>
                <a:off x="9523430" y="4991096"/>
                <a:ext cx="466990" cy="782163"/>
              </a:xfrm>
            </p:spPr>
          </p:sp>
        </mc:Fallback>
      </mc:AlternateContent>
      <mc:AlternateContent xmlns:mc="http://schemas.openxmlformats.org/markup-compatibility/2006">
        <mc:Choice xmlns:p14="http://schemas.microsoft.com/office/powerpoint/2010/main" Requires="p14">
          <p:contentPart p14:bwMode="auto" r:id="rId44">
            <p14:nvContentPartPr>
              <p14:cNvPr id="1049612" name=""/>
              <p14:cNvContentPartPr/>
              <p14:nvPr/>
            </p14:nvContentPartPr>
            <p14:xfrm>
              <a:off x="9344226" y="4956228"/>
              <a:ext cx="302906" cy="179631"/>
            </p14:xfrm>
          </p:contentPart>
        </mc:Choice>
        <mc:Fallback>
          <p:sp>
            <p:nvSpPr>
              <p:cNvPr id="1049612" name=""/>
              <p:cNvSpPr/>
              <p:nvPr/>
            </p:nvSpPr>
            <p:spPr>
              <a:xfrm>
                <a:off x="9344226" y="4956228"/>
                <a:ext cx="302906" cy="179631"/>
              </a:xfrm>
            </p:spPr>
          </p:sp>
        </mc:Fallback>
      </mc:AlternateContent>
      <mc:AlternateContent xmlns:mc="http://schemas.openxmlformats.org/markup-compatibility/2006">
        <mc:Choice xmlns:p14="http://schemas.microsoft.com/office/powerpoint/2010/main" Requires="p14">
          <p:contentPart p14:bwMode="auto" r:id="rId45">
            <p14:nvContentPartPr>
              <p14:cNvPr id="1049613" name=""/>
              <p14:cNvContentPartPr/>
              <p14:nvPr/>
            </p14:nvContentPartPr>
            <p14:xfrm>
              <a:off x="8680600" y="4386607"/>
              <a:ext cx="973563" cy="233523"/>
            </p14:xfrm>
          </p:contentPart>
        </mc:Choice>
        <mc:Fallback>
          <p:sp>
            <p:nvSpPr>
              <p:cNvPr id="1049613" name=""/>
              <p:cNvSpPr/>
              <p:nvPr/>
            </p:nvSpPr>
            <p:spPr>
              <a:xfrm>
                <a:off x="8680600" y="4386607"/>
                <a:ext cx="973563" cy="233523"/>
              </a:xfrm>
            </p:spPr>
          </p:sp>
        </mc:Fallback>
      </mc:AlternateContent>
      <mc:AlternateContent xmlns:mc="http://schemas.openxmlformats.org/markup-compatibility/2006">
        <mc:Choice xmlns:p14="http://schemas.microsoft.com/office/powerpoint/2010/main" Requires="p14">
          <p:contentPart p14:bwMode="auto" r:id="rId46">
            <p14:nvContentPartPr>
              <p14:cNvPr id="1049614" name=""/>
              <p14:cNvContentPartPr/>
              <p14:nvPr/>
            </p14:nvContentPartPr>
            <p14:xfrm>
              <a:off x="8599255" y="4317720"/>
              <a:ext cx="175306" cy="230407"/>
            </p14:xfrm>
          </p:contentPart>
        </mc:Choice>
        <mc:Fallback>
          <p:sp>
            <p:nvSpPr>
              <p:cNvPr id="1049614" name=""/>
              <p:cNvSpPr/>
              <p:nvPr/>
            </p:nvSpPr>
            <p:spPr>
              <a:xfrm>
                <a:off x="8599255" y="4317720"/>
                <a:ext cx="175306" cy="230407"/>
              </a:xfrm>
            </p:spPr>
          </p:sp>
        </mc:Fallback>
      </mc:AlternateContent>
      <mc:AlternateContent xmlns:mc="http://schemas.openxmlformats.org/markup-compatibility/2006">
        <mc:Choice xmlns:p14="http://schemas.microsoft.com/office/powerpoint/2010/main" Requires="p14">
          <p:contentPart p14:bwMode="auto" r:id="rId47">
            <p14:nvContentPartPr>
              <p14:cNvPr id="1049615" name=""/>
              <p14:cNvContentPartPr/>
              <p14:nvPr/>
            </p14:nvContentPartPr>
            <p14:xfrm>
              <a:off x="9751612" y="4463716"/>
              <a:ext cx="451896" cy="376931"/>
            </p14:xfrm>
          </p:contentPart>
        </mc:Choice>
        <mc:Fallback>
          <p:sp>
            <p:nvSpPr>
              <p:cNvPr id="1049615" name=""/>
              <p:cNvSpPr/>
              <p:nvPr/>
            </p:nvSpPr>
            <p:spPr>
              <a:xfrm>
                <a:off x="9751612" y="4463716"/>
                <a:ext cx="451896" cy="376931"/>
              </a:xfrm>
            </p:spPr>
          </p:sp>
        </mc:Fallback>
      </mc:AlternateContent>
      <mc:AlternateContent xmlns:mc="http://schemas.openxmlformats.org/markup-compatibility/2006">
        <mc:Choice xmlns:p14="http://schemas.microsoft.com/office/powerpoint/2010/main" Requires="p14">
          <p:contentPart p14:bwMode="auto" r:id="rId48">
            <p14:nvContentPartPr>
              <p14:cNvPr id="1049616" name=""/>
              <p14:cNvContentPartPr/>
              <p14:nvPr/>
            </p14:nvContentPartPr>
            <p14:xfrm>
              <a:off x="10013829" y="4369385"/>
              <a:ext cx="135309" cy="83221"/>
            </p14:xfrm>
          </p:contentPart>
        </mc:Choice>
        <mc:Fallback>
          <p:sp>
            <p:nvSpPr>
              <p:cNvPr id="1049616" name=""/>
              <p:cNvSpPr/>
              <p:nvPr/>
            </p:nvSpPr>
            <p:spPr>
              <a:xfrm>
                <a:off x="10013829" y="4369385"/>
                <a:ext cx="135309" cy="83221"/>
              </a:xfrm>
            </p:spPr>
          </p:sp>
        </mc:Fallback>
      </mc:AlternateContent>
      <mc:AlternateContent xmlns:mc="http://schemas.openxmlformats.org/markup-compatibility/2006">
        <mc:Choice xmlns:p14="http://schemas.microsoft.com/office/powerpoint/2010/main" Requires="p14">
          <p:contentPart p14:bwMode="auto" r:id="rId49">
            <p14:nvContentPartPr>
              <p14:cNvPr id="1049617" name=""/>
              <p14:cNvContentPartPr/>
              <p14:nvPr/>
            </p14:nvContentPartPr>
            <p14:xfrm>
              <a:off x="10210693" y="4395218"/>
              <a:ext cx="822629" cy="501388"/>
            </p14:xfrm>
          </p:contentPart>
        </mc:Choice>
        <mc:Fallback>
          <p:sp>
            <p:nvSpPr>
              <p:cNvPr id="1049617" name=""/>
              <p:cNvSpPr/>
              <p:nvPr/>
            </p:nvSpPr>
            <p:spPr>
              <a:xfrm>
                <a:off x="10210693" y="4395218"/>
                <a:ext cx="822629" cy="501388"/>
              </a:xfrm>
            </p:spPr>
          </p:sp>
        </mc:Fallback>
      </mc:AlternateContent>
      <mc:AlternateContent xmlns:mc="http://schemas.openxmlformats.org/markup-compatibility/2006">
        <mc:Choice xmlns:p14="http://schemas.microsoft.com/office/powerpoint/2010/main" Requires="p14">
          <p:contentPart p14:bwMode="auto" r:id="rId50">
            <p14:nvContentPartPr>
              <p14:cNvPr id="1049618" name=""/>
              <p14:cNvContentPartPr/>
              <p14:nvPr/>
            </p14:nvContentPartPr>
            <p14:xfrm>
              <a:off x="10759357" y="4560310"/>
              <a:ext cx="184091" cy="29407"/>
            </p14:xfrm>
          </p:contentPart>
        </mc:Choice>
        <mc:Fallback>
          <p:sp>
            <p:nvSpPr>
              <p:cNvPr id="1049618" name=""/>
              <p:cNvSpPr/>
              <p:nvPr/>
            </p:nvSpPr>
            <p:spPr>
              <a:xfrm>
                <a:off x="10759357" y="4560310"/>
                <a:ext cx="184091" cy="29407"/>
              </a:xfrm>
            </p:spPr>
          </p:sp>
        </mc:Fallback>
      </mc:AlternateContent>
      <mc:AlternateContent xmlns:mc="http://schemas.openxmlformats.org/markup-compatibility/2006">
        <mc:Choice xmlns:p14="http://schemas.microsoft.com/office/powerpoint/2010/main" Requires="p14">
          <p:contentPart p14:bwMode="auto" r:id="rId51">
            <p14:nvContentPartPr>
              <p14:cNvPr id="1049619" name=""/>
              <p14:cNvContentPartPr/>
              <p14:nvPr/>
            </p14:nvContentPartPr>
            <p14:xfrm>
              <a:off x="10537123" y="4508050"/>
              <a:ext cx="98905" cy="99087"/>
            </p14:xfrm>
          </p:contentPart>
        </mc:Choice>
        <mc:Fallback>
          <p:sp>
            <p:nvSpPr>
              <p:cNvPr id="1049619" name=""/>
              <p:cNvSpPr/>
              <p:nvPr/>
            </p:nvSpPr>
            <p:spPr>
              <a:xfrm>
                <a:off x="10537123" y="4508050"/>
                <a:ext cx="98905" cy="99087"/>
              </a:xfrm>
            </p:spPr>
          </p:sp>
        </mc:Fallback>
      </mc:AlternateContent>
      <mc:AlternateContent xmlns:mc="http://schemas.openxmlformats.org/markup-compatibility/2006">
        <mc:Choice xmlns:p14="http://schemas.microsoft.com/office/powerpoint/2010/main" Requires="p14">
          <p:contentPart p14:bwMode="auto" r:id="rId52">
            <p14:nvContentPartPr>
              <p14:cNvPr id="1049620" name=""/>
              <p14:cNvContentPartPr/>
              <p14:nvPr/>
            </p14:nvContentPartPr>
            <p14:xfrm>
              <a:off x="11243658" y="4490901"/>
              <a:ext cx="372401" cy="495728"/>
            </p14:xfrm>
          </p:contentPart>
        </mc:Choice>
        <mc:Fallback>
          <p:sp>
            <p:nvSpPr>
              <p:cNvPr id="1049620" name=""/>
              <p:cNvSpPr/>
              <p:nvPr/>
            </p:nvSpPr>
            <p:spPr>
              <a:xfrm>
                <a:off x="11243658" y="4490901"/>
                <a:ext cx="372401" cy="495728"/>
              </a:xfrm>
            </p:spPr>
          </p:sp>
        </mc:Fallback>
      </mc:AlternateContent>
      <mc:AlternateContent xmlns:mc="http://schemas.openxmlformats.org/markup-compatibility/2006">
        <mc:Choice xmlns:p14="http://schemas.microsoft.com/office/powerpoint/2010/main" Requires="p14">
          <p:contentPart p14:bwMode="auto" r:id="rId53">
            <p14:nvContentPartPr>
              <p14:cNvPr id="1049621" name=""/>
              <p14:cNvContentPartPr/>
              <p14:nvPr/>
            </p14:nvContentPartPr>
            <p14:xfrm>
              <a:off x="10417296" y="5149711"/>
              <a:ext cx="7389" cy="356108"/>
            </p14:xfrm>
          </p:contentPart>
        </mc:Choice>
        <mc:Fallback>
          <p:sp>
            <p:nvSpPr>
              <p:cNvPr id="1049621" name=""/>
              <p:cNvSpPr/>
              <p:nvPr/>
            </p:nvSpPr>
            <p:spPr>
              <a:xfrm>
                <a:off x="10417296" y="5149711"/>
                <a:ext cx="7389" cy="356108"/>
              </a:xfrm>
            </p:spPr>
          </p:sp>
        </mc:Fallback>
      </mc:AlternateContent>
      <mc:AlternateContent xmlns:mc="http://schemas.openxmlformats.org/markup-compatibility/2006">
        <mc:Choice xmlns:p14="http://schemas.microsoft.com/office/powerpoint/2010/main" Requires="p14">
          <p:contentPart p14:bwMode="auto" r:id="rId54">
            <p14:nvContentPartPr>
              <p14:cNvPr id="1049622" name=""/>
              <p14:cNvContentPartPr/>
              <p14:nvPr/>
            </p14:nvContentPartPr>
            <p14:xfrm>
              <a:off x="10493296" y="5054397"/>
              <a:ext cx="26935" cy="214297"/>
            </p14:xfrm>
          </p:contentPart>
        </mc:Choice>
        <mc:Fallback>
          <p:sp>
            <p:nvSpPr>
              <p:cNvPr id="1049622" name=""/>
              <p:cNvSpPr/>
              <p:nvPr/>
            </p:nvSpPr>
            <p:spPr>
              <a:xfrm>
                <a:off x="10493296" y="5054397"/>
                <a:ext cx="26935" cy="214297"/>
              </a:xfrm>
            </p:spPr>
          </p:sp>
        </mc:Fallback>
      </mc:AlternateContent>
      <mc:AlternateContent xmlns:mc="http://schemas.openxmlformats.org/markup-compatibility/2006">
        <mc:Choice xmlns:p14="http://schemas.microsoft.com/office/powerpoint/2010/main" Requires="p14">
          <p:contentPart p14:bwMode="auto" r:id="rId55">
            <p14:nvContentPartPr>
              <p14:cNvPr id="1049623" name=""/>
              <p14:cNvContentPartPr/>
              <p14:nvPr/>
            </p14:nvContentPartPr>
            <p14:xfrm>
              <a:off x="10556796" y="5401410"/>
              <a:ext cx="146982" cy="133758"/>
            </p14:xfrm>
          </p:contentPart>
        </mc:Choice>
        <mc:Fallback>
          <p:sp>
            <p:nvSpPr>
              <p:cNvPr id="1049623" name=""/>
              <p:cNvSpPr/>
              <p:nvPr/>
            </p:nvSpPr>
            <p:spPr>
              <a:xfrm>
                <a:off x="10556796" y="5401410"/>
                <a:ext cx="146982" cy="133758"/>
              </a:xfrm>
            </p:spPr>
          </p:sp>
        </mc:Fallback>
      </mc:AlternateContent>
      <mc:AlternateContent xmlns:mc="http://schemas.openxmlformats.org/markup-compatibility/2006">
        <mc:Choice xmlns:p14="http://schemas.microsoft.com/office/powerpoint/2010/main" Requires="p14">
          <p:contentPart p14:bwMode="auto" r:id="rId56">
            <p14:nvContentPartPr>
              <p14:cNvPr id="1049624" name=""/>
              <p14:cNvContentPartPr/>
              <p14:nvPr/>
            </p14:nvContentPartPr>
            <p14:xfrm>
              <a:off x="10716599" y="5114971"/>
              <a:ext cx="169739" cy="449900"/>
            </p14:xfrm>
          </p:contentPart>
        </mc:Choice>
        <mc:Fallback>
          <p:sp>
            <p:nvSpPr>
              <p:cNvPr id="1049624" name=""/>
              <p:cNvSpPr/>
              <p:nvPr/>
            </p:nvSpPr>
            <p:spPr>
              <a:xfrm>
                <a:off x="10716599" y="5114971"/>
                <a:ext cx="169739" cy="449900"/>
              </a:xfrm>
            </p:spPr>
          </p:sp>
        </mc:Fallback>
      </mc:AlternateContent>
      <mc:AlternateContent xmlns:mc="http://schemas.openxmlformats.org/markup-compatibility/2006">
        <mc:Choice xmlns:p14="http://schemas.microsoft.com/office/powerpoint/2010/main" Requires="p14">
          <p:contentPart p14:bwMode="auto" r:id="rId57">
            <p14:nvContentPartPr>
              <p14:cNvPr id="1049625" name=""/>
              <p14:cNvContentPartPr/>
              <p14:nvPr/>
            </p14:nvContentPartPr>
            <p14:xfrm>
              <a:off x="10893246" y="5279172"/>
              <a:ext cx="88873" cy="265378"/>
            </p14:xfrm>
          </p:contentPart>
        </mc:Choice>
        <mc:Fallback>
          <p:sp>
            <p:nvSpPr>
              <p:cNvPr id="1049625" name=""/>
              <p:cNvSpPr/>
              <p:nvPr/>
            </p:nvSpPr>
            <p:spPr>
              <a:xfrm>
                <a:off x="10893246" y="5279172"/>
                <a:ext cx="88873" cy="265378"/>
              </a:xfrm>
            </p:spPr>
          </p:sp>
        </mc:Fallback>
      </mc:AlternateContent>
      <mc:AlternateContent xmlns:mc="http://schemas.openxmlformats.org/markup-compatibility/2006">
        <mc:Choice xmlns:p14="http://schemas.microsoft.com/office/powerpoint/2010/main" Requires="p14">
          <p:contentPart p14:bwMode="auto" r:id="rId58">
            <p14:nvContentPartPr>
              <p14:cNvPr id="1049626" name=""/>
              <p14:cNvContentPartPr/>
              <p14:nvPr/>
            </p14:nvContentPartPr>
            <p14:xfrm>
              <a:off x="10982119" y="5340705"/>
              <a:ext cx="179476" cy="182976"/>
            </p14:xfrm>
          </p:contentPart>
        </mc:Choice>
        <mc:Fallback>
          <p:sp>
            <p:nvSpPr>
              <p:cNvPr id="1049626" name=""/>
              <p:cNvSpPr/>
              <p:nvPr/>
            </p:nvSpPr>
            <p:spPr>
              <a:xfrm>
                <a:off x="10982119" y="5340705"/>
                <a:ext cx="179476" cy="182976"/>
              </a:xfrm>
            </p:spPr>
          </p:sp>
        </mc:Fallback>
      </mc:AlternateContent>
      <mc:AlternateContent xmlns:mc="http://schemas.openxmlformats.org/markup-compatibility/2006">
        <mc:Choice xmlns:p14="http://schemas.microsoft.com/office/powerpoint/2010/main" Requires="p14">
          <p:contentPart p14:bwMode="auto" r:id="rId59">
            <p14:nvContentPartPr>
              <p14:cNvPr id="1049627" name=""/>
              <p14:cNvContentPartPr/>
              <p14:nvPr/>
            </p14:nvContentPartPr>
            <p14:xfrm>
              <a:off x="11153149" y="5301144"/>
              <a:ext cx="119827" cy="228747"/>
            </p14:xfrm>
          </p:contentPart>
        </mc:Choice>
        <mc:Fallback>
          <p:sp>
            <p:nvSpPr>
              <p:cNvPr id="1049627" name=""/>
              <p:cNvSpPr/>
              <p:nvPr/>
            </p:nvSpPr>
            <p:spPr>
              <a:xfrm>
                <a:off x="11153149" y="5301144"/>
                <a:ext cx="119827" cy="228747"/>
              </a:xfrm>
            </p:spPr>
          </p:sp>
        </mc:Fallback>
      </mc:AlternateContent>
      <mc:AlternateContent xmlns:mc="http://schemas.openxmlformats.org/markup-compatibility/2006">
        <mc:Choice xmlns:p14="http://schemas.microsoft.com/office/powerpoint/2010/main" Requires="p14">
          <p:contentPart p14:bwMode="auto" r:id="rId60">
            <p14:nvContentPartPr>
              <p14:cNvPr id="1049628" name=""/>
              <p14:cNvContentPartPr/>
              <p14:nvPr/>
            </p14:nvContentPartPr>
            <p14:xfrm>
              <a:off x="11281422" y="5296987"/>
              <a:ext cx="93961" cy="210762"/>
            </p14:xfrm>
          </p:contentPart>
        </mc:Choice>
        <mc:Fallback>
          <p:sp>
            <p:nvSpPr>
              <p:cNvPr id="1049628" name=""/>
              <p:cNvSpPr/>
              <p:nvPr/>
            </p:nvSpPr>
            <p:spPr>
              <a:xfrm>
                <a:off x="11281422" y="5296987"/>
                <a:ext cx="93961" cy="210762"/>
              </a:xfrm>
            </p:spPr>
          </p:sp>
        </mc:Fallback>
      </mc:AlternateContent>
      <mc:AlternateContent xmlns:mc="http://schemas.openxmlformats.org/markup-compatibility/2006">
        <mc:Choice xmlns:p14="http://schemas.microsoft.com/office/powerpoint/2010/main" Requires="p14">
          <p:contentPart p14:bwMode="auto" r:id="rId61">
            <p14:nvContentPartPr>
              <p14:cNvPr id="1049629" name=""/>
              <p14:cNvContentPartPr/>
              <p14:nvPr/>
            </p14:nvContentPartPr>
            <p14:xfrm>
              <a:off x="11420081" y="5156807"/>
              <a:ext cx="622752" cy="414226"/>
            </p14:xfrm>
          </p:contentPart>
        </mc:Choice>
        <mc:Fallback>
          <p:sp>
            <p:nvSpPr>
              <p:cNvPr id="1049629" name=""/>
              <p:cNvSpPr/>
              <p:nvPr/>
            </p:nvSpPr>
            <p:spPr>
              <a:xfrm>
                <a:off x="11420081" y="5156807"/>
                <a:ext cx="622752" cy="414226"/>
              </a:xfrm>
            </p:spPr>
          </p:sp>
        </mc:Fallback>
      </mc:AlternateContent>
      <mc:AlternateContent xmlns:mc="http://schemas.openxmlformats.org/markup-compatibility/2006">
        <mc:Choice xmlns:p14="http://schemas.microsoft.com/office/powerpoint/2010/main" Requires="p14">
          <p:contentPart p14:bwMode="auto" r:id="rId62">
            <p14:nvContentPartPr>
              <p14:cNvPr id="1049630" name=""/>
              <p14:cNvContentPartPr/>
              <p14:nvPr/>
            </p14:nvContentPartPr>
            <p14:xfrm>
              <a:off x="11799392" y="5209987"/>
              <a:ext cx="12540" cy="44469"/>
            </p14:xfrm>
          </p:contentPart>
        </mc:Choice>
        <mc:Fallback>
          <p:sp>
            <p:nvSpPr>
              <p:cNvPr id="1049630" name=""/>
              <p:cNvSpPr/>
              <p:nvPr/>
            </p:nvSpPr>
            <p:spPr>
              <a:xfrm>
                <a:off x="11799392" y="5209987"/>
                <a:ext cx="12540" cy="44469"/>
              </a:xfrm>
            </p:spPr>
          </p:sp>
        </mc:Fallback>
      </mc:AlternateContent>
      <mc:AlternateContent xmlns:mc="http://schemas.openxmlformats.org/markup-compatibility/2006">
        <mc:Choice xmlns:p14="http://schemas.microsoft.com/office/powerpoint/2010/main" Requires="p14">
          <p:contentPart p14:bwMode="auto" r:id="rId63">
            <p14:nvContentPartPr>
              <p14:cNvPr id="1049631" name=""/>
              <p14:cNvContentPartPr/>
              <p14:nvPr/>
            </p14:nvContentPartPr>
            <p14:xfrm>
              <a:off x="11494666" y="5270561"/>
              <a:ext cx="128816" cy="16333"/>
            </p14:xfrm>
          </p:contentPart>
        </mc:Choice>
        <mc:Fallback>
          <p:sp>
            <p:nvSpPr>
              <p:cNvPr id="1049631" name=""/>
              <p:cNvSpPr/>
              <p:nvPr/>
            </p:nvSpPr>
            <p:spPr>
              <a:xfrm>
                <a:off x="11494666" y="5270561"/>
                <a:ext cx="128816" cy="16333"/>
              </a:xfrm>
            </p:spPr>
          </p:sp>
        </mc:Fallback>
      </mc:AlternateContent>
      <mc:AlternateContent xmlns:mc="http://schemas.openxmlformats.org/markup-compatibility/2006">
        <mc:Choice xmlns:p14="http://schemas.microsoft.com/office/powerpoint/2010/main" Requires="p14">
          <p:contentPart p14:bwMode="auto" r:id="rId64">
            <p14:nvContentPartPr>
              <p14:cNvPr id="1049632" name=""/>
              <p14:cNvContentPartPr/>
              <p14:nvPr/>
            </p14:nvContentPartPr>
            <p14:xfrm>
              <a:off x="9738608" y="4816265"/>
              <a:ext cx="2056433" cy="1161006"/>
            </p14:xfrm>
          </p:contentPart>
        </mc:Choice>
        <mc:Fallback>
          <p:sp>
            <p:nvSpPr>
              <p:cNvPr id="1049632" name=""/>
              <p:cNvSpPr/>
              <p:nvPr/>
            </p:nvSpPr>
            <p:spPr>
              <a:xfrm>
                <a:off x="9738608" y="4816265"/>
                <a:ext cx="2056433" cy="1161006"/>
              </a:xfrm>
            </p:spPr>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cxnSp>
        <p:nvCxnSpPr>
          <p:cNvPr id="3145745" name="Straight Connector 5"/>
          <p:cNvCxnSpPr>
            <a:cxnSpLocks/>
          </p:cNvCxnSpPr>
          <p:nvPr/>
        </p:nvCxnSpPr>
        <p:spPr>
          <a:xfrm>
            <a:off x="6400755" y="1404983"/>
            <a:ext cx="5403198" cy="1746313"/>
          </a:xfrm>
          <a:prstGeom prst="line"/>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46" name="Straight Connector 6"/>
          <p:cNvCxnSpPr>
            <a:cxnSpLocks/>
          </p:cNvCxnSpPr>
          <p:nvPr/>
        </p:nvCxnSpPr>
        <p:spPr>
          <a:xfrm>
            <a:off x="6302558" y="3123381"/>
            <a:ext cx="5501395" cy="27915"/>
          </a:xfrm>
          <a:prstGeom prst="line"/>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48810" name="Arc 9"/>
          <p:cNvSpPr/>
          <p:nvPr/>
        </p:nvSpPr>
        <p:spPr>
          <a:xfrm rot="11909283">
            <a:off x="10412474" y="2435353"/>
            <a:ext cx="861391" cy="914392"/>
          </a:xfrm>
          <a:prstGeom prst="arc">
            <a:avLst>
              <a:gd name="adj1" fmla="val 18553828"/>
              <a:gd name="adj2" fmla="val 424256"/>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rtlCol="0"/>
          <a:p>
            <a:pPr algn="ctr"/>
            <a:endParaRPr lang="fr-FR"/>
          </a:p>
        </p:txBody>
      </p:sp>
      <p:sp>
        <p:nvSpPr>
          <p:cNvPr id="1048811" name="TextBox 10"/>
          <p:cNvSpPr txBox="1"/>
          <p:nvPr/>
        </p:nvSpPr>
        <p:spPr>
          <a:xfrm>
            <a:off x="9942022" y="2571776"/>
            <a:ext cx="410690" cy="523220"/>
          </a:xfrm>
          <a:prstGeom prst="rect"/>
          <a:noFill/>
        </p:spPr>
        <p:txBody>
          <a:bodyPr rtlCol="0" wrap="none">
            <a:spAutoFit/>
          </a:bodyPr>
          <a:p>
            <a:r>
              <a:rPr b="1" dirty="0" sz="2800" lang="fr-FR">
                <a:latin typeface="Symbol" panose="05050102010706020507" pitchFamily="18" charset="2"/>
              </a:rPr>
              <a:t>a</a:t>
            </a:r>
          </a:p>
        </p:txBody>
      </p:sp>
      <p:cxnSp>
        <p:nvCxnSpPr>
          <p:cNvPr id="3145747" name="Straight Arrow Connector 12"/>
          <p:cNvCxnSpPr>
            <a:cxnSpLocks/>
            <a:stCxn id="1048812" idx="2"/>
          </p:cNvCxnSpPr>
          <p:nvPr/>
        </p:nvCxnSpPr>
        <p:spPr>
          <a:xfrm flipH="1" flipV="1">
            <a:off x="6740737" y="1504272"/>
            <a:ext cx="748616" cy="233146"/>
          </a:xfrm>
          <a:prstGeom prst="straightConnector1"/>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48812" name="Oval 14"/>
          <p:cNvSpPr/>
          <p:nvPr/>
        </p:nvSpPr>
        <p:spPr>
          <a:xfrm>
            <a:off x="7489353" y="1671157"/>
            <a:ext cx="145774" cy="132522"/>
          </a:xfrm>
          <a:prstGeom prst="ellipse"/>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FR"/>
          </a:p>
        </p:txBody>
      </p:sp>
      <p:cxnSp>
        <p:nvCxnSpPr>
          <p:cNvPr id="3145748" name="Straight Arrow Connector 16"/>
          <p:cNvCxnSpPr>
            <a:cxnSpLocks/>
          </p:cNvCxnSpPr>
          <p:nvPr/>
        </p:nvCxnSpPr>
        <p:spPr>
          <a:xfrm>
            <a:off x="11803953" y="3136633"/>
            <a:ext cx="347700" cy="146183"/>
          </a:xfrm>
          <a:prstGeom prst="straightConnector1"/>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45749" name="Straight Arrow Connector 17"/>
          <p:cNvCxnSpPr>
            <a:cxnSpLocks/>
          </p:cNvCxnSpPr>
          <p:nvPr/>
        </p:nvCxnSpPr>
        <p:spPr>
          <a:xfrm flipV="1">
            <a:off x="6400755" y="149900"/>
            <a:ext cx="564665" cy="1271683"/>
          </a:xfrm>
          <a:prstGeom prst="straightConnector1"/>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48813" name="TextBox 20"/>
          <p:cNvSpPr txBox="1"/>
          <p:nvPr/>
        </p:nvSpPr>
        <p:spPr>
          <a:xfrm>
            <a:off x="6439983" y="114031"/>
            <a:ext cx="354584" cy="523220"/>
          </a:xfrm>
          <a:prstGeom prst="rect"/>
          <a:noFill/>
        </p:spPr>
        <p:txBody>
          <a:bodyPr rtlCol="0" wrap="none">
            <a:spAutoFit/>
          </a:bodyPr>
          <a:p>
            <a:r>
              <a:rPr b="1" dirty="0" sz="2800" lang="fr-FR"/>
              <a:t>y</a:t>
            </a:r>
          </a:p>
        </p:txBody>
      </p:sp>
      <p:sp>
        <p:nvSpPr>
          <p:cNvPr id="1048814" name="TextBox 22"/>
          <p:cNvSpPr txBox="1"/>
          <p:nvPr/>
        </p:nvSpPr>
        <p:spPr>
          <a:xfrm>
            <a:off x="6028980" y="1268841"/>
            <a:ext cx="426720" cy="523220"/>
          </a:xfrm>
          <a:prstGeom prst="rect"/>
          <a:noFill/>
        </p:spPr>
        <p:txBody>
          <a:bodyPr rtlCol="0" wrap="none">
            <a:spAutoFit/>
          </a:bodyPr>
          <a:p>
            <a:r>
              <a:rPr b="1" dirty="0" sz="2800" lang="fr-FR"/>
              <a:t>O</a:t>
            </a:r>
          </a:p>
        </p:txBody>
      </p:sp>
      <p:sp>
        <p:nvSpPr>
          <p:cNvPr id="1048815" name="TextBox 23"/>
          <p:cNvSpPr txBox="1"/>
          <p:nvPr/>
        </p:nvSpPr>
        <p:spPr>
          <a:xfrm>
            <a:off x="7536891" y="1792061"/>
            <a:ext cx="576580" cy="510540"/>
          </a:xfrm>
          <a:prstGeom prst="rect"/>
          <a:noFill/>
        </p:spPr>
        <p:txBody>
          <a:bodyPr rtlCol="0" wrap="none">
            <a:spAutoFit/>
          </a:bodyPr>
          <a:p>
            <a:r>
              <a:rPr b="1" dirty="0" sz="2800" i="1" lang="fr-FR">
                <a:solidFill>
                  <a:srgbClr val="FF0000"/>
                </a:solidFill>
              </a:rPr>
              <a:t>M</a:t>
            </a:r>
          </a:p>
        </p:txBody>
      </p:sp>
      <p:cxnSp>
        <p:nvCxnSpPr>
          <p:cNvPr id="3145750" name="Connecteur droit avec flèche 13"/>
          <p:cNvCxnSpPr>
            <a:cxnSpLocks/>
          </p:cNvCxnSpPr>
          <p:nvPr/>
        </p:nvCxnSpPr>
        <p:spPr>
          <a:xfrm flipH="1" flipV="1">
            <a:off x="7301049" y="612923"/>
            <a:ext cx="259306" cy="1160777"/>
          </a:xfrm>
          <a:prstGeom prst="straightConnector1"/>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48816" name="TextBox 76"/>
          <p:cNvSpPr txBox="1">
            <a:spLocks noChangeAspect="1" noMove="1" noResize="1" noRot="1" noAdjustHandles="1" noEditPoints="1" noChangeArrowheads="1" noChangeShapeType="1" noTextEdit="1"/>
          </p:cNvSpPr>
          <p:nvPr/>
        </p:nvSpPr>
        <p:spPr>
          <a:xfrm>
            <a:off x="6854287" y="2193405"/>
            <a:ext cx="658835" cy="430887"/>
          </a:xfrm>
          <a:prstGeom prst="rect"/>
          <a:blipFill>
            <a:blip xmlns:r="http://schemas.openxmlformats.org/officeDocument/2006/relationships" r:embed="rId1"/>
            <a:stretch>
              <a:fillRect b="-5714"/>
            </a:stretch>
          </a:blipFill>
        </p:spPr>
        <p:txBody>
          <a:bodyPr/>
          <a:p>
            <a:r>
              <a:rPr lang="fr-FR">
                <a:noFill/>
              </a:rPr>
              <a:t> </a:t>
            </a:r>
          </a:p>
        </p:txBody>
      </p:sp>
      <p:sp>
        <p:nvSpPr>
          <p:cNvPr id="1048817" name="TextBox 78"/>
          <p:cNvSpPr txBox="1">
            <a:spLocks noChangeAspect="1" noMove="1" noResize="1" noRot="1" noAdjustHandles="1" noEditPoints="1" noChangeArrowheads="1" noChangeShapeType="1" noTextEdit="1"/>
          </p:cNvSpPr>
          <p:nvPr/>
        </p:nvSpPr>
        <p:spPr>
          <a:xfrm>
            <a:off x="6984218" y="266882"/>
            <a:ext cx="331821" cy="483146"/>
          </a:xfrm>
          <a:prstGeom prst="rect"/>
          <a:blipFill>
            <a:blip xmlns:r="http://schemas.openxmlformats.org/officeDocument/2006/relationships" r:embed="rId2"/>
            <a:stretch>
              <a:fillRect/>
            </a:stretch>
          </a:blipFill>
        </p:spPr>
        <p:txBody>
          <a:bodyPr/>
          <a:p>
            <a:r>
              <a:rPr lang="fr-FR">
                <a:noFill/>
              </a:rPr>
              <a:t> </a:t>
            </a:r>
          </a:p>
        </p:txBody>
      </p:sp>
      <p:cxnSp>
        <p:nvCxnSpPr>
          <p:cNvPr id="3145751" name="Connecteur droit avec flèche 13"/>
          <p:cNvCxnSpPr>
            <a:cxnSpLocks/>
          </p:cNvCxnSpPr>
          <p:nvPr/>
        </p:nvCxnSpPr>
        <p:spPr>
          <a:xfrm>
            <a:off x="7536891" y="1735883"/>
            <a:ext cx="0" cy="1054306"/>
          </a:xfrm>
          <a:prstGeom prst="straightConnector1"/>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818" name="TextBox 82"/>
          <p:cNvSpPr txBox="1">
            <a:spLocks noChangeAspect="1" noMove="1" noResize="1" noRot="1" noAdjustHandles="1" noEditPoints="1" noChangeArrowheads="1" noChangeShapeType="1" noTextEdit="1"/>
          </p:cNvSpPr>
          <p:nvPr/>
        </p:nvSpPr>
        <p:spPr>
          <a:xfrm>
            <a:off x="6580433" y="1621634"/>
            <a:ext cx="306174" cy="483146"/>
          </a:xfrm>
          <a:prstGeom prst="rect"/>
          <a:blipFill>
            <a:blip xmlns:r="http://schemas.openxmlformats.org/officeDocument/2006/relationships" r:embed="rId3"/>
            <a:stretch>
              <a:fillRect/>
            </a:stretch>
          </a:blipFill>
        </p:spPr>
        <p:txBody>
          <a:bodyPr/>
          <a:p>
            <a:r>
              <a:rPr lang="fr-FR">
                <a:noFill/>
              </a:rPr>
              <a:t> </a:t>
            </a:r>
          </a:p>
        </p:txBody>
      </p:sp>
      <p:cxnSp>
        <p:nvCxnSpPr>
          <p:cNvPr id="3145752" name="Straight Arrow Connector 12"/>
          <p:cNvCxnSpPr>
            <a:cxnSpLocks/>
          </p:cNvCxnSpPr>
          <p:nvPr/>
        </p:nvCxnSpPr>
        <p:spPr>
          <a:xfrm flipV="1">
            <a:off x="7560177" y="763000"/>
            <a:ext cx="429610" cy="989408"/>
          </a:xfrm>
          <a:prstGeom prst="straightConnector1"/>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48819" name="TextBox 87"/>
          <p:cNvSpPr txBox="1">
            <a:spLocks noChangeAspect="1" noMove="1" noResize="1" noRot="1" noAdjustHandles="1" noEditPoints="1" noChangeArrowheads="1" noChangeShapeType="1" noTextEdit="1"/>
          </p:cNvSpPr>
          <p:nvPr/>
        </p:nvSpPr>
        <p:spPr>
          <a:xfrm>
            <a:off x="8120668" y="521427"/>
            <a:ext cx="354263" cy="483146"/>
          </a:xfrm>
          <a:prstGeom prst="rect"/>
          <a:blipFill>
            <a:blip xmlns:r="http://schemas.openxmlformats.org/officeDocument/2006/relationships" r:embed="rId4"/>
            <a:stretch>
              <a:fillRect/>
            </a:stretch>
          </a:blipFill>
        </p:spPr>
        <p:txBody>
          <a:bodyPr/>
          <a:p>
            <a:r>
              <a:rPr lang="fr-FR">
                <a:noFill/>
              </a:rPr>
              <a:t> </a:t>
            </a:r>
          </a:p>
        </p:txBody>
      </p:sp>
      <p:sp>
        <p:nvSpPr>
          <p:cNvPr id="1048820" name="TextBox 20"/>
          <p:cNvSpPr txBox="1"/>
          <p:nvPr/>
        </p:nvSpPr>
        <p:spPr>
          <a:xfrm>
            <a:off x="11657845" y="3094996"/>
            <a:ext cx="349776" cy="523220"/>
          </a:xfrm>
          <a:prstGeom prst="rect"/>
          <a:noFill/>
        </p:spPr>
        <p:txBody>
          <a:bodyPr rtlCol="0" wrap="none">
            <a:spAutoFit/>
          </a:bodyPr>
          <a:p>
            <a:r>
              <a:rPr b="1" dirty="0" sz="2800" lang="fr-FR"/>
              <a:t>x</a:t>
            </a:r>
          </a:p>
        </p:txBody>
      </p:sp>
      <p:sp>
        <p:nvSpPr>
          <p:cNvPr id="1048821" name="TextBox 3"/>
          <p:cNvSpPr txBox="1"/>
          <p:nvPr/>
        </p:nvSpPr>
        <p:spPr>
          <a:xfrm>
            <a:off x="422203" y="399726"/>
            <a:ext cx="6240780" cy="447040"/>
          </a:xfrm>
          <a:prstGeom prst="rect"/>
          <a:noFill/>
        </p:spPr>
        <p:txBody>
          <a:bodyPr rtlCol="0" wrap="none">
            <a:spAutoFit/>
          </a:bodyPr>
          <a:p>
            <a:r>
              <a:rPr dirty="0" sz="2400" i="1" lang="fr-FR" u="sng">
                <a:effectLst>
                  <a:outerShdw algn="tl" blurRad="38100" dir="2700000" dist="38100">
                    <a:srgbClr val="000000">
                      <a:alpha val="43137"/>
                    </a:srgbClr>
                  </a:outerShdw>
                </a:effectLst>
              </a:rPr>
              <a:t>Exemple : Point qui glisse sur un plan incliné</a:t>
            </a:r>
          </a:p>
        </p:txBody>
      </p:sp>
      <p:sp>
        <p:nvSpPr>
          <p:cNvPr id="1048822" name="TextBox 24"/>
          <p:cNvSpPr txBox="1"/>
          <p:nvPr/>
        </p:nvSpPr>
        <p:spPr>
          <a:xfrm>
            <a:off x="224976" y="861391"/>
            <a:ext cx="6355080" cy="802640"/>
          </a:xfrm>
          <a:prstGeom prst="rect"/>
          <a:noFill/>
        </p:spPr>
        <p:txBody>
          <a:bodyPr rtlCol="0" wrap="none">
            <a:spAutoFit/>
          </a:bodyPr>
          <a:p>
            <a:pPr indent="-342900" marL="342900">
              <a:buFont typeface="Arial" panose="020B0604020202020204" pitchFamily="34" charset="0"/>
              <a:buChar char="•"/>
            </a:pPr>
            <a:r>
              <a:rPr dirty="0" sz="2400" lang="fr-FR"/>
              <a:t>Le coefficient de frottement est f.</a:t>
            </a:r>
          </a:p>
          <a:p>
            <a:pPr indent="-342900" marL="342900">
              <a:buFont typeface="Arial" panose="020B0604020202020204" pitchFamily="34" charset="0"/>
              <a:buChar char="•"/>
            </a:pPr>
            <a:r>
              <a:rPr dirty="0" sz="2400" lang="fr-FR"/>
              <a:t>Déterminer la condition de non glissement.</a:t>
            </a:r>
          </a:p>
        </p:txBody>
      </p:sp>
      <p:sp>
        <p:nvSpPr>
          <p:cNvPr id="1048823" name="TextBox 103"/>
          <p:cNvSpPr txBox="1"/>
          <p:nvPr/>
        </p:nvSpPr>
        <p:spPr>
          <a:xfrm>
            <a:off x="388047" y="1993350"/>
            <a:ext cx="3421379" cy="447040"/>
          </a:xfrm>
          <a:prstGeom prst="rect"/>
          <a:noFill/>
        </p:spPr>
        <p:txBody>
          <a:bodyPr rtlCol="0" wrap="none">
            <a:spAutoFit/>
          </a:bodyPr>
          <a:p>
            <a:r>
              <a:rPr b="1" dirty="0" sz="2400" i="1" lang="fr-FR" u="sng">
                <a:effectLst>
                  <a:outerShdw algn="tl" blurRad="38100" dir="2700000" dist="38100">
                    <a:srgbClr val="000000">
                      <a:alpha val="43137"/>
                    </a:srgbClr>
                  </a:outerShdw>
                </a:effectLst>
              </a:rPr>
              <a:t>Absence de glissement</a:t>
            </a:r>
          </a:p>
        </p:txBody>
      </p:sp>
      <p:sp>
        <p:nvSpPr>
          <p:cNvPr id="1048824" name="TextBox 104"/>
          <p:cNvSpPr txBox="1">
            <a:spLocks noChangeAspect="1" noMove="1" noResize="1" noRot="1" noAdjustHandles="1" noEditPoints="1" noChangeArrowheads="1" noChangeShapeType="1" noTextEdit="1"/>
          </p:cNvSpPr>
          <p:nvPr/>
        </p:nvSpPr>
        <p:spPr>
          <a:xfrm>
            <a:off x="1522565" y="2571776"/>
            <a:ext cx="1222258" cy="485967"/>
          </a:xfrm>
          <a:prstGeom prst="rect"/>
          <a:blipFill>
            <a:blip xmlns:r="http://schemas.openxmlformats.org/officeDocument/2006/relationships" r:embed="rId5"/>
            <a:stretch>
              <a:fillRect/>
            </a:stretch>
          </a:blipFill>
        </p:spPr>
        <p:txBody>
          <a:bodyPr/>
          <a:p>
            <a:r>
              <a:rPr lang="fr-FR">
                <a:noFill/>
              </a:rPr>
              <a:t> </a:t>
            </a:r>
          </a:p>
        </p:txBody>
      </p:sp>
      <p:sp>
        <p:nvSpPr>
          <p:cNvPr id="1048825" name="TextBox 105"/>
          <p:cNvSpPr txBox="1"/>
          <p:nvPr/>
        </p:nvSpPr>
        <p:spPr>
          <a:xfrm>
            <a:off x="3464924" y="2059157"/>
            <a:ext cx="2392680" cy="447041"/>
          </a:xfrm>
          <a:prstGeom prst="rect"/>
          <a:noFill/>
        </p:spPr>
        <p:txBody>
          <a:bodyPr rtlCol="0" wrap="none">
            <a:spAutoFit/>
          </a:bodyPr>
          <a:p>
            <a:r>
              <a:rPr dirty="0" sz="2400" lang="fr-FR"/>
              <a:t>(M est au repos)</a:t>
            </a:r>
          </a:p>
        </p:txBody>
      </p:sp>
      <p:sp>
        <p:nvSpPr>
          <p:cNvPr id="1048826" name="TextBox 106"/>
          <p:cNvSpPr txBox="1">
            <a:spLocks noChangeAspect="1" noMove="1" noResize="1" noRot="1" noAdjustHandles="1" noEditPoints="1" noChangeArrowheads="1" noChangeShapeType="1" noTextEdit="1"/>
          </p:cNvSpPr>
          <p:nvPr/>
        </p:nvSpPr>
        <p:spPr>
          <a:xfrm>
            <a:off x="1474859" y="3174504"/>
            <a:ext cx="2018180" cy="485967"/>
          </a:xfrm>
          <a:prstGeom prst="rect"/>
          <a:blipFill>
            <a:blip xmlns:r="http://schemas.openxmlformats.org/officeDocument/2006/relationships" r:embed="rId6"/>
            <a:stretch>
              <a:fillRect b="-5063"/>
            </a:stretch>
          </a:blipFill>
        </p:spPr>
        <p:txBody>
          <a:bodyPr/>
          <a:p>
            <a:r>
              <a:rPr lang="fr-FR">
                <a:noFill/>
              </a:rPr>
              <a:t> </a:t>
            </a:r>
          </a:p>
        </p:txBody>
      </p:sp>
      <p:sp>
        <p:nvSpPr>
          <p:cNvPr id="1048827" name="TextBox 107"/>
          <p:cNvSpPr txBox="1"/>
          <p:nvPr/>
        </p:nvSpPr>
        <p:spPr>
          <a:xfrm>
            <a:off x="224976" y="3804978"/>
            <a:ext cx="8694419" cy="447040"/>
          </a:xfrm>
          <a:prstGeom prst="rect"/>
          <a:noFill/>
        </p:spPr>
        <p:txBody>
          <a:bodyPr rtlCol="0" wrap="square">
            <a:spAutoFit/>
          </a:bodyPr>
          <a:p>
            <a:r>
              <a:rPr dirty="0" sz="2400" lang="fr-FR"/>
              <a:t>Cherchons la condition d’absence de glissement:</a:t>
            </a:r>
          </a:p>
        </p:txBody>
      </p:sp>
      <p:sp>
        <p:nvSpPr>
          <p:cNvPr id="1048828" name="TextBox 108"/>
          <p:cNvSpPr txBox="1">
            <a:spLocks noChangeAspect="1" noMove="1" noResize="1" noRot="1" noAdjustHandles="1" noEditPoints="1" noChangeArrowheads="1" noChangeShapeType="1" noTextEdit="1"/>
          </p:cNvSpPr>
          <p:nvPr/>
        </p:nvSpPr>
        <p:spPr>
          <a:xfrm>
            <a:off x="422203" y="4411150"/>
            <a:ext cx="2994346" cy="369332"/>
          </a:xfrm>
          <a:prstGeom prst="rect"/>
          <a:blipFill>
            <a:blip xmlns:r="http://schemas.openxmlformats.org/officeDocument/2006/relationships" r:embed="rId7"/>
            <a:stretch>
              <a:fillRect l="-4684" t="-26667" r="-2851" b="-50000"/>
            </a:stretch>
          </a:blipFill>
        </p:spPr>
        <p:txBody>
          <a:bodyPr/>
          <a:p>
            <a:r>
              <a:rPr lang="fr-FR">
                <a:noFill/>
              </a:rPr>
              <a:t> </a:t>
            </a:r>
          </a:p>
        </p:txBody>
      </p:sp>
      <p:sp>
        <p:nvSpPr>
          <p:cNvPr id="1048829" name="TextBox 109"/>
          <p:cNvSpPr txBox="1">
            <a:spLocks noChangeAspect="1" noMove="1" noResize="1" noRot="1" noAdjustHandles="1" noEditPoints="1" noChangeArrowheads="1" noChangeShapeType="1" noTextEdit="1"/>
          </p:cNvSpPr>
          <p:nvPr/>
        </p:nvSpPr>
        <p:spPr>
          <a:xfrm>
            <a:off x="373936" y="4920325"/>
            <a:ext cx="3290901" cy="403187"/>
          </a:xfrm>
          <a:prstGeom prst="rect"/>
          <a:blipFill>
            <a:blip xmlns:r="http://schemas.openxmlformats.org/officeDocument/2006/relationships" r:embed="rId8"/>
            <a:stretch>
              <a:fillRect l="-4259" t="-21212" r="-2407" b="-39394"/>
            </a:stretch>
          </a:blipFill>
        </p:spPr>
        <p:txBody>
          <a:bodyPr/>
          <a:p>
            <a:r>
              <a:rPr lang="fr-FR">
                <a:noFill/>
              </a:rPr>
              <a:t> </a:t>
            </a:r>
          </a:p>
        </p:txBody>
      </p:sp>
      <p:sp>
        <p:nvSpPr>
          <p:cNvPr id="1048830" name="TextBox 110"/>
          <p:cNvSpPr txBox="1">
            <a:spLocks noChangeAspect="1" noMove="1" noResize="1" noRot="1" noAdjustHandles="1" noEditPoints="1" noChangeArrowheads="1" noChangeShapeType="1" noTextEdit="1"/>
          </p:cNvSpPr>
          <p:nvPr/>
        </p:nvSpPr>
        <p:spPr>
          <a:xfrm>
            <a:off x="4184287" y="4380372"/>
            <a:ext cx="392736" cy="430887"/>
          </a:xfrm>
          <a:prstGeom prst="rect"/>
          <a:blipFill>
            <a:blip xmlns:r="http://schemas.openxmlformats.org/officeDocument/2006/relationships" r:embed="rId9"/>
            <a:stretch>
              <a:fillRect/>
            </a:stretch>
          </a:blipFill>
        </p:spPr>
        <p:txBody>
          <a:bodyPr/>
          <a:p>
            <a:r>
              <a:rPr lang="fr-FR">
                <a:noFill/>
              </a:rPr>
              <a:t> </a:t>
            </a:r>
          </a:p>
        </p:txBody>
      </p:sp>
      <p:sp>
        <p:nvSpPr>
          <p:cNvPr id="1048831" name="TextBox 112"/>
          <p:cNvSpPr txBox="1">
            <a:spLocks noChangeAspect="1" noMove="1" noResize="1" noRot="1" noAdjustHandles="1" noEditPoints="1" noChangeArrowheads="1" noChangeShapeType="1" noTextEdit="1"/>
          </p:cNvSpPr>
          <p:nvPr/>
        </p:nvSpPr>
        <p:spPr>
          <a:xfrm>
            <a:off x="4950947" y="4377376"/>
            <a:ext cx="2224199" cy="461665"/>
          </a:xfrm>
          <a:prstGeom prst="rect"/>
          <a:blipFill>
            <a:blip xmlns:r="http://schemas.openxmlformats.org/officeDocument/2006/relationships" r:embed="rId10"/>
            <a:stretch>
              <a:fillRect b="-17105"/>
            </a:stretch>
          </a:blipFill>
        </p:spPr>
        <p:txBody>
          <a:bodyPr/>
          <a:p>
            <a:r>
              <a:rPr lang="fr-FR">
                <a:noFill/>
              </a:rPr>
              <a:t> </a:t>
            </a:r>
          </a:p>
        </p:txBody>
      </p:sp>
      <p:sp>
        <p:nvSpPr>
          <p:cNvPr id="1048832" name="TextBox 113"/>
          <p:cNvSpPr txBox="1">
            <a:spLocks noChangeAspect="1" noMove="1" noResize="1" noRot="1" noAdjustHandles="1" noEditPoints="1" noChangeArrowheads="1" noChangeShapeType="1" noTextEdit="1"/>
          </p:cNvSpPr>
          <p:nvPr/>
        </p:nvSpPr>
        <p:spPr>
          <a:xfrm>
            <a:off x="4950947" y="4949774"/>
            <a:ext cx="2224199" cy="461665"/>
          </a:xfrm>
          <a:prstGeom prst="rect"/>
          <a:blipFill>
            <a:blip xmlns:r="http://schemas.openxmlformats.org/officeDocument/2006/relationships" r:embed="rId11"/>
            <a:stretch>
              <a:fillRect b="-10526"/>
            </a:stretch>
          </a:blipFill>
        </p:spPr>
        <p:txBody>
          <a:bodyPr/>
          <a:p>
            <a:r>
              <a:rPr lang="fr-FR">
                <a:noFill/>
              </a:rPr>
              <a:t> </a:t>
            </a:r>
          </a:p>
        </p:txBody>
      </p:sp>
      <p:sp>
        <p:nvSpPr>
          <p:cNvPr id="1048833" name="TextBox 114"/>
          <p:cNvSpPr txBox="1">
            <a:spLocks noChangeAspect="1" noMove="1" noResize="1" noRot="1" noAdjustHandles="1" noEditPoints="1" noChangeArrowheads="1" noChangeShapeType="1" noTextEdit="1"/>
          </p:cNvSpPr>
          <p:nvPr/>
        </p:nvSpPr>
        <p:spPr>
          <a:xfrm>
            <a:off x="4184287" y="4924232"/>
            <a:ext cx="392736" cy="430887"/>
          </a:xfrm>
          <a:prstGeom prst="rect"/>
          <a:blipFill>
            <a:blip xmlns:r="http://schemas.openxmlformats.org/officeDocument/2006/relationships" r:embed="rId12"/>
            <a:stretch>
              <a:fillRect/>
            </a:stretch>
          </a:blipFill>
        </p:spPr>
        <p:txBody>
          <a:bodyPr/>
          <a:p>
            <a:r>
              <a:rPr lang="fr-FR">
                <a:noFill/>
              </a:rPr>
              <a:t> </a:t>
            </a:r>
          </a:p>
        </p:txBody>
      </p:sp>
      <p:sp>
        <p:nvSpPr>
          <p:cNvPr id="1048834" name="TextBox 115"/>
          <p:cNvSpPr txBox="1"/>
          <p:nvPr/>
        </p:nvSpPr>
        <p:spPr>
          <a:xfrm>
            <a:off x="229326" y="5673388"/>
            <a:ext cx="4564380" cy="447040"/>
          </a:xfrm>
          <a:prstGeom prst="rect"/>
          <a:noFill/>
        </p:spPr>
        <p:txBody>
          <a:bodyPr rtlCol="0" wrap="none">
            <a:spAutoFit/>
          </a:bodyPr>
          <a:p>
            <a:r>
              <a:rPr dirty="0" sz="2400" lang="fr-FR"/>
              <a:t>L’absence de glissement impose</a:t>
            </a:r>
          </a:p>
        </p:txBody>
      </p:sp>
      <p:sp>
        <p:nvSpPr>
          <p:cNvPr id="1048835" name="TextBox 116"/>
          <p:cNvSpPr txBox="1">
            <a:spLocks noChangeAspect="1" noMove="1" noResize="1" noRot="1" noAdjustHandles="1" noEditPoints="1" noChangeArrowheads="1" noChangeShapeType="1" noTextEdit="1"/>
          </p:cNvSpPr>
          <p:nvPr/>
        </p:nvSpPr>
        <p:spPr>
          <a:xfrm>
            <a:off x="4577023" y="5616606"/>
            <a:ext cx="1721176" cy="443711"/>
          </a:xfrm>
          <a:prstGeom prst="rect"/>
          <a:blipFill>
            <a:blip xmlns:r="http://schemas.openxmlformats.org/officeDocument/2006/relationships" r:embed="rId13"/>
            <a:stretch>
              <a:fillRect/>
            </a:stretch>
          </a:blipFill>
        </p:spPr>
        <p:txBody>
          <a:bodyPr/>
          <a:p>
            <a:r>
              <a:rPr lang="fr-FR">
                <a:noFill/>
              </a:rPr>
              <a:t> </a:t>
            </a:r>
          </a:p>
        </p:txBody>
      </p:sp>
      <p:sp>
        <p:nvSpPr>
          <p:cNvPr id="1048836" name="TextBox 117"/>
          <p:cNvSpPr txBox="1"/>
          <p:nvPr/>
        </p:nvSpPr>
        <p:spPr>
          <a:xfrm>
            <a:off x="7301049" y="5633335"/>
            <a:ext cx="716279" cy="447040"/>
          </a:xfrm>
          <a:prstGeom prst="rect"/>
          <a:noFill/>
        </p:spPr>
        <p:txBody>
          <a:bodyPr rtlCol="0" wrap="none">
            <a:spAutoFit/>
          </a:bodyPr>
          <a:p>
            <a:r>
              <a:rPr dirty="0" sz="2400" lang="fr-FR"/>
              <a:t>Soit</a:t>
            </a:r>
          </a:p>
        </p:txBody>
      </p:sp>
      <p:sp>
        <p:nvSpPr>
          <p:cNvPr id="1048837" name="TextBox 118"/>
          <p:cNvSpPr txBox="1">
            <a:spLocks noChangeAspect="1" noMove="1" noResize="1" noRot="1" noAdjustHandles="1" noEditPoints="1" noChangeArrowheads="1" noChangeShapeType="1" noTextEdit="1"/>
          </p:cNvSpPr>
          <p:nvPr/>
        </p:nvSpPr>
        <p:spPr>
          <a:xfrm>
            <a:off x="8330713" y="5616606"/>
            <a:ext cx="1598964" cy="430887"/>
          </a:xfrm>
          <a:prstGeom prst="rect"/>
          <a:blipFill>
            <a:blip xmlns:r="http://schemas.openxmlformats.org/officeDocument/2006/relationships" r:embed="rId14"/>
            <a:stretch>
              <a:fillRect b="-4225"/>
            </a:stretch>
          </a:blipFill>
        </p:spPr>
        <p:txBody>
          <a:bodyPr/>
          <a:p>
            <a:r>
              <a:rPr lang="fr-FR">
                <a:noFill/>
              </a:rPr>
              <a:t> </a:t>
            </a:r>
          </a:p>
        </p:txBody>
      </p:sp>
      <mc:AlternateContent xmlns:mc="http://schemas.openxmlformats.org/markup-compatibility/2006">
        <mc:Choice xmlns:p14="http://schemas.microsoft.com/office/powerpoint/2010/main" Requires="p14">
          <p:contentPart p14:bwMode="auto" r:id="rId15">
            <p14:nvContentPartPr>
              <p14:cNvPr id="1049633" name=""/>
              <p14:cNvContentPartPr/>
              <p14:nvPr/>
            </p14:nvContentPartPr>
            <p14:xfrm>
              <a:off x="10779808" y="1119512"/>
              <a:ext cx="33745" cy="841215"/>
            </p14:xfrm>
          </p:contentPart>
        </mc:Choice>
        <mc:Fallback>
          <p:sp>
            <p:nvSpPr>
              <p:cNvPr id="1049633" name=""/>
              <p:cNvSpPr/>
              <p:nvPr/>
            </p:nvSpPr>
            <p:spPr>
              <a:xfrm>
                <a:off x="10779808" y="1119512"/>
                <a:ext cx="33745" cy="841215"/>
              </a:xfrm>
            </p:spPr>
          </p:sp>
        </mc:Fallback>
      </mc:AlternateContent>
      <mc:AlternateContent xmlns:mc="http://schemas.openxmlformats.org/markup-compatibility/2006">
        <mc:Choice xmlns:p14="http://schemas.microsoft.com/office/powerpoint/2010/main" Requires="p14">
          <p:contentPart p14:bwMode="auto" r:id="rId16">
            <p14:nvContentPartPr>
              <p14:cNvPr id="1049634" name=""/>
              <p14:cNvContentPartPr/>
              <p14:nvPr/>
            </p14:nvContentPartPr>
            <p14:xfrm>
              <a:off x="10648504" y="1761172"/>
              <a:ext cx="264991" cy="242707"/>
            </p14:xfrm>
          </p:contentPart>
        </mc:Choice>
        <mc:Fallback>
          <p:sp>
            <p:nvSpPr>
              <p:cNvPr id="1049634" name=""/>
              <p:cNvSpPr/>
              <p:nvPr/>
            </p:nvSpPr>
            <p:spPr>
              <a:xfrm>
                <a:off x="10648504" y="1761172"/>
                <a:ext cx="264991" cy="242707"/>
              </a:xfrm>
            </p:spPr>
          </p:sp>
        </mc:Fallback>
      </mc:AlternateContent>
      <mc:AlternateContent xmlns:mc="http://schemas.openxmlformats.org/markup-compatibility/2006">
        <mc:Choice xmlns:p14="http://schemas.microsoft.com/office/powerpoint/2010/main" Requires="p14">
          <p:contentPart p14:bwMode="auto" r:id="rId17">
            <p14:nvContentPartPr>
              <p14:cNvPr id="1049635" name=""/>
              <p14:cNvContentPartPr/>
              <p14:nvPr/>
            </p14:nvContentPartPr>
            <p14:xfrm>
              <a:off x="11103425" y="1529234"/>
              <a:ext cx="122444" cy="540241"/>
            </p14:xfrm>
          </p:contentPart>
        </mc:Choice>
        <mc:Fallback>
          <p:sp>
            <p:nvSpPr>
              <p:cNvPr id="1049635" name=""/>
              <p:cNvSpPr/>
              <p:nvPr/>
            </p:nvSpPr>
            <p:spPr>
              <a:xfrm>
                <a:off x="11103425" y="1529234"/>
                <a:ext cx="122444" cy="540241"/>
              </a:xfrm>
            </p:spPr>
          </p:sp>
        </mc:Fallback>
      </mc:AlternateContent>
      <mc:AlternateContent xmlns:mc="http://schemas.openxmlformats.org/markup-compatibility/2006">
        <mc:Choice xmlns:p14="http://schemas.microsoft.com/office/powerpoint/2010/main" Requires="p14">
          <p:contentPart p14:bwMode="auto" r:id="rId18">
            <p14:nvContentPartPr>
              <p14:cNvPr id="1049636" name=""/>
              <p14:cNvContentPartPr/>
              <p14:nvPr/>
            </p14:nvContentPartPr>
            <p14:xfrm>
              <a:off x="11024876" y="1377934"/>
              <a:ext cx="299002" cy="36427"/>
            </p14:xfrm>
          </p:contentPart>
        </mc:Choice>
        <mc:Fallback>
          <p:sp>
            <p:nvSpPr>
              <p:cNvPr id="1049636" name=""/>
              <p:cNvSpPr/>
              <p:nvPr/>
            </p:nvSpPr>
            <p:spPr>
              <a:xfrm>
                <a:off x="11024876" y="1377934"/>
                <a:ext cx="299002" cy="36427"/>
              </a:xfrm>
            </p:spPr>
          </p:sp>
        </mc:Fallback>
      </mc:AlternateContent>
      <mc:AlternateContent xmlns:mc="http://schemas.openxmlformats.org/markup-compatibility/2006">
        <mc:Choice xmlns:p14="http://schemas.microsoft.com/office/powerpoint/2010/main" Requires="p14">
          <p:contentPart p14:bwMode="auto" r:id="rId19">
            <p14:nvContentPartPr>
              <p14:cNvPr id="1049637" name=""/>
              <p14:cNvContentPartPr/>
              <p14:nvPr/>
            </p14:nvContentPartPr>
            <p14:xfrm>
              <a:off x="11247110" y="1258177"/>
              <a:ext cx="143755" cy="188282"/>
            </p14:xfrm>
          </p:contentPart>
        </mc:Choice>
        <mc:Fallback>
          <p:sp>
            <p:nvSpPr>
              <p:cNvPr id="1049637" name=""/>
              <p:cNvSpPr/>
              <p:nvPr/>
            </p:nvSpPr>
            <p:spPr>
              <a:xfrm>
                <a:off x="11247110" y="1258177"/>
                <a:ext cx="143755" cy="188282"/>
              </a:xfrm>
            </p:spPr>
          </p:sp>
        </mc:Fallback>
      </mc:AlternateContent>
      <mc:AlternateContent xmlns:mc="http://schemas.openxmlformats.org/markup-compatibility/2006">
        <mc:Choice xmlns:p14="http://schemas.microsoft.com/office/powerpoint/2010/main" Requires="p14">
          <p:contentPart p14:bwMode="auto" r:id="rId20">
            <p14:nvContentPartPr>
              <p14:cNvPr id="1049638" name=""/>
              <p14:cNvContentPartPr/>
              <p14:nvPr/>
            </p14:nvContentPartPr>
            <p14:xfrm>
              <a:off x="4930564" y="818802"/>
              <a:ext cx="477905" cy="447143"/>
            </p14:xfrm>
          </p:contentPart>
        </mc:Choice>
        <mc:Fallback>
          <p:sp>
            <p:nvSpPr>
              <p:cNvPr id="1049638" name=""/>
              <p:cNvSpPr/>
              <p:nvPr/>
            </p:nvSpPr>
            <p:spPr>
              <a:xfrm>
                <a:off x="4930564" y="818802"/>
                <a:ext cx="477905" cy="447143"/>
              </a:xfrm>
            </p:spPr>
          </p:sp>
        </mc:Fallback>
      </mc:AlternateContent>
      <mc:AlternateContent xmlns:mc="http://schemas.openxmlformats.org/markup-compatibility/2006">
        <mc:Choice xmlns:p14="http://schemas.microsoft.com/office/powerpoint/2010/main" Requires="p14">
          <p:contentPart p14:bwMode="auto" r:id="rId21">
            <p14:nvContentPartPr>
              <p14:cNvPr id="1049639" name=""/>
              <p14:cNvContentPartPr/>
              <p14:nvPr/>
            </p14:nvContentPartPr>
            <p14:xfrm>
              <a:off x="2349310" y="1657229"/>
              <a:ext cx="3489680" cy="44163"/>
            </p14:xfrm>
          </p:contentPart>
        </mc:Choice>
        <mc:Fallback>
          <p:sp>
            <p:nvSpPr>
              <p:cNvPr id="1049639" name=""/>
              <p:cNvSpPr/>
              <p:nvPr/>
            </p:nvSpPr>
            <p:spPr>
              <a:xfrm>
                <a:off x="2349310" y="1657229"/>
                <a:ext cx="3489680" cy="44163"/>
              </a:xfrm>
            </p:spPr>
          </p:sp>
        </mc:Fallback>
      </mc:AlternateContent>
      <mc:AlternateContent xmlns:mc="http://schemas.openxmlformats.org/markup-compatibility/2006">
        <mc:Choice xmlns:p14="http://schemas.microsoft.com/office/powerpoint/2010/main" Requires="p14">
          <p:contentPart p14:bwMode="auto" r:id="rId22">
            <p14:nvContentPartPr>
              <p14:cNvPr id="1049640" name=""/>
              <p14:cNvContentPartPr/>
              <p14:nvPr/>
            </p14:nvContentPartPr>
            <p14:xfrm>
              <a:off x="4299795" y="1720661"/>
              <a:ext cx="788773" cy="48826"/>
            </p14:xfrm>
          </p:contentPart>
        </mc:Choice>
        <mc:Fallback>
          <p:sp>
            <p:nvSpPr>
              <p:cNvPr id="1049640" name=""/>
              <p:cNvSpPr/>
              <p:nvPr/>
            </p:nvSpPr>
            <p:spPr>
              <a:xfrm>
                <a:off x="4299795" y="1720661"/>
                <a:ext cx="788773" cy="48826"/>
              </a:xfrm>
            </p:spPr>
          </p:sp>
        </mc:Fallback>
      </mc:AlternateContent>
      <mc:AlternateContent xmlns:mc="http://schemas.openxmlformats.org/markup-compatibility/2006">
        <mc:Choice xmlns:p14="http://schemas.microsoft.com/office/powerpoint/2010/main" Requires="p14">
          <p:contentPart p14:bwMode="auto" r:id="rId23">
            <p14:nvContentPartPr>
              <p14:cNvPr id="1049641" name=""/>
              <p14:cNvContentPartPr/>
              <p14:nvPr/>
            </p14:nvContentPartPr>
            <p14:xfrm>
              <a:off x="4351526" y="1708913"/>
              <a:ext cx="717148" cy="46730"/>
            </p14:xfrm>
          </p:contentPart>
        </mc:Choice>
        <mc:Fallback>
          <p:sp>
            <p:nvSpPr>
              <p:cNvPr id="1049641" name=""/>
              <p:cNvSpPr/>
              <p:nvPr/>
            </p:nvSpPr>
            <p:spPr>
              <a:xfrm>
                <a:off x="4351526" y="1708913"/>
                <a:ext cx="717148" cy="46730"/>
              </a:xfrm>
            </p:spPr>
          </p:sp>
        </mc:Fallback>
      </mc:AlternateContent>
      <mc:AlternateContent xmlns:mc="http://schemas.openxmlformats.org/markup-compatibility/2006">
        <mc:Choice xmlns:p14="http://schemas.microsoft.com/office/powerpoint/2010/main" Requires="p14">
          <p:contentPart p14:bwMode="auto" r:id="rId24">
            <p14:nvContentPartPr>
              <p14:cNvPr id="1049642" name=""/>
              <p14:cNvContentPartPr/>
              <p14:nvPr/>
            </p14:nvContentPartPr>
            <p14:xfrm>
              <a:off x="3061642" y="2506164"/>
              <a:ext cx="160238" cy="619565"/>
            </p14:xfrm>
          </p:contentPart>
        </mc:Choice>
        <mc:Fallback>
          <p:sp>
            <p:nvSpPr>
              <p:cNvPr id="1049642" name=""/>
              <p:cNvSpPr/>
              <p:nvPr/>
            </p:nvSpPr>
            <p:spPr>
              <a:xfrm>
                <a:off x="3061642" y="2506164"/>
                <a:ext cx="160238" cy="619565"/>
              </a:xfrm>
            </p:spPr>
          </p:sp>
        </mc:Fallback>
      </mc:AlternateContent>
      <mc:AlternateContent xmlns:mc="http://schemas.openxmlformats.org/markup-compatibility/2006">
        <mc:Choice xmlns:p14="http://schemas.microsoft.com/office/powerpoint/2010/main" Requires="p14">
          <p:contentPart p14:bwMode="auto" r:id="rId25">
            <p14:nvContentPartPr>
              <p14:cNvPr id="1049643" name=""/>
              <p14:cNvContentPartPr/>
              <p14:nvPr/>
            </p14:nvContentPartPr>
            <p14:xfrm>
              <a:off x="3343615" y="2705403"/>
              <a:ext cx="346758" cy="320922"/>
            </p14:xfrm>
          </p:contentPart>
        </mc:Choice>
        <mc:Fallback>
          <p:sp>
            <p:nvSpPr>
              <p:cNvPr id="1049643" name=""/>
              <p:cNvSpPr/>
              <p:nvPr/>
            </p:nvSpPr>
            <p:spPr>
              <a:xfrm>
                <a:off x="3343615" y="2705403"/>
                <a:ext cx="346758" cy="320922"/>
              </a:xfrm>
            </p:spPr>
          </p:sp>
        </mc:Fallback>
      </mc:AlternateContent>
      <mc:AlternateContent xmlns:mc="http://schemas.openxmlformats.org/markup-compatibility/2006">
        <mc:Choice xmlns:p14="http://schemas.microsoft.com/office/powerpoint/2010/main" Requires="p14">
          <p:contentPart p14:bwMode="auto" r:id="rId26">
            <p14:nvContentPartPr>
              <p14:cNvPr id="1049644" name=""/>
              <p14:cNvContentPartPr/>
              <p14:nvPr/>
            </p14:nvContentPartPr>
            <p14:xfrm>
              <a:off x="3384466" y="2614713"/>
              <a:ext cx="252978" cy="4030"/>
            </p14:xfrm>
          </p:contentPart>
        </mc:Choice>
        <mc:Fallback>
          <p:sp>
            <p:nvSpPr>
              <p:cNvPr id="1049644" name=""/>
              <p:cNvSpPr/>
              <p:nvPr/>
            </p:nvSpPr>
            <p:spPr>
              <a:xfrm>
                <a:off x="3384466" y="2614713"/>
                <a:ext cx="252978" cy="4030"/>
              </a:xfrm>
            </p:spPr>
          </p:sp>
        </mc:Fallback>
      </mc:AlternateContent>
      <mc:AlternateContent xmlns:mc="http://schemas.openxmlformats.org/markup-compatibility/2006">
        <mc:Choice xmlns:p14="http://schemas.microsoft.com/office/powerpoint/2010/main" Requires="p14">
          <p:contentPart p14:bwMode="auto" r:id="rId27">
            <p14:nvContentPartPr>
              <p14:cNvPr id="1049645" name=""/>
              <p14:cNvContentPartPr/>
              <p14:nvPr/>
            </p14:nvContentPartPr>
            <p14:xfrm>
              <a:off x="3572916" y="2549476"/>
              <a:ext cx="157102" cy="180001"/>
            </p14:xfrm>
          </p:contentPart>
        </mc:Choice>
        <mc:Fallback>
          <p:sp>
            <p:nvSpPr>
              <p:cNvPr id="1049645" name=""/>
              <p:cNvSpPr/>
              <p:nvPr/>
            </p:nvSpPr>
            <p:spPr>
              <a:xfrm>
                <a:off x="3572916" y="2549476"/>
                <a:ext cx="157102" cy="180001"/>
              </a:xfrm>
            </p:spPr>
          </p:sp>
        </mc:Fallback>
      </mc:AlternateContent>
      <mc:AlternateContent xmlns:mc="http://schemas.openxmlformats.org/markup-compatibility/2006">
        <mc:Choice xmlns:p14="http://schemas.microsoft.com/office/powerpoint/2010/main" Requires="p14">
          <p:contentPart p14:bwMode="auto" r:id="rId28">
            <p14:nvContentPartPr>
              <p14:cNvPr id="1049646" name=""/>
              <p14:cNvContentPartPr/>
              <p14:nvPr/>
            </p14:nvContentPartPr>
            <p14:xfrm>
              <a:off x="3837907" y="2844068"/>
              <a:ext cx="143390" cy="18913"/>
            </p14:xfrm>
          </p:contentPart>
        </mc:Choice>
        <mc:Fallback>
          <p:sp>
            <p:nvSpPr>
              <p:cNvPr id="1049646" name=""/>
              <p:cNvSpPr/>
              <p:nvPr/>
            </p:nvSpPr>
            <p:spPr>
              <a:xfrm>
                <a:off x="3837907" y="2844068"/>
                <a:ext cx="143390" cy="18913"/>
              </a:xfrm>
            </p:spPr>
          </p:sp>
        </mc:Fallback>
      </mc:AlternateContent>
      <mc:AlternateContent xmlns:mc="http://schemas.openxmlformats.org/markup-compatibility/2006">
        <mc:Choice xmlns:p14="http://schemas.microsoft.com/office/powerpoint/2010/main" Requires="p14">
          <p:contentPart p14:bwMode="auto" r:id="rId29">
            <p14:nvContentPartPr>
              <p14:cNvPr id="1049647" name=""/>
              <p14:cNvContentPartPr/>
              <p14:nvPr/>
            </p14:nvContentPartPr>
            <p14:xfrm>
              <a:off x="3803596" y="2957483"/>
              <a:ext cx="199070" cy="8325"/>
            </p14:xfrm>
          </p:contentPart>
        </mc:Choice>
        <mc:Fallback>
          <p:sp>
            <p:nvSpPr>
              <p:cNvPr id="1049647" name=""/>
              <p:cNvSpPr/>
              <p:nvPr/>
            </p:nvSpPr>
            <p:spPr>
              <a:xfrm>
                <a:off x="3803596" y="2957483"/>
                <a:ext cx="199070" cy="8325"/>
              </a:xfrm>
            </p:spPr>
          </p:sp>
        </mc:Fallback>
      </mc:AlternateContent>
      <mc:AlternateContent xmlns:mc="http://schemas.openxmlformats.org/markup-compatibility/2006">
        <mc:Choice xmlns:p14="http://schemas.microsoft.com/office/powerpoint/2010/main" Requires="p14">
          <p:contentPart p14:bwMode="auto" r:id="rId30">
            <p14:nvContentPartPr>
              <p14:cNvPr id="1049648" name=""/>
              <p14:cNvContentPartPr/>
              <p14:nvPr/>
            </p14:nvContentPartPr>
            <p14:xfrm>
              <a:off x="4154707" y="2597594"/>
              <a:ext cx="442594" cy="365602"/>
            </p14:xfrm>
          </p:contentPart>
        </mc:Choice>
        <mc:Fallback>
          <p:sp>
            <p:nvSpPr>
              <p:cNvPr id="1049648" name=""/>
              <p:cNvSpPr/>
              <p:nvPr/>
            </p:nvSpPr>
            <p:spPr>
              <a:xfrm>
                <a:off x="4154707" y="2597594"/>
                <a:ext cx="442594" cy="365602"/>
              </a:xfrm>
            </p:spPr>
          </p:sp>
        </mc:Fallback>
      </mc:AlternateContent>
      <mc:AlternateContent xmlns:mc="http://schemas.openxmlformats.org/markup-compatibility/2006">
        <mc:Choice xmlns:p14="http://schemas.microsoft.com/office/powerpoint/2010/main" Requires="p14">
          <p:contentPart p14:bwMode="auto" r:id="rId31">
            <p14:nvContentPartPr>
              <p14:cNvPr id="1049649" name=""/>
              <p14:cNvContentPartPr/>
              <p14:nvPr/>
            </p14:nvContentPartPr>
            <p14:xfrm>
              <a:off x="4354285" y="2595553"/>
              <a:ext cx="147684" cy="37173"/>
            </p14:xfrm>
          </p:contentPart>
        </mc:Choice>
        <mc:Fallback>
          <p:sp>
            <p:nvSpPr>
              <p:cNvPr id="1049649" name=""/>
              <p:cNvSpPr/>
              <p:nvPr/>
            </p:nvSpPr>
            <p:spPr>
              <a:xfrm>
                <a:off x="4354285" y="2595553"/>
                <a:ext cx="147684" cy="37173"/>
              </a:xfrm>
            </p:spPr>
          </p:sp>
        </mc:Fallback>
      </mc:AlternateContent>
      <mc:AlternateContent xmlns:mc="http://schemas.openxmlformats.org/markup-compatibility/2006">
        <mc:Choice xmlns:p14="http://schemas.microsoft.com/office/powerpoint/2010/main" Requires="p14">
          <p:contentPart p14:bwMode="auto" r:id="rId32">
            <p14:nvContentPartPr>
              <p14:cNvPr id="1049650" name=""/>
              <p14:cNvContentPartPr/>
              <p14:nvPr/>
            </p14:nvContentPartPr>
            <p14:xfrm>
              <a:off x="4505137" y="2514775"/>
              <a:ext cx="142023" cy="187529"/>
            </p14:xfrm>
          </p:contentPart>
        </mc:Choice>
        <mc:Fallback>
          <p:sp>
            <p:nvSpPr>
              <p:cNvPr id="1049650" name=""/>
              <p:cNvSpPr/>
              <p:nvPr/>
            </p:nvSpPr>
            <p:spPr>
              <a:xfrm>
                <a:off x="4505137" y="2514775"/>
                <a:ext cx="142023" cy="187529"/>
              </a:xfrm>
            </p:spPr>
          </p:sp>
        </mc:Fallback>
      </mc:AlternateContent>
      <mc:AlternateContent xmlns:mc="http://schemas.openxmlformats.org/markup-compatibility/2006">
        <mc:Choice xmlns:p14="http://schemas.microsoft.com/office/powerpoint/2010/main" Requires="p14">
          <p:contentPart p14:bwMode="auto" r:id="rId33">
            <p14:nvContentPartPr>
              <p14:cNvPr id="1049651" name=""/>
              <p14:cNvContentPartPr/>
              <p14:nvPr/>
            </p14:nvContentPartPr>
            <p14:xfrm>
              <a:off x="4188942" y="2931068"/>
              <a:ext cx="453441" cy="10734"/>
            </p14:xfrm>
          </p:contentPart>
        </mc:Choice>
        <mc:Fallback>
          <p:sp>
            <p:nvSpPr>
              <p:cNvPr id="1049651" name=""/>
              <p:cNvSpPr/>
              <p:nvPr/>
            </p:nvSpPr>
            <p:spPr>
              <a:xfrm>
                <a:off x="4188942" y="2931068"/>
                <a:ext cx="453441" cy="10734"/>
              </a:xfrm>
            </p:spPr>
          </p:sp>
        </mc:Fallback>
      </mc:AlternateContent>
      <mc:AlternateContent xmlns:mc="http://schemas.openxmlformats.org/markup-compatibility/2006">
        <mc:Choice xmlns:p14="http://schemas.microsoft.com/office/powerpoint/2010/main" Requires="p14">
          <p:contentPart p14:bwMode="auto" r:id="rId34">
            <p14:nvContentPartPr>
              <p14:cNvPr id="1049652" name=""/>
              <p14:cNvContentPartPr/>
              <p14:nvPr/>
            </p14:nvContentPartPr>
            <p14:xfrm>
              <a:off x="4166088" y="2972878"/>
              <a:ext cx="370884" cy="277381"/>
            </p14:xfrm>
          </p:contentPart>
        </mc:Choice>
        <mc:Fallback>
          <p:sp>
            <p:nvSpPr>
              <p:cNvPr id="1049652" name=""/>
              <p:cNvSpPr/>
              <p:nvPr/>
            </p:nvSpPr>
            <p:spPr>
              <a:xfrm>
                <a:off x="4166088" y="2972878"/>
                <a:ext cx="370884" cy="277381"/>
              </a:xfrm>
            </p:spPr>
          </p:sp>
        </mc:Fallback>
      </mc:AlternateContent>
      <mc:AlternateContent xmlns:mc="http://schemas.openxmlformats.org/markup-compatibility/2006">
        <mc:Choice xmlns:p14="http://schemas.microsoft.com/office/powerpoint/2010/main" Requires="p14">
          <p:contentPart p14:bwMode="auto" r:id="rId35">
            <p14:nvContentPartPr>
              <p14:cNvPr id="1049653" name=""/>
              <p14:cNvContentPartPr/>
              <p14:nvPr/>
            </p14:nvContentPartPr>
            <p14:xfrm>
              <a:off x="4762210" y="2877168"/>
              <a:ext cx="142203" cy="1640"/>
            </p14:xfrm>
          </p:contentPart>
        </mc:Choice>
        <mc:Fallback>
          <p:sp>
            <p:nvSpPr>
              <p:cNvPr id="1049653" name=""/>
              <p:cNvSpPr/>
              <p:nvPr/>
            </p:nvSpPr>
            <p:spPr>
              <a:xfrm>
                <a:off x="4762210" y="2877168"/>
                <a:ext cx="142203" cy="1640"/>
              </a:xfrm>
            </p:spPr>
          </p:sp>
        </mc:Fallback>
      </mc:AlternateContent>
      <mc:AlternateContent xmlns:mc="http://schemas.openxmlformats.org/markup-compatibility/2006">
        <mc:Choice xmlns:p14="http://schemas.microsoft.com/office/powerpoint/2010/main" Requires="p14">
          <p:contentPart p14:bwMode="auto" r:id="rId36">
            <p14:nvContentPartPr>
              <p14:cNvPr id="1049654" name=""/>
              <p14:cNvContentPartPr/>
              <p14:nvPr/>
            </p14:nvContentPartPr>
            <p14:xfrm>
              <a:off x="4744790" y="2939382"/>
              <a:ext cx="213788" cy="34740"/>
            </p14:xfrm>
          </p:contentPart>
        </mc:Choice>
        <mc:Fallback>
          <p:sp>
            <p:nvSpPr>
              <p:cNvPr id="1049654" name=""/>
              <p:cNvSpPr/>
              <p:nvPr/>
            </p:nvSpPr>
            <p:spPr>
              <a:xfrm>
                <a:off x="4744790" y="2939382"/>
                <a:ext cx="213788" cy="34740"/>
              </a:xfrm>
            </p:spPr>
          </p:sp>
        </mc:Fallback>
      </mc:AlternateContent>
      <mc:AlternateContent xmlns:mc="http://schemas.openxmlformats.org/markup-compatibility/2006">
        <mc:Choice xmlns:p14="http://schemas.microsoft.com/office/powerpoint/2010/main" Requires="p14">
          <p:contentPart p14:bwMode="auto" r:id="rId37">
            <p14:nvContentPartPr>
              <p14:cNvPr id="1049655" name=""/>
              <p14:cNvContentPartPr/>
              <p14:nvPr/>
            </p14:nvContentPartPr>
            <p14:xfrm>
              <a:off x="4971775" y="2844068"/>
              <a:ext cx="150040" cy="170829"/>
            </p14:xfrm>
          </p:contentPart>
        </mc:Choice>
        <mc:Fallback>
          <p:sp>
            <p:nvSpPr>
              <p:cNvPr id="1049655" name=""/>
              <p:cNvSpPr/>
              <p:nvPr/>
            </p:nvSpPr>
            <p:spPr>
              <a:xfrm>
                <a:off x="4971775" y="2844068"/>
                <a:ext cx="150040" cy="170829"/>
              </a:xfrm>
            </p:spPr>
          </p:sp>
        </mc:Fallback>
      </mc:AlternateContent>
      <mc:AlternateContent xmlns:mc="http://schemas.openxmlformats.org/markup-compatibility/2006">
        <mc:Choice xmlns:p14="http://schemas.microsoft.com/office/powerpoint/2010/main" Requires="p14">
          <p:contentPart p14:bwMode="auto" r:id="rId38">
            <p14:nvContentPartPr>
              <p14:cNvPr id="1049656" name=""/>
              <p14:cNvContentPartPr/>
              <p14:nvPr/>
            </p14:nvContentPartPr>
            <p14:xfrm>
              <a:off x="5395128" y="2783720"/>
              <a:ext cx="232244" cy="374040"/>
            </p14:xfrm>
          </p:contentPart>
        </mc:Choice>
        <mc:Fallback>
          <p:sp>
            <p:nvSpPr>
              <p:cNvPr id="1049656" name=""/>
              <p:cNvSpPr/>
              <p:nvPr/>
            </p:nvSpPr>
            <p:spPr>
              <a:xfrm>
                <a:off x="5395128" y="2783720"/>
                <a:ext cx="232244" cy="374040"/>
              </a:xfrm>
            </p:spPr>
          </p:sp>
        </mc:Fallback>
      </mc:AlternateContent>
      <mc:AlternateContent xmlns:mc="http://schemas.openxmlformats.org/markup-compatibility/2006">
        <mc:Choice xmlns:p14="http://schemas.microsoft.com/office/powerpoint/2010/main" Requires="p14">
          <p:contentPart p14:bwMode="auto" r:id="rId39">
            <p14:nvContentPartPr>
              <p14:cNvPr id="1049657" name=""/>
              <p14:cNvContentPartPr/>
              <p14:nvPr/>
            </p14:nvContentPartPr>
            <p14:xfrm>
              <a:off x="5446331" y="2699030"/>
              <a:ext cx="183288" cy="24188"/>
            </p14:xfrm>
          </p:contentPart>
        </mc:Choice>
        <mc:Fallback>
          <p:sp>
            <p:nvSpPr>
              <p:cNvPr id="1049657" name=""/>
              <p:cNvSpPr/>
              <p:nvPr/>
            </p:nvSpPr>
            <p:spPr>
              <a:xfrm>
                <a:off x="5446331" y="2699030"/>
                <a:ext cx="183288" cy="24188"/>
              </a:xfrm>
            </p:spPr>
          </p:sp>
        </mc:Fallback>
      </mc:AlternateContent>
      <mc:AlternateContent xmlns:mc="http://schemas.openxmlformats.org/markup-compatibility/2006">
        <mc:Choice xmlns:p14="http://schemas.microsoft.com/office/powerpoint/2010/main" Requires="p14">
          <p:contentPart p14:bwMode="auto" r:id="rId40">
            <p14:nvContentPartPr>
              <p14:cNvPr id="1049658" name=""/>
              <p14:cNvContentPartPr/>
              <p14:nvPr/>
            </p14:nvContentPartPr>
            <p14:xfrm>
              <a:off x="5523401" y="2644707"/>
              <a:ext cx="186934" cy="125741"/>
            </p14:xfrm>
          </p:contentPart>
        </mc:Choice>
        <mc:Fallback>
          <p:sp>
            <p:nvSpPr>
              <p:cNvPr id="1049658" name=""/>
              <p:cNvSpPr/>
              <p:nvPr/>
            </p:nvSpPr>
            <p:spPr>
              <a:xfrm>
                <a:off x="5523401" y="2644707"/>
                <a:ext cx="186934" cy="125741"/>
              </a:xfrm>
            </p:spPr>
          </p:sp>
        </mc:Fallback>
      </mc:AlternateContent>
      <mc:AlternateContent xmlns:mc="http://schemas.openxmlformats.org/markup-compatibility/2006">
        <mc:Choice xmlns:p14="http://schemas.microsoft.com/office/powerpoint/2010/main" Requires="p14">
          <p:contentPart p14:bwMode="auto" r:id="rId41">
            <p14:nvContentPartPr>
              <p14:cNvPr id="1049659" name=""/>
              <p14:cNvContentPartPr/>
              <p14:nvPr/>
            </p14:nvContentPartPr>
            <p14:xfrm>
              <a:off x="5728743" y="2836656"/>
              <a:ext cx="142465" cy="7411"/>
            </p14:xfrm>
          </p:contentPart>
        </mc:Choice>
        <mc:Fallback>
          <p:sp>
            <p:nvSpPr>
              <p:cNvPr id="1049659" name=""/>
              <p:cNvSpPr/>
              <p:nvPr/>
            </p:nvSpPr>
            <p:spPr>
              <a:xfrm>
                <a:off x="5728743" y="2836656"/>
                <a:ext cx="142465" cy="7411"/>
              </a:xfrm>
            </p:spPr>
          </p:sp>
        </mc:Fallback>
      </mc:AlternateContent>
      <mc:AlternateContent xmlns:mc="http://schemas.openxmlformats.org/markup-compatibility/2006">
        <mc:Choice xmlns:p14="http://schemas.microsoft.com/office/powerpoint/2010/main" Requires="p14">
          <p:contentPart p14:bwMode="auto" r:id="rId42">
            <p14:nvContentPartPr>
              <p14:cNvPr id="1049660" name=""/>
              <p14:cNvContentPartPr/>
              <p14:nvPr/>
            </p14:nvContentPartPr>
            <p14:xfrm>
              <a:off x="5737188" y="2930841"/>
              <a:ext cx="156329" cy="12093"/>
            </p14:xfrm>
          </p:contentPart>
        </mc:Choice>
        <mc:Fallback>
          <p:sp>
            <p:nvSpPr>
              <p:cNvPr id="1049660" name=""/>
              <p:cNvSpPr/>
              <p:nvPr/>
            </p:nvSpPr>
            <p:spPr>
              <a:xfrm>
                <a:off x="5737188" y="2930841"/>
                <a:ext cx="156329" cy="12093"/>
              </a:xfrm>
            </p:spPr>
          </p:sp>
        </mc:Fallback>
      </mc:AlternateContent>
      <mc:AlternateContent xmlns:mc="http://schemas.openxmlformats.org/markup-compatibility/2006">
        <mc:Choice xmlns:p14="http://schemas.microsoft.com/office/powerpoint/2010/main" Requires="p14">
          <p:contentPart p14:bwMode="auto" r:id="rId43">
            <p14:nvContentPartPr>
              <p14:cNvPr id="1049661" name=""/>
              <p14:cNvContentPartPr/>
              <p14:nvPr/>
            </p14:nvContentPartPr>
            <p14:xfrm>
              <a:off x="5955881" y="2819601"/>
              <a:ext cx="144180" cy="138339"/>
            </p14:xfrm>
          </p:contentPart>
        </mc:Choice>
        <mc:Fallback>
          <p:sp>
            <p:nvSpPr>
              <p:cNvPr id="1049661" name=""/>
              <p:cNvSpPr/>
              <p:nvPr/>
            </p:nvSpPr>
            <p:spPr>
              <a:xfrm>
                <a:off x="5955881" y="2819601"/>
                <a:ext cx="144180" cy="138339"/>
              </a:xfrm>
            </p:spPr>
          </p:sp>
        </mc:Fallback>
      </mc:AlternateContent>
      <mc:AlternateContent xmlns:mc="http://schemas.openxmlformats.org/markup-compatibility/2006">
        <mc:Choice xmlns:p14="http://schemas.microsoft.com/office/powerpoint/2010/main" Requires="p14">
          <p:contentPart p14:bwMode="auto" r:id="rId44">
            <p14:nvContentPartPr>
              <p14:cNvPr id="1049662" name=""/>
              <p14:cNvContentPartPr/>
              <p14:nvPr/>
            </p14:nvContentPartPr>
            <p14:xfrm>
              <a:off x="5917193" y="2715085"/>
              <a:ext cx="188840" cy="8133"/>
            </p14:xfrm>
          </p:contentPart>
        </mc:Choice>
        <mc:Fallback>
          <p:sp>
            <p:nvSpPr>
              <p:cNvPr id="1049662" name=""/>
              <p:cNvSpPr/>
              <p:nvPr/>
            </p:nvSpPr>
            <p:spPr>
              <a:xfrm>
                <a:off x="5917193" y="2715085"/>
                <a:ext cx="188840" cy="8133"/>
              </a:xfrm>
            </p:spPr>
          </p:sp>
        </mc:Fallback>
      </mc:AlternateContent>
      <mc:AlternateContent xmlns:mc="http://schemas.openxmlformats.org/markup-compatibility/2006">
        <mc:Choice xmlns:p14="http://schemas.microsoft.com/office/powerpoint/2010/main" Requires="p14">
          <p:contentPart p14:bwMode="auto" r:id="rId45">
            <p14:nvContentPartPr>
              <p14:cNvPr id="1049663" name=""/>
              <p14:cNvContentPartPr/>
              <p14:nvPr/>
            </p14:nvContentPartPr>
            <p14:xfrm>
              <a:off x="5994262" y="2636218"/>
              <a:ext cx="102407" cy="103924"/>
            </p14:xfrm>
          </p:contentPart>
        </mc:Choice>
        <mc:Fallback>
          <p:sp>
            <p:nvSpPr>
              <p:cNvPr id="1049663" name=""/>
              <p:cNvSpPr/>
              <p:nvPr/>
            </p:nvSpPr>
            <p:spPr>
              <a:xfrm>
                <a:off x="5994262" y="2636218"/>
                <a:ext cx="102407" cy="103924"/>
              </a:xfrm>
            </p:spPr>
          </p:sp>
        </mc:Fallback>
      </mc:AlternateContent>
      <mc:AlternateContent xmlns:mc="http://schemas.openxmlformats.org/markup-compatibility/2006">
        <mc:Choice xmlns:p14="http://schemas.microsoft.com/office/powerpoint/2010/main" Requires="p14">
          <p:contentPart p14:bwMode="auto" r:id="rId46">
            <p14:nvContentPartPr>
              <p14:cNvPr id="1049664" name=""/>
              <p14:cNvContentPartPr/>
              <p14:nvPr/>
            </p14:nvContentPartPr>
            <p14:xfrm>
              <a:off x="6045465" y="2610089"/>
              <a:ext cx="252521" cy="606623"/>
            </p14:xfrm>
          </p:contentPart>
        </mc:Choice>
        <mc:Fallback>
          <p:sp>
            <p:nvSpPr>
              <p:cNvPr id="1049664" name=""/>
              <p:cNvSpPr/>
              <p:nvPr/>
            </p:nvSpPr>
            <p:spPr>
              <a:xfrm>
                <a:off x="6045465" y="2610089"/>
                <a:ext cx="252521" cy="606623"/>
              </a:xfrm>
            </p:spPr>
          </p:sp>
        </mc:Fallback>
      </mc:AlternateContent>
      <mc:AlternateContent xmlns:mc="http://schemas.openxmlformats.org/markup-compatibility/2006">
        <mc:Choice xmlns:p14="http://schemas.microsoft.com/office/powerpoint/2010/main" Requires="p14">
          <p:contentPart p14:bwMode="auto" r:id="rId47">
            <p14:nvContentPartPr>
              <p14:cNvPr id="1049665" name=""/>
              <p14:cNvContentPartPr/>
              <p14:nvPr/>
            </p14:nvContentPartPr>
            <p14:xfrm>
              <a:off x="3752392" y="2410850"/>
              <a:ext cx="1855551" cy="31749"/>
            </p14:xfrm>
          </p:contentPart>
        </mc:Choice>
        <mc:Fallback>
          <p:sp>
            <p:nvSpPr>
              <p:cNvPr id="1049665" name=""/>
              <p:cNvSpPr/>
              <p:nvPr/>
            </p:nvSpPr>
            <p:spPr>
              <a:xfrm>
                <a:off x="3752392" y="2410850"/>
                <a:ext cx="1855551" cy="31749"/>
              </a:xfrm>
            </p:spPr>
          </p:sp>
        </mc:Fallback>
      </mc:AlternateContent>
      <mc:AlternateContent xmlns:mc="http://schemas.openxmlformats.org/markup-compatibility/2006">
        <mc:Choice xmlns:p14="http://schemas.microsoft.com/office/powerpoint/2010/main" Requires="p14">
          <p:contentPart p14:bwMode="auto" r:id="rId48">
            <p14:nvContentPartPr>
              <p14:cNvPr id="1049666" name=""/>
              <p14:cNvContentPartPr/>
              <p14:nvPr/>
            </p14:nvContentPartPr>
            <p14:xfrm>
              <a:off x="1289854" y="3130047"/>
              <a:ext cx="2260594" cy="602189"/>
            </p14:xfrm>
          </p:contentPart>
        </mc:Choice>
        <mc:Fallback>
          <p:sp>
            <p:nvSpPr>
              <p:cNvPr id="1049666" name=""/>
              <p:cNvSpPr/>
              <p:nvPr/>
            </p:nvSpPr>
            <p:spPr>
              <a:xfrm>
                <a:off x="1289854" y="3130047"/>
                <a:ext cx="2260594" cy="602189"/>
              </a:xfrm>
            </p:spPr>
          </p:sp>
        </mc:Fallback>
      </mc:AlternateContent>
      <mc:AlternateContent xmlns:mc="http://schemas.openxmlformats.org/markup-compatibility/2006">
        <mc:Choice xmlns:p14="http://schemas.microsoft.com/office/powerpoint/2010/main" Requires="p14">
          <p:contentPart p14:bwMode="auto" r:id="rId49">
            <p14:nvContentPartPr>
              <p14:cNvPr id="1049667" name=""/>
              <p14:cNvContentPartPr/>
              <p14:nvPr/>
            </p14:nvContentPartPr>
            <p14:xfrm>
              <a:off x="8539414" y="4456385"/>
              <a:ext cx="15274" cy="425572"/>
            </p14:xfrm>
          </p:contentPart>
        </mc:Choice>
        <mc:Fallback>
          <p:sp>
            <p:nvSpPr>
              <p:cNvPr id="1049667" name=""/>
              <p:cNvSpPr/>
              <p:nvPr/>
            </p:nvSpPr>
            <p:spPr>
              <a:xfrm>
                <a:off x="8539414" y="4456385"/>
                <a:ext cx="15274" cy="425572"/>
              </a:xfrm>
            </p:spPr>
          </p:sp>
        </mc:Fallback>
      </mc:AlternateContent>
      <mc:AlternateContent xmlns:mc="http://schemas.openxmlformats.org/markup-compatibility/2006">
        <mc:Choice xmlns:p14="http://schemas.microsoft.com/office/powerpoint/2010/main" Requires="p14">
          <p:contentPart p14:bwMode="auto" r:id="rId50">
            <p14:nvContentPartPr>
              <p14:cNvPr id="1049668" name=""/>
              <p14:cNvContentPartPr/>
              <p14:nvPr/>
            </p14:nvContentPartPr>
            <p14:xfrm>
              <a:off x="8363876" y="4421644"/>
              <a:ext cx="460208" cy="25706"/>
            </p14:xfrm>
          </p:contentPart>
        </mc:Choice>
        <mc:Fallback>
          <p:sp>
            <p:nvSpPr>
              <p:cNvPr id="1049668" name=""/>
              <p:cNvSpPr/>
              <p:nvPr/>
            </p:nvSpPr>
            <p:spPr>
              <a:xfrm>
                <a:off x="8363876" y="4421644"/>
                <a:ext cx="460208" cy="25706"/>
              </a:xfrm>
            </p:spPr>
          </p:sp>
        </mc:Fallback>
      </mc:AlternateContent>
      <mc:AlternateContent xmlns:mc="http://schemas.openxmlformats.org/markup-compatibility/2006">
        <mc:Choice xmlns:p14="http://schemas.microsoft.com/office/powerpoint/2010/main" Requires="p14">
          <p:contentPart p14:bwMode="auto" r:id="rId51">
            <p14:nvContentPartPr>
              <p14:cNvPr id="1049669" name=""/>
              <p14:cNvContentPartPr/>
              <p14:nvPr/>
            </p14:nvContentPartPr>
            <p14:xfrm>
              <a:off x="8937145" y="4628742"/>
              <a:ext cx="201708" cy="4479"/>
            </p14:xfrm>
          </p:contentPart>
        </mc:Choice>
        <mc:Fallback>
          <p:sp>
            <p:nvSpPr>
              <p:cNvPr id="1049669" name=""/>
              <p:cNvSpPr/>
              <p:nvPr/>
            </p:nvSpPr>
            <p:spPr>
              <a:xfrm>
                <a:off x="8937145" y="4628742"/>
                <a:ext cx="201708" cy="4479"/>
              </a:xfrm>
            </p:spPr>
          </p:sp>
        </mc:Fallback>
      </mc:AlternateContent>
      <mc:AlternateContent xmlns:mc="http://schemas.openxmlformats.org/markup-compatibility/2006">
        <mc:Choice xmlns:p14="http://schemas.microsoft.com/office/powerpoint/2010/main" Requires="p14">
          <p:contentPart p14:bwMode="auto" r:id="rId52">
            <p14:nvContentPartPr>
              <p14:cNvPr id="1049670" name=""/>
              <p14:cNvContentPartPr/>
              <p14:nvPr/>
            </p14:nvContentPartPr>
            <p14:xfrm>
              <a:off x="8945591" y="4734253"/>
              <a:ext cx="218692" cy="7776"/>
            </p14:xfrm>
          </p:contentPart>
        </mc:Choice>
        <mc:Fallback>
          <p:sp>
            <p:nvSpPr>
              <p:cNvPr id="1049670" name=""/>
              <p:cNvSpPr/>
              <p:nvPr/>
            </p:nvSpPr>
            <p:spPr>
              <a:xfrm>
                <a:off x="8945591" y="4734253"/>
                <a:ext cx="218692" cy="7776"/>
              </a:xfrm>
            </p:spPr>
          </p:sp>
        </mc:Fallback>
      </mc:AlternateContent>
      <mc:AlternateContent xmlns:mc="http://schemas.openxmlformats.org/markup-compatibility/2006">
        <mc:Choice xmlns:p14="http://schemas.microsoft.com/office/powerpoint/2010/main" Requires="p14">
          <p:contentPart p14:bwMode="auto" r:id="rId53">
            <p14:nvContentPartPr>
              <p14:cNvPr id="1049671" name=""/>
              <p14:cNvContentPartPr/>
              <p14:nvPr/>
            </p14:nvContentPartPr>
            <p14:xfrm>
              <a:off x="9509640" y="4543088"/>
              <a:ext cx="4284" cy="362401"/>
            </p14:xfrm>
          </p:contentPart>
        </mc:Choice>
        <mc:Fallback>
          <p:sp>
            <p:nvSpPr>
              <p:cNvPr id="1049671" name=""/>
              <p:cNvSpPr/>
              <p:nvPr/>
            </p:nvSpPr>
            <p:spPr>
              <a:xfrm>
                <a:off x="9509640" y="4543088"/>
                <a:ext cx="4284" cy="362401"/>
              </a:xfrm>
            </p:spPr>
          </p:sp>
        </mc:Fallback>
      </mc:AlternateContent>
      <mc:AlternateContent xmlns:mc="http://schemas.openxmlformats.org/markup-compatibility/2006">
        <mc:Choice xmlns:p14="http://schemas.microsoft.com/office/powerpoint/2010/main" Requires="p14">
          <p:contentPart p14:bwMode="auto" r:id="rId54">
            <p14:nvContentPartPr>
              <p14:cNvPr id="1049672" name=""/>
              <p14:cNvContentPartPr/>
              <p14:nvPr/>
            </p14:nvContentPartPr>
            <p14:xfrm>
              <a:off x="9313517" y="4473310"/>
              <a:ext cx="455290" cy="65502"/>
            </p14:xfrm>
          </p:contentPart>
        </mc:Choice>
        <mc:Fallback>
          <p:sp>
            <p:nvSpPr>
              <p:cNvPr id="1049672" name=""/>
              <p:cNvSpPr/>
              <p:nvPr/>
            </p:nvSpPr>
            <p:spPr>
              <a:xfrm>
                <a:off x="9313517" y="4473310"/>
                <a:ext cx="455290" cy="65502"/>
              </a:xfrm>
            </p:spPr>
          </p:sp>
        </mc:Fallback>
      </mc:AlternateContent>
      <mc:AlternateContent xmlns:mc="http://schemas.openxmlformats.org/markup-compatibility/2006">
        <mc:Choice xmlns:p14="http://schemas.microsoft.com/office/powerpoint/2010/main" Requires="p14">
          <p:contentPart p14:bwMode="auto" r:id="rId55">
            <p14:nvContentPartPr>
              <p14:cNvPr id="1049673" name=""/>
              <p14:cNvContentPartPr/>
              <p14:nvPr/>
            </p14:nvContentPartPr>
            <p14:xfrm>
              <a:off x="9236448" y="4291590"/>
              <a:ext cx="470861" cy="17924"/>
            </p14:xfrm>
          </p:contentPart>
        </mc:Choice>
        <mc:Fallback>
          <p:sp>
            <p:nvSpPr>
              <p:cNvPr id="1049673" name=""/>
              <p:cNvSpPr/>
              <p:nvPr/>
            </p:nvSpPr>
            <p:spPr>
              <a:xfrm>
                <a:off x="9236448" y="4291590"/>
                <a:ext cx="470861" cy="17924"/>
              </a:xfrm>
            </p:spPr>
          </p:sp>
        </mc:Fallback>
      </mc:AlternateContent>
      <mc:AlternateContent xmlns:mc="http://schemas.openxmlformats.org/markup-compatibility/2006">
        <mc:Choice xmlns:p14="http://schemas.microsoft.com/office/powerpoint/2010/main" Requires="p14">
          <p:contentPart p14:bwMode="auto" r:id="rId56">
            <p14:nvContentPartPr>
              <p14:cNvPr id="1049674" name=""/>
              <p14:cNvContentPartPr/>
              <p14:nvPr/>
            </p14:nvContentPartPr>
            <p14:xfrm>
              <a:off x="9561617" y="4187665"/>
              <a:ext cx="254401" cy="256454"/>
            </p14:xfrm>
          </p:contentPart>
        </mc:Choice>
        <mc:Fallback>
          <p:sp>
            <p:nvSpPr>
              <p:cNvPr id="1049674" name=""/>
              <p:cNvSpPr/>
              <p:nvPr/>
            </p:nvSpPr>
            <p:spPr>
              <a:xfrm>
                <a:off x="9561617" y="4187665"/>
                <a:ext cx="254401" cy="256454"/>
              </a:xfrm>
            </p:spPr>
          </p:sp>
        </mc:Fallback>
      </mc:AlternateContent>
      <mc:AlternateContent xmlns:mc="http://schemas.openxmlformats.org/markup-compatibility/2006">
        <mc:Choice xmlns:p14="http://schemas.microsoft.com/office/powerpoint/2010/main" Requires="p14">
          <p:contentPart p14:bwMode="auto" r:id="rId57">
            <p14:nvContentPartPr>
              <p14:cNvPr id="1049675" name=""/>
              <p14:cNvContentPartPr/>
              <p14:nvPr/>
            </p14:nvContentPartPr>
            <p14:xfrm>
              <a:off x="9856983" y="4785678"/>
              <a:ext cx="12911" cy="38618"/>
            </p14:xfrm>
          </p:contentPart>
        </mc:Choice>
        <mc:Fallback>
          <p:sp>
            <p:nvSpPr>
              <p:cNvPr id="1049675" name=""/>
              <p:cNvSpPr/>
              <p:nvPr/>
            </p:nvSpPr>
            <p:spPr>
              <a:xfrm>
                <a:off x="9856983" y="4785678"/>
                <a:ext cx="12911" cy="38618"/>
              </a:xfrm>
            </p:spPr>
          </p:sp>
        </mc:Fallback>
      </mc:AlternateContent>
      <mc:AlternateContent xmlns:mc="http://schemas.openxmlformats.org/markup-compatibility/2006">
        <mc:Choice xmlns:p14="http://schemas.microsoft.com/office/powerpoint/2010/main" Requires="p14">
          <p:contentPart p14:bwMode="auto" r:id="rId58">
            <p14:nvContentPartPr>
              <p14:cNvPr id="1049676" name=""/>
              <p14:cNvContentPartPr/>
              <p14:nvPr/>
            </p14:nvContentPartPr>
            <p14:xfrm>
              <a:off x="10126439" y="4621838"/>
              <a:ext cx="196896" cy="352300"/>
            </p14:xfrm>
          </p:contentPart>
        </mc:Choice>
        <mc:Fallback>
          <p:sp>
            <p:nvSpPr>
              <p:cNvPr id="1049676" name=""/>
              <p:cNvSpPr/>
              <p:nvPr/>
            </p:nvSpPr>
            <p:spPr>
              <a:xfrm>
                <a:off x="10126439" y="4621838"/>
                <a:ext cx="196896" cy="352300"/>
              </a:xfrm>
            </p:spPr>
          </p:sp>
        </mc:Fallback>
      </mc:AlternateContent>
      <mc:AlternateContent xmlns:mc="http://schemas.openxmlformats.org/markup-compatibility/2006">
        <mc:Choice xmlns:p14="http://schemas.microsoft.com/office/powerpoint/2010/main" Requires="p14">
          <p:contentPart p14:bwMode="auto" r:id="rId59">
            <p14:nvContentPartPr>
              <p14:cNvPr id="1049677" name=""/>
              <p14:cNvContentPartPr/>
              <p14:nvPr/>
            </p14:nvContentPartPr>
            <p14:xfrm>
              <a:off x="10281633" y="4880992"/>
              <a:ext cx="212733" cy="181628"/>
            </p14:xfrm>
          </p:contentPart>
        </mc:Choice>
        <mc:Fallback>
          <p:sp>
            <p:nvSpPr>
              <p:cNvPr id="1049677" name=""/>
              <p:cNvSpPr/>
              <p:nvPr/>
            </p:nvSpPr>
            <p:spPr>
              <a:xfrm>
                <a:off x="10281633" y="4880992"/>
                <a:ext cx="212733" cy="181628"/>
              </a:xfrm>
            </p:spPr>
          </p:sp>
        </mc:Fallback>
      </mc:AlternateContent>
      <mc:AlternateContent xmlns:mc="http://schemas.openxmlformats.org/markup-compatibility/2006">
        <mc:Choice xmlns:p14="http://schemas.microsoft.com/office/powerpoint/2010/main" Requires="p14">
          <p:contentPart p14:bwMode="auto" r:id="rId60">
            <p14:nvContentPartPr>
              <p14:cNvPr id="1049678" name=""/>
              <p14:cNvContentPartPr/>
              <p14:nvPr/>
            </p14:nvContentPartPr>
            <p14:xfrm>
              <a:off x="10305915" y="4880992"/>
              <a:ext cx="172396" cy="176387"/>
            </p14:xfrm>
          </p:contentPart>
        </mc:Choice>
        <mc:Fallback>
          <p:sp>
            <p:nvSpPr>
              <p:cNvPr id="1049678" name=""/>
              <p:cNvSpPr/>
              <p:nvPr/>
            </p:nvSpPr>
            <p:spPr>
              <a:xfrm>
                <a:off x="10305915" y="4880992"/>
                <a:ext cx="172396" cy="176387"/>
              </a:xfrm>
            </p:spPr>
          </p:sp>
        </mc:Fallback>
      </mc:AlternateContent>
      <mc:AlternateContent xmlns:mc="http://schemas.openxmlformats.org/markup-compatibility/2006">
        <mc:Choice xmlns:p14="http://schemas.microsoft.com/office/powerpoint/2010/main" Requires="p14">
          <p:contentPart p14:bwMode="auto" r:id="rId61">
            <p14:nvContentPartPr>
              <p14:cNvPr id="1049679" name=""/>
              <p14:cNvContentPartPr/>
              <p14:nvPr/>
            </p14:nvContentPartPr>
            <p14:xfrm>
              <a:off x="10006612" y="4525596"/>
              <a:ext cx="362716" cy="8287"/>
            </p14:xfrm>
          </p:contentPart>
        </mc:Choice>
        <mc:Fallback>
          <p:sp>
            <p:nvSpPr>
              <p:cNvPr id="1049679" name=""/>
              <p:cNvSpPr/>
              <p:nvPr/>
            </p:nvSpPr>
            <p:spPr>
              <a:xfrm>
                <a:off x="10006612" y="4525596"/>
                <a:ext cx="362716" cy="8287"/>
              </a:xfrm>
            </p:spPr>
          </p:sp>
        </mc:Fallback>
      </mc:AlternateContent>
      <mc:AlternateContent xmlns:mc="http://schemas.openxmlformats.org/markup-compatibility/2006">
        <mc:Choice xmlns:p14="http://schemas.microsoft.com/office/powerpoint/2010/main" Requires="p14">
          <p:contentPart p14:bwMode="auto" r:id="rId62">
            <p14:nvContentPartPr>
              <p14:cNvPr id="1049680" name=""/>
              <p14:cNvContentPartPr/>
              <p14:nvPr/>
            </p14:nvContentPartPr>
            <p14:xfrm>
              <a:off x="10272132" y="4430255"/>
              <a:ext cx="214343" cy="220405"/>
            </p14:xfrm>
          </p:contentPart>
        </mc:Choice>
        <mc:Fallback>
          <p:sp>
            <p:nvSpPr>
              <p:cNvPr id="1049680" name=""/>
              <p:cNvSpPr/>
              <p:nvPr/>
            </p:nvSpPr>
            <p:spPr>
              <a:xfrm>
                <a:off x="10272132" y="4430255"/>
                <a:ext cx="214343" cy="220405"/>
              </a:xfrm>
            </p:spPr>
          </p:sp>
        </mc:Fallback>
      </mc:AlternateContent>
      <mc:AlternateContent xmlns:mc="http://schemas.openxmlformats.org/markup-compatibility/2006">
        <mc:Choice xmlns:p14="http://schemas.microsoft.com/office/powerpoint/2010/main" Requires="p14">
          <p:contentPart p14:bwMode="auto" r:id="rId63">
            <p14:nvContentPartPr>
              <p14:cNvPr id="1049681" name=""/>
              <p14:cNvContentPartPr/>
              <p14:nvPr/>
            </p14:nvContentPartPr>
            <p14:xfrm>
              <a:off x="8282898" y="3788595"/>
              <a:ext cx="98397" cy="360892"/>
            </p14:xfrm>
          </p:contentPart>
        </mc:Choice>
        <mc:Fallback>
          <p:sp>
            <p:nvSpPr>
              <p:cNvPr id="1049681" name=""/>
              <p:cNvSpPr/>
              <p:nvPr/>
            </p:nvSpPr>
            <p:spPr>
              <a:xfrm>
                <a:off x="8282898" y="3788595"/>
                <a:ext cx="98397" cy="360892"/>
              </a:xfrm>
            </p:spPr>
          </p:sp>
        </mc:Fallback>
      </mc:AlternateContent>
      <mc:AlternateContent xmlns:mc="http://schemas.openxmlformats.org/markup-compatibility/2006">
        <mc:Choice xmlns:p14="http://schemas.microsoft.com/office/powerpoint/2010/main" Requires="p14">
          <p:contentPart p14:bwMode="auto" r:id="rId64">
            <p14:nvContentPartPr>
              <p14:cNvPr id="1049682" name=""/>
              <p14:cNvContentPartPr/>
              <p14:nvPr/>
            </p14:nvContentPartPr>
            <p14:xfrm>
              <a:off x="8338539" y="3752387"/>
              <a:ext cx="278331" cy="315383"/>
            </p14:xfrm>
          </p:contentPart>
        </mc:Choice>
        <mc:Fallback>
          <p:sp>
            <p:nvSpPr>
              <p:cNvPr id="1049682" name=""/>
              <p:cNvSpPr/>
              <p:nvPr/>
            </p:nvSpPr>
            <p:spPr>
              <a:xfrm>
                <a:off x="8338539" y="3752387"/>
                <a:ext cx="278331" cy="315383"/>
              </a:xfrm>
            </p:spPr>
          </p:sp>
        </mc:Fallback>
      </mc:AlternateContent>
      <mc:AlternateContent xmlns:mc="http://schemas.openxmlformats.org/markup-compatibility/2006">
        <mc:Choice xmlns:p14="http://schemas.microsoft.com/office/powerpoint/2010/main" Requires="p14">
          <p:contentPart p14:bwMode="auto" r:id="rId65">
            <p14:nvContentPartPr>
              <p14:cNvPr id="1049683" name=""/>
              <p14:cNvContentPartPr/>
              <p14:nvPr/>
            </p14:nvContentPartPr>
            <p14:xfrm>
              <a:off x="8825764" y="3850650"/>
              <a:ext cx="140503" cy="7722"/>
            </p14:xfrm>
          </p:contentPart>
        </mc:Choice>
        <mc:Fallback>
          <p:sp>
            <p:nvSpPr>
              <p:cNvPr id="1049683" name=""/>
              <p:cNvSpPr/>
              <p:nvPr/>
            </p:nvSpPr>
            <p:spPr>
              <a:xfrm>
                <a:off x="8825764" y="3850650"/>
                <a:ext cx="140503" cy="7722"/>
              </a:xfrm>
            </p:spPr>
          </p:sp>
        </mc:Fallback>
      </mc:AlternateContent>
      <mc:AlternateContent xmlns:mc="http://schemas.openxmlformats.org/markup-compatibility/2006">
        <mc:Choice xmlns:p14="http://schemas.microsoft.com/office/powerpoint/2010/main" Requires="p14">
          <p:contentPart p14:bwMode="auto" r:id="rId66">
            <p14:nvContentPartPr>
              <p14:cNvPr id="1049684" name=""/>
              <p14:cNvContentPartPr/>
              <p14:nvPr/>
            </p14:nvContentPartPr>
            <p14:xfrm>
              <a:off x="8843184" y="3988165"/>
              <a:ext cx="173334" cy="17186"/>
            </p14:xfrm>
          </p:contentPart>
        </mc:Choice>
        <mc:Fallback>
          <p:sp>
            <p:nvSpPr>
              <p:cNvPr id="1049684" name=""/>
              <p:cNvSpPr/>
              <p:nvPr/>
            </p:nvSpPr>
            <p:spPr>
              <a:xfrm>
                <a:off x="8843184" y="3988165"/>
                <a:ext cx="173334" cy="17186"/>
              </a:xfrm>
            </p:spPr>
          </p:sp>
        </mc:Fallback>
      </mc:AlternateContent>
      <mc:AlternateContent xmlns:mc="http://schemas.openxmlformats.org/markup-compatibility/2006">
        <mc:Choice xmlns:p14="http://schemas.microsoft.com/office/powerpoint/2010/main" Requires="p14">
          <p:contentPart p14:bwMode="auto" r:id="rId67">
            <p14:nvContentPartPr>
              <p14:cNvPr id="1049685" name=""/>
              <p14:cNvContentPartPr/>
              <p14:nvPr/>
            </p14:nvContentPartPr>
            <p14:xfrm>
              <a:off x="9247096" y="3797799"/>
              <a:ext cx="66421" cy="286507"/>
            </p14:xfrm>
          </p:contentPart>
        </mc:Choice>
        <mc:Fallback>
          <p:sp>
            <p:nvSpPr>
              <p:cNvPr id="1049685" name=""/>
              <p:cNvSpPr/>
              <p:nvPr/>
            </p:nvSpPr>
            <p:spPr>
              <a:xfrm>
                <a:off x="9247096" y="3797799"/>
                <a:ext cx="66421" cy="286507"/>
              </a:xfrm>
            </p:spPr>
          </p:sp>
        </mc:Fallback>
      </mc:AlternateContent>
      <mc:AlternateContent xmlns:mc="http://schemas.openxmlformats.org/markup-compatibility/2006">
        <mc:Choice xmlns:p14="http://schemas.microsoft.com/office/powerpoint/2010/main" Requires="p14">
          <p:contentPart p14:bwMode="auto" r:id="rId68">
            <p14:nvContentPartPr>
              <p14:cNvPr id="1049686" name=""/>
              <p14:cNvContentPartPr/>
              <p14:nvPr/>
            </p14:nvContentPartPr>
            <p14:xfrm>
              <a:off x="9313517" y="3765611"/>
              <a:ext cx="197973" cy="245133"/>
            </p14:xfrm>
          </p:contentPart>
        </mc:Choice>
        <mc:Fallback>
          <p:sp>
            <p:nvSpPr>
              <p:cNvPr id="1049686" name=""/>
              <p:cNvSpPr/>
              <p:nvPr/>
            </p:nvSpPr>
            <p:spPr>
              <a:xfrm>
                <a:off x="9313517" y="3765611"/>
                <a:ext cx="197973" cy="245133"/>
              </a:xfrm>
            </p:spPr>
          </p:sp>
        </mc:Fallback>
      </mc:AlternateContent>
      <mc:AlternateContent xmlns:mc="http://schemas.openxmlformats.org/markup-compatibility/2006">
        <mc:Choice xmlns:p14="http://schemas.microsoft.com/office/powerpoint/2010/main" Requires="p14">
          <p:contentPart p14:bwMode="auto" r:id="rId69">
            <p14:nvContentPartPr>
              <p14:cNvPr id="1049687" name=""/>
              <p14:cNvContentPartPr/>
              <p14:nvPr/>
            </p14:nvContentPartPr>
            <p14:xfrm>
              <a:off x="9235833" y="3606578"/>
              <a:ext cx="343204" cy="13315"/>
            </p14:xfrm>
          </p:contentPart>
        </mc:Choice>
        <mc:Fallback>
          <p:sp>
            <p:nvSpPr>
              <p:cNvPr id="1049687" name=""/>
              <p:cNvSpPr/>
              <p:nvPr/>
            </p:nvSpPr>
            <p:spPr>
              <a:xfrm>
                <a:off x="9235833" y="3606578"/>
                <a:ext cx="343204" cy="13315"/>
              </a:xfrm>
            </p:spPr>
          </p:sp>
        </mc:Fallback>
      </mc:AlternateContent>
      <mc:AlternateContent xmlns:mc="http://schemas.openxmlformats.org/markup-compatibility/2006">
        <mc:Choice xmlns:p14="http://schemas.microsoft.com/office/powerpoint/2010/main" Requires="p14">
          <p:contentPart p14:bwMode="auto" r:id="rId70">
            <p14:nvContentPartPr>
              <p14:cNvPr id="1049688" name=""/>
              <p14:cNvContentPartPr/>
              <p14:nvPr/>
            </p14:nvContentPartPr>
            <p14:xfrm>
              <a:off x="9416452" y="3554616"/>
              <a:ext cx="240242" cy="198791"/>
            </p14:xfrm>
          </p:contentPart>
        </mc:Choice>
        <mc:Fallback>
          <p:sp>
            <p:nvSpPr>
              <p:cNvPr id="1049688" name=""/>
              <p:cNvSpPr/>
              <p:nvPr/>
            </p:nvSpPr>
            <p:spPr>
              <a:xfrm>
                <a:off x="9416452" y="3554616"/>
                <a:ext cx="240242" cy="198791"/>
              </a:xfrm>
            </p:spPr>
          </p:sp>
        </mc:Fallback>
      </mc:AlternateContent>
      <mc:AlternateContent xmlns:mc="http://schemas.openxmlformats.org/markup-compatibility/2006">
        <mc:Choice xmlns:p14="http://schemas.microsoft.com/office/powerpoint/2010/main" Requires="p14">
          <p:contentPart p14:bwMode="auto" r:id="rId71">
            <p14:nvContentPartPr>
              <p14:cNvPr id="1049689" name=""/>
              <p14:cNvContentPartPr/>
              <p14:nvPr/>
            </p14:nvContentPartPr>
            <p14:xfrm>
              <a:off x="9930050" y="3786546"/>
              <a:ext cx="371574" cy="419334"/>
            </p14:xfrm>
          </p:contentPart>
        </mc:Choice>
        <mc:Fallback>
          <p:sp>
            <p:nvSpPr>
              <p:cNvPr id="1049689" name=""/>
              <p:cNvSpPr/>
              <p:nvPr/>
            </p:nvSpPr>
            <p:spPr>
              <a:xfrm>
                <a:off x="9930050" y="3786546"/>
                <a:ext cx="371574" cy="419334"/>
              </a:xfrm>
            </p:spPr>
          </p:sp>
        </mc:Fallback>
      </mc:AlternateContent>
      <mc:AlternateContent xmlns:mc="http://schemas.openxmlformats.org/markup-compatibility/2006">
        <mc:Choice xmlns:p14="http://schemas.microsoft.com/office/powerpoint/2010/main" Requires="p14">
          <p:contentPart p14:bwMode="auto" r:id="rId72">
            <p14:nvContentPartPr>
              <p14:cNvPr id="1049690" name=""/>
              <p14:cNvContentPartPr/>
              <p14:nvPr/>
            </p14:nvContentPartPr>
            <p14:xfrm>
              <a:off x="9902800" y="3700585"/>
              <a:ext cx="224695" cy="30563"/>
            </p14:xfrm>
          </p:contentPart>
        </mc:Choice>
        <mc:Fallback>
          <p:sp>
            <p:nvSpPr>
              <p:cNvPr id="1049690" name=""/>
              <p:cNvSpPr/>
              <p:nvPr/>
            </p:nvSpPr>
            <p:spPr>
              <a:xfrm>
                <a:off x="9902800" y="3700585"/>
                <a:ext cx="224695" cy="30563"/>
              </a:xfrm>
            </p:spPr>
          </p:sp>
        </mc:Fallback>
      </mc:AlternateContent>
      <mc:AlternateContent xmlns:mc="http://schemas.openxmlformats.org/markup-compatibility/2006">
        <mc:Choice xmlns:p14="http://schemas.microsoft.com/office/powerpoint/2010/main" Requires="p14">
          <p:contentPart p14:bwMode="auto" r:id="rId73">
            <p14:nvContentPartPr>
              <p14:cNvPr id="1049691" name=""/>
              <p14:cNvContentPartPr/>
              <p14:nvPr/>
            </p14:nvContentPartPr>
            <p14:xfrm>
              <a:off x="10126439" y="3606578"/>
              <a:ext cx="68298" cy="189195"/>
            </p14:xfrm>
          </p:contentPart>
        </mc:Choice>
        <mc:Fallback>
          <p:sp>
            <p:nvSpPr>
              <p:cNvPr id="1049691" name=""/>
              <p:cNvSpPr/>
              <p:nvPr/>
            </p:nvSpPr>
            <p:spPr>
              <a:xfrm>
                <a:off x="10126439" y="3606578"/>
                <a:ext cx="68298" cy="189195"/>
              </a:xfrm>
            </p:spPr>
          </p:sp>
        </mc:Fallback>
      </mc:AlternateContent>
      <mc:AlternateContent xmlns:mc="http://schemas.openxmlformats.org/markup-compatibility/2006">
        <mc:Choice xmlns:p14="http://schemas.microsoft.com/office/powerpoint/2010/main" Requires="p14">
          <p:contentPart p14:bwMode="auto" r:id="rId74">
            <p14:nvContentPartPr>
              <p14:cNvPr id="1049692" name=""/>
              <p14:cNvContentPartPr/>
              <p14:nvPr/>
            </p14:nvContentPartPr>
            <p14:xfrm>
              <a:off x="9724172" y="3962297"/>
              <a:ext cx="25895" cy="81487"/>
            </p14:xfrm>
          </p:contentPart>
        </mc:Choice>
        <mc:Fallback>
          <p:sp>
            <p:nvSpPr>
              <p:cNvPr id="1049692" name=""/>
              <p:cNvSpPr/>
              <p:nvPr/>
            </p:nvSpPr>
            <p:spPr>
              <a:xfrm>
                <a:off x="9724172" y="3962297"/>
                <a:ext cx="25895" cy="81487"/>
              </a:xfrm>
            </p:spPr>
          </p:sp>
        </mc:Fallback>
      </mc:AlternateContent>
      <mc:AlternateContent xmlns:mc="http://schemas.openxmlformats.org/markup-compatibility/2006">
        <mc:Choice xmlns:p14="http://schemas.microsoft.com/office/powerpoint/2010/main" Requires="p14">
          <p:contentPart p14:bwMode="auto" r:id="rId75">
            <p14:nvContentPartPr>
              <p14:cNvPr id="1049693" name=""/>
              <p14:cNvContentPartPr/>
              <p14:nvPr/>
            </p14:nvContentPartPr>
            <p14:xfrm>
              <a:off x="10665396" y="4845954"/>
              <a:ext cx="175630" cy="10956"/>
            </p14:xfrm>
          </p:contentPart>
        </mc:Choice>
        <mc:Fallback>
          <p:sp>
            <p:nvSpPr>
              <p:cNvPr id="1049693" name=""/>
              <p:cNvSpPr/>
              <p:nvPr/>
            </p:nvSpPr>
            <p:spPr>
              <a:xfrm>
                <a:off x="10665396" y="4845954"/>
                <a:ext cx="175630" cy="10956"/>
              </a:xfrm>
            </p:spPr>
          </p:sp>
        </mc:Fallback>
      </mc:AlternateContent>
      <mc:AlternateContent xmlns:mc="http://schemas.openxmlformats.org/markup-compatibility/2006">
        <mc:Choice xmlns:p14="http://schemas.microsoft.com/office/powerpoint/2010/main" Requires="p14">
          <p:contentPart p14:bwMode="auto" r:id="rId76">
            <p14:nvContentPartPr>
              <p14:cNvPr id="1049694" name=""/>
              <p14:cNvContentPartPr/>
              <p14:nvPr/>
            </p14:nvContentPartPr>
            <p14:xfrm>
              <a:off x="10699708" y="4935532"/>
              <a:ext cx="207488" cy="33279"/>
            </p14:xfrm>
          </p:contentPart>
        </mc:Choice>
        <mc:Fallback>
          <p:sp>
            <p:nvSpPr>
              <p:cNvPr id="1049694" name=""/>
              <p:cNvSpPr/>
              <p:nvPr/>
            </p:nvSpPr>
            <p:spPr>
              <a:xfrm>
                <a:off x="10699708" y="4935532"/>
                <a:ext cx="207488" cy="33279"/>
              </a:xfrm>
            </p:spPr>
          </p:sp>
        </mc:Fallback>
      </mc:AlternateContent>
      <mc:AlternateContent xmlns:mc="http://schemas.openxmlformats.org/markup-compatibility/2006">
        <mc:Choice xmlns:p14="http://schemas.microsoft.com/office/powerpoint/2010/main" Requires="p14">
          <p:contentPart p14:bwMode="auto" r:id="rId77">
            <p14:nvContentPartPr>
              <p14:cNvPr id="1049695" name=""/>
              <p14:cNvContentPartPr/>
              <p14:nvPr/>
            </p14:nvContentPartPr>
            <p14:xfrm>
              <a:off x="10964699" y="4638729"/>
              <a:ext cx="280605" cy="313400"/>
            </p14:xfrm>
          </p:contentPart>
        </mc:Choice>
        <mc:Fallback>
          <p:sp>
            <p:nvSpPr>
              <p:cNvPr id="1049695" name=""/>
              <p:cNvSpPr/>
              <p:nvPr/>
            </p:nvSpPr>
            <p:spPr>
              <a:xfrm>
                <a:off x="10964699" y="4638729"/>
                <a:ext cx="280605" cy="313400"/>
              </a:xfrm>
            </p:spPr>
          </p:sp>
        </mc:Fallback>
      </mc:AlternateContent>
      <mc:AlternateContent xmlns:mc="http://schemas.openxmlformats.org/markup-compatibility/2006">
        <mc:Choice xmlns:p14="http://schemas.microsoft.com/office/powerpoint/2010/main" Requires="p14">
          <p:contentPart p14:bwMode="auto" r:id="rId78">
            <p14:nvContentPartPr>
              <p14:cNvPr id="1049696" name=""/>
              <p14:cNvContentPartPr/>
              <p14:nvPr/>
            </p14:nvContentPartPr>
            <p14:xfrm>
              <a:off x="10894722" y="4473310"/>
              <a:ext cx="318076" cy="43202"/>
            </p14:xfrm>
          </p:contentPart>
        </mc:Choice>
        <mc:Fallback>
          <p:sp>
            <p:nvSpPr>
              <p:cNvPr id="1049696" name=""/>
              <p:cNvSpPr/>
              <p:nvPr/>
            </p:nvSpPr>
            <p:spPr>
              <a:xfrm>
                <a:off x="10894722" y="4473310"/>
                <a:ext cx="318076" cy="43202"/>
              </a:xfrm>
            </p:spPr>
          </p:sp>
        </mc:Fallback>
      </mc:AlternateContent>
      <mc:AlternateContent xmlns:mc="http://schemas.openxmlformats.org/markup-compatibility/2006">
        <mc:Choice xmlns:p14="http://schemas.microsoft.com/office/powerpoint/2010/main" Requires="p14">
          <p:contentPart p14:bwMode="auto" r:id="rId79">
            <p14:nvContentPartPr>
              <p14:cNvPr id="1049697" name=""/>
              <p14:cNvContentPartPr/>
              <p14:nvPr/>
            </p14:nvContentPartPr>
            <p14:xfrm>
              <a:off x="11041768" y="4386607"/>
              <a:ext cx="254705" cy="228665"/>
            </p14:xfrm>
          </p:contentPart>
        </mc:Choice>
        <mc:Fallback>
          <p:sp>
            <p:nvSpPr>
              <p:cNvPr id="1049697" name=""/>
              <p:cNvSpPr/>
              <p:nvPr/>
            </p:nvSpPr>
            <p:spPr>
              <a:xfrm>
                <a:off x="11041768" y="4386607"/>
                <a:ext cx="254705" cy="228665"/>
              </a:xfrm>
            </p:spPr>
          </p:sp>
        </mc:Fallback>
      </mc:AlternateContent>
      <mc:AlternateContent xmlns:mc="http://schemas.openxmlformats.org/markup-compatibility/2006">
        <mc:Choice xmlns:p14="http://schemas.microsoft.com/office/powerpoint/2010/main" Requires="p14">
          <p:contentPart p14:bwMode="auto" r:id="rId80">
            <p14:nvContentPartPr>
              <p14:cNvPr id="1049698" name=""/>
              <p14:cNvContentPartPr/>
              <p14:nvPr/>
            </p14:nvContentPartPr>
            <p14:xfrm>
              <a:off x="11379344" y="4880992"/>
              <a:ext cx="13459" cy="36638"/>
            </p14:xfrm>
          </p:contentPart>
        </mc:Choice>
        <mc:Fallback>
          <p:sp>
            <p:nvSpPr>
              <p:cNvPr id="1049698" name=""/>
              <p:cNvSpPr/>
              <p:nvPr/>
            </p:nvSpPr>
            <p:spPr>
              <a:xfrm>
                <a:off x="11379344" y="4880992"/>
                <a:ext cx="13459" cy="36638"/>
              </a:xfrm>
            </p:spPr>
          </p:sp>
        </mc:Fallback>
      </mc:AlternateContent>
      <mc:AlternateContent xmlns:mc="http://schemas.openxmlformats.org/markup-compatibility/2006">
        <mc:Choice xmlns:p14="http://schemas.microsoft.com/office/powerpoint/2010/main" Requires="p14">
          <p:contentPart p14:bwMode="auto" r:id="rId81">
            <p14:nvContentPartPr>
              <p14:cNvPr id="1049699" name=""/>
              <p14:cNvContentPartPr/>
              <p14:nvPr/>
            </p14:nvContentPartPr>
            <p14:xfrm>
              <a:off x="11502084" y="4727209"/>
              <a:ext cx="121849" cy="257410"/>
            </p14:xfrm>
          </p:contentPart>
        </mc:Choice>
        <mc:Fallback>
          <p:sp>
            <p:nvSpPr>
              <p:cNvPr id="1049699" name=""/>
              <p:cNvSpPr/>
              <p:nvPr/>
            </p:nvSpPr>
            <p:spPr>
              <a:xfrm>
                <a:off x="11502084" y="4727209"/>
                <a:ext cx="121849" cy="257410"/>
              </a:xfrm>
            </p:spPr>
          </p:sp>
        </mc:Fallback>
      </mc:AlternateContent>
      <mc:AlternateContent xmlns:mc="http://schemas.openxmlformats.org/markup-compatibility/2006">
        <mc:Choice xmlns:p14="http://schemas.microsoft.com/office/powerpoint/2010/main" Requires="p14">
          <p:contentPart p14:bwMode="auto" r:id="rId82">
            <p14:nvContentPartPr>
              <p14:cNvPr id="1049700" name=""/>
              <p14:cNvContentPartPr/>
              <p14:nvPr/>
            </p14:nvContentPartPr>
            <p14:xfrm>
              <a:off x="11634905" y="4976008"/>
              <a:ext cx="117378" cy="162887"/>
            </p14:xfrm>
          </p:contentPart>
        </mc:Choice>
        <mc:Fallback>
          <p:sp>
            <p:nvSpPr>
              <p:cNvPr id="1049700" name=""/>
              <p:cNvSpPr/>
              <p:nvPr/>
            </p:nvSpPr>
            <p:spPr>
              <a:xfrm>
                <a:off x="11634905" y="4976008"/>
                <a:ext cx="117378" cy="162887"/>
              </a:xfrm>
            </p:spPr>
          </p:sp>
        </mc:Fallback>
      </mc:AlternateContent>
      <mc:AlternateContent xmlns:mc="http://schemas.openxmlformats.org/markup-compatibility/2006">
        <mc:Choice xmlns:p14="http://schemas.microsoft.com/office/powerpoint/2010/main" Requires="p14">
          <p:contentPart p14:bwMode="auto" r:id="rId83">
            <p14:nvContentPartPr>
              <p14:cNvPr id="1049701" name=""/>
              <p14:cNvContentPartPr/>
              <p14:nvPr/>
            </p14:nvContentPartPr>
            <p14:xfrm>
              <a:off x="11632456" y="5019657"/>
              <a:ext cx="162585" cy="108081"/>
            </p14:xfrm>
          </p:contentPart>
        </mc:Choice>
        <mc:Fallback>
          <p:sp>
            <p:nvSpPr>
              <p:cNvPr id="1049701" name=""/>
              <p:cNvSpPr/>
              <p:nvPr/>
            </p:nvSpPr>
            <p:spPr>
              <a:xfrm>
                <a:off x="11632456" y="5019657"/>
                <a:ext cx="162585" cy="108081"/>
              </a:xfrm>
            </p:spPr>
          </p:sp>
        </mc:Fallback>
      </mc:AlternateContent>
      <mc:AlternateContent xmlns:mc="http://schemas.openxmlformats.org/markup-compatibility/2006">
        <mc:Choice xmlns:p14="http://schemas.microsoft.com/office/powerpoint/2010/main" Requires="p14">
          <p:contentPart p14:bwMode="auto" r:id="rId84">
            <p14:nvContentPartPr>
              <p14:cNvPr id="1049702" name=""/>
              <p14:cNvContentPartPr/>
              <p14:nvPr/>
            </p14:nvContentPartPr>
            <p14:xfrm>
              <a:off x="11444006" y="4611029"/>
              <a:ext cx="260399" cy="175108"/>
            </p14:xfrm>
          </p:contentPart>
        </mc:Choice>
        <mc:Fallback>
          <p:sp>
            <p:nvSpPr>
              <p:cNvPr id="1049702" name=""/>
              <p:cNvSpPr/>
              <p:nvPr/>
            </p:nvSpPr>
            <p:spPr>
              <a:xfrm>
                <a:off x="11444006" y="4611029"/>
                <a:ext cx="260399" cy="175108"/>
              </a:xfrm>
            </p:spPr>
          </p:sp>
        </mc:Fallback>
      </mc:AlternateContent>
      <mc:AlternateContent xmlns:mc="http://schemas.openxmlformats.org/markup-compatibility/2006">
        <mc:Choice xmlns:p14="http://schemas.microsoft.com/office/powerpoint/2010/main" Requires="p14">
          <p:contentPart p14:bwMode="auto" r:id="rId85">
            <p14:nvContentPartPr>
              <p14:cNvPr id="1049703" name=""/>
              <p14:cNvContentPartPr/>
              <p14:nvPr/>
            </p14:nvContentPartPr>
            <p14:xfrm>
              <a:off x="10494366" y="3960215"/>
              <a:ext cx="177660" cy="4694"/>
            </p14:xfrm>
          </p:contentPart>
        </mc:Choice>
        <mc:Fallback>
          <p:sp>
            <p:nvSpPr>
              <p:cNvPr id="1049703" name=""/>
              <p:cNvSpPr/>
              <p:nvPr/>
            </p:nvSpPr>
            <p:spPr>
              <a:xfrm>
                <a:off x="10494366" y="3960215"/>
                <a:ext cx="177660" cy="4694"/>
              </a:xfrm>
            </p:spPr>
          </p:sp>
        </mc:Fallback>
      </mc:AlternateContent>
      <mc:AlternateContent xmlns:mc="http://schemas.openxmlformats.org/markup-compatibility/2006">
        <mc:Choice xmlns:p14="http://schemas.microsoft.com/office/powerpoint/2010/main" Requires="p14">
          <p:contentPart p14:bwMode="auto" r:id="rId86">
            <p14:nvContentPartPr>
              <p14:cNvPr id="1049704" name=""/>
              <p14:cNvContentPartPr/>
              <p14:nvPr/>
            </p14:nvContentPartPr>
            <p14:xfrm>
              <a:off x="10451608" y="4013963"/>
              <a:ext cx="248100" cy="17815"/>
            </p14:xfrm>
          </p:contentPart>
        </mc:Choice>
        <mc:Fallback>
          <p:sp>
            <p:nvSpPr>
              <p:cNvPr id="1049704" name=""/>
              <p:cNvSpPr/>
              <p:nvPr/>
            </p:nvSpPr>
            <p:spPr>
              <a:xfrm>
                <a:off x="10451608" y="4013963"/>
                <a:ext cx="248100" cy="17815"/>
              </a:xfrm>
            </p:spPr>
          </p:sp>
        </mc:Fallback>
      </mc:AlternateContent>
      <mc:AlternateContent xmlns:mc="http://schemas.openxmlformats.org/markup-compatibility/2006">
        <mc:Choice xmlns:p14="http://schemas.microsoft.com/office/powerpoint/2010/main" Requires="p14">
          <p:contentPart p14:bwMode="auto" r:id="rId87">
            <p14:nvContentPartPr>
              <p14:cNvPr id="1049705" name=""/>
              <p14:cNvContentPartPr/>
              <p14:nvPr/>
            </p14:nvContentPartPr>
            <p14:xfrm>
              <a:off x="10844872" y="3796801"/>
              <a:ext cx="325169" cy="343059"/>
            </p14:xfrm>
          </p:contentPart>
        </mc:Choice>
        <mc:Fallback>
          <p:sp>
            <p:nvSpPr>
              <p:cNvPr id="1049705" name=""/>
              <p:cNvSpPr/>
              <p:nvPr/>
            </p:nvSpPr>
            <p:spPr>
              <a:xfrm>
                <a:off x="10844872" y="3796801"/>
                <a:ext cx="325169" cy="343059"/>
              </a:xfrm>
            </p:spPr>
          </p:sp>
        </mc:Fallback>
      </mc:AlternateContent>
      <mc:AlternateContent xmlns:mc="http://schemas.openxmlformats.org/markup-compatibility/2006">
        <mc:Choice xmlns:p14="http://schemas.microsoft.com/office/powerpoint/2010/main" Requires="p14">
          <p:contentPart p14:bwMode="auto" r:id="rId88">
            <p14:nvContentPartPr>
              <p14:cNvPr id="1049706" name=""/>
              <p14:cNvContentPartPr/>
              <p14:nvPr/>
            </p14:nvContentPartPr>
            <p14:xfrm>
              <a:off x="10758899" y="3640854"/>
              <a:ext cx="300289" cy="18876"/>
            </p14:xfrm>
          </p:contentPart>
        </mc:Choice>
        <mc:Fallback>
          <p:sp>
            <p:nvSpPr>
              <p:cNvPr id="1049706" name=""/>
              <p:cNvSpPr/>
              <p:nvPr/>
            </p:nvSpPr>
            <p:spPr>
              <a:xfrm>
                <a:off x="10758899" y="3640854"/>
                <a:ext cx="300289" cy="18876"/>
              </a:xfrm>
            </p:spPr>
          </p:sp>
        </mc:Fallback>
      </mc:AlternateContent>
      <mc:AlternateContent xmlns:mc="http://schemas.openxmlformats.org/markup-compatibility/2006">
        <mc:Choice xmlns:p14="http://schemas.microsoft.com/office/powerpoint/2010/main" Requires="p14">
          <p:contentPart p14:bwMode="auto" r:id="rId89">
            <p14:nvContentPartPr>
              <p14:cNvPr id="1049707" name=""/>
              <p14:cNvContentPartPr/>
              <p14:nvPr/>
            </p14:nvContentPartPr>
            <p14:xfrm>
              <a:off x="10879184" y="3554616"/>
              <a:ext cx="291061" cy="206475"/>
            </p14:xfrm>
          </p:contentPart>
        </mc:Choice>
        <mc:Fallback>
          <p:sp>
            <p:nvSpPr>
              <p:cNvPr id="1049707" name=""/>
              <p:cNvSpPr/>
              <p:nvPr/>
            </p:nvSpPr>
            <p:spPr>
              <a:xfrm>
                <a:off x="10879184" y="3554616"/>
                <a:ext cx="291061" cy="206475"/>
              </a:xfrm>
            </p:spPr>
          </p:sp>
        </mc:Fallback>
      </mc:AlternateContent>
      <mc:AlternateContent xmlns:mc="http://schemas.openxmlformats.org/markup-compatibility/2006">
        <mc:Choice xmlns:p14="http://schemas.microsoft.com/office/powerpoint/2010/main" Requires="p14">
          <p:contentPart p14:bwMode="auto" r:id="rId90">
            <p14:nvContentPartPr>
              <p14:cNvPr id="1049708" name=""/>
              <p14:cNvContentPartPr/>
              <p14:nvPr/>
            </p14:nvContentPartPr>
            <p14:xfrm>
              <a:off x="11221772" y="3988427"/>
              <a:ext cx="25888" cy="93367"/>
            </p14:xfrm>
          </p:contentPart>
        </mc:Choice>
        <mc:Fallback>
          <p:sp>
            <p:nvSpPr>
              <p:cNvPr id="1049708" name=""/>
              <p:cNvSpPr/>
              <p:nvPr/>
            </p:nvSpPr>
            <p:spPr>
              <a:xfrm>
                <a:off x="11221772" y="3988427"/>
                <a:ext cx="25888" cy="93367"/>
              </a:xfrm>
            </p:spPr>
          </p:sp>
        </mc:Fallback>
      </mc:AlternateContent>
      <mc:AlternateContent xmlns:mc="http://schemas.openxmlformats.org/markup-compatibility/2006">
        <mc:Choice xmlns:p14="http://schemas.microsoft.com/office/powerpoint/2010/main" Requires="p14">
          <p:contentPart p14:bwMode="auto" r:id="rId91">
            <p14:nvContentPartPr>
              <p14:cNvPr id="1049709" name=""/>
              <p14:cNvContentPartPr/>
              <p14:nvPr/>
            </p14:nvContentPartPr>
            <p14:xfrm>
              <a:off x="11375383" y="3867615"/>
              <a:ext cx="308267" cy="430416"/>
            </p14:xfrm>
          </p:contentPart>
        </mc:Choice>
        <mc:Fallback>
          <p:sp>
            <p:nvSpPr>
              <p:cNvPr id="1049709" name=""/>
              <p:cNvSpPr/>
              <p:nvPr/>
            </p:nvSpPr>
            <p:spPr>
              <a:xfrm>
                <a:off x="11375383" y="3867615"/>
                <a:ext cx="308267" cy="430416"/>
              </a:xfrm>
            </p:spPr>
          </p:sp>
        </mc:Fallback>
      </mc:AlternateContent>
      <mc:AlternateContent xmlns:mc="http://schemas.openxmlformats.org/markup-compatibility/2006">
        <mc:Choice xmlns:p14="http://schemas.microsoft.com/office/powerpoint/2010/main" Requires="p14">
          <p:contentPart p14:bwMode="auto" r:id="rId92">
            <p14:nvContentPartPr>
              <p14:cNvPr id="1049710" name=""/>
              <p14:cNvContentPartPr/>
              <p14:nvPr/>
            </p14:nvContentPartPr>
            <p14:xfrm>
              <a:off x="11393186" y="3688009"/>
              <a:ext cx="321333" cy="200649"/>
            </p14:xfrm>
          </p:contentPart>
        </mc:Choice>
        <mc:Fallback>
          <p:sp>
            <p:nvSpPr>
              <p:cNvPr id="1049710" name=""/>
              <p:cNvSpPr/>
              <p:nvPr/>
            </p:nvSpPr>
            <p:spPr>
              <a:xfrm>
                <a:off x="11393186" y="3688009"/>
                <a:ext cx="321333" cy="200649"/>
              </a:xfrm>
            </p:spPr>
          </p:sp>
        </mc:Fallback>
      </mc:AlternateContent>
      <mc:AlternateContent xmlns:mc="http://schemas.openxmlformats.org/markup-compatibility/2006">
        <mc:Choice xmlns:p14="http://schemas.microsoft.com/office/powerpoint/2010/main" Requires="p14">
          <p:contentPart p14:bwMode="auto" r:id="rId93">
            <p14:nvContentPartPr>
              <p14:cNvPr id="1049711" name=""/>
              <p14:cNvContentPartPr/>
              <p14:nvPr/>
            </p14:nvContentPartPr>
            <p14:xfrm>
              <a:off x="3535156" y="6130425"/>
              <a:ext cx="1021711" cy="52909"/>
            </p14:xfrm>
          </p:contentPart>
        </mc:Choice>
        <mc:Fallback>
          <p:sp>
            <p:nvSpPr>
              <p:cNvPr id="1049711" name=""/>
              <p:cNvSpPr/>
              <p:nvPr/>
            </p:nvSpPr>
            <p:spPr>
              <a:xfrm>
                <a:off x="3535156" y="6130425"/>
                <a:ext cx="1021711" cy="52909"/>
              </a:xfrm>
            </p:spPr>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838" name="TextBox 3"/>
          <p:cNvSpPr txBox="1"/>
          <p:nvPr/>
        </p:nvSpPr>
        <p:spPr>
          <a:xfrm>
            <a:off x="614597" y="374754"/>
            <a:ext cx="436879" cy="447040"/>
          </a:xfrm>
          <a:prstGeom prst="rect"/>
          <a:noFill/>
        </p:spPr>
        <p:txBody>
          <a:bodyPr rtlCol="0" wrap="none">
            <a:spAutoFit/>
          </a:bodyPr>
          <a:p>
            <a:r>
              <a:rPr dirty="0" sz="2400" lang="fr-FR"/>
              <a:t>Si</a:t>
            </a:r>
          </a:p>
        </p:txBody>
      </p:sp>
      <p:sp>
        <p:nvSpPr>
          <p:cNvPr id="1048839" name="TextBox 4"/>
          <p:cNvSpPr txBox="1">
            <a:spLocks noChangeAspect="1" noMove="1" noResize="1" noRot="1" noAdjustHandles="1" noEditPoints="1" noChangeArrowheads="1" noChangeShapeType="1" noTextEdit="1"/>
          </p:cNvSpPr>
          <p:nvPr/>
        </p:nvSpPr>
        <p:spPr>
          <a:xfrm>
            <a:off x="1208990" y="405532"/>
            <a:ext cx="1598964" cy="430887"/>
          </a:xfrm>
          <a:prstGeom prst="rect"/>
          <a:blipFill>
            <a:blip xmlns:r="http://schemas.openxmlformats.org/officeDocument/2006/relationships" r:embed="rId1"/>
            <a:stretch>
              <a:fillRect b="-4286"/>
            </a:stretch>
          </a:blipFill>
        </p:spPr>
        <p:txBody>
          <a:bodyPr/>
          <a:p>
            <a:r>
              <a:rPr lang="fr-FR">
                <a:noFill/>
              </a:rPr>
              <a:t> </a:t>
            </a:r>
          </a:p>
        </p:txBody>
      </p:sp>
      <p:sp>
        <p:nvSpPr>
          <p:cNvPr id="1048840" name="TextBox 5"/>
          <p:cNvSpPr txBox="1"/>
          <p:nvPr/>
        </p:nvSpPr>
        <p:spPr>
          <a:xfrm>
            <a:off x="3006085" y="380335"/>
            <a:ext cx="2367280" cy="447041"/>
          </a:xfrm>
          <a:prstGeom prst="rect"/>
          <a:noFill/>
        </p:spPr>
        <p:txBody>
          <a:bodyPr rtlCol="0" wrap="none">
            <a:spAutoFit/>
          </a:bodyPr>
          <a:p>
            <a:r>
              <a:rPr dirty="0" sz="2400" lang="fr-FR"/>
              <a:t>Il y a glissement</a:t>
            </a:r>
          </a:p>
        </p:txBody>
      </p:sp>
      <p:sp>
        <p:nvSpPr>
          <p:cNvPr id="1048841" name="TextBox 6"/>
          <p:cNvSpPr txBox="1"/>
          <p:nvPr/>
        </p:nvSpPr>
        <p:spPr>
          <a:xfrm>
            <a:off x="602157" y="1079292"/>
            <a:ext cx="894080" cy="447040"/>
          </a:xfrm>
          <a:prstGeom prst="rect"/>
          <a:noFill/>
        </p:spPr>
        <p:txBody>
          <a:bodyPr rtlCol="0" wrap="none">
            <a:spAutoFit/>
          </a:bodyPr>
          <a:p>
            <a:r>
              <a:rPr dirty="0" sz="2400" lang="fr-FR"/>
              <a:t>Alors</a:t>
            </a:r>
          </a:p>
        </p:txBody>
      </p:sp>
      <p:sp>
        <p:nvSpPr>
          <p:cNvPr id="1048842" name="TextBox 7"/>
          <p:cNvSpPr txBox="1">
            <a:spLocks noChangeAspect="1" noMove="1" noResize="1" noRot="1" noAdjustHandles="1" noEditPoints="1" noChangeArrowheads="1" noChangeShapeType="1" noTextEdit="1"/>
          </p:cNvSpPr>
          <p:nvPr/>
        </p:nvSpPr>
        <p:spPr>
          <a:xfrm>
            <a:off x="1585696" y="1054990"/>
            <a:ext cx="1555682" cy="485967"/>
          </a:xfrm>
          <a:prstGeom prst="rect"/>
          <a:blipFill>
            <a:blip xmlns:r="http://schemas.openxmlformats.org/officeDocument/2006/relationships" r:embed="rId2"/>
            <a:stretch>
              <a:fillRect/>
            </a:stretch>
          </a:blipFill>
        </p:spPr>
        <p:txBody>
          <a:bodyPr/>
          <a:p>
            <a:r>
              <a:rPr lang="fr-FR">
                <a:noFill/>
              </a:rPr>
              <a:t> </a:t>
            </a:r>
          </a:p>
        </p:txBody>
      </p:sp>
      <p:sp>
        <p:nvSpPr>
          <p:cNvPr id="1048843" name="TextBox 8"/>
          <p:cNvSpPr txBox="1">
            <a:spLocks noChangeAspect="1" noMove="1" noResize="1" noRot="1" noAdjustHandles="1" noEditPoints="1" noChangeArrowheads="1" noChangeShapeType="1" noTextEdit="1"/>
          </p:cNvSpPr>
          <p:nvPr/>
        </p:nvSpPr>
        <p:spPr>
          <a:xfrm>
            <a:off x="4296180" y="1079292"/>
            <a:ext cx="2351606" cy="485967"/>
          </a:xfrm>
          <a:prstGeom prst="rect"/>
          <a:blipFill>
            <a:blip xmlns:r="http://schemas.openxmlformats.org/officeDocument/2006/relationships" r:embed="rId3"/>
            <a:stretch>
              <a:fillRect b="-3750"/>
            </a:stretch>
          </a:blipFill>
        </p:spPr>
        <p:txBody>
          <a:bodyPr/>
          <a:p>
            <a:r>
              <a:rPr lang="fr-FR">
                <a:noFill/>
              </a:rPr>
              <a:t> </a:t>
            </a:r>
          </a:p>
        </p:txBody>
      </p:sp>
      <p:sp>
        <p:nvSpPr>
          <p:cNvPr id="1048844" name="TextBox 9"/>
          <p:cNvSpPr txBox="1">
            <a:spLocks noChangeAspect="1" noMove="1" noResize="1" noRot="1" noAdjustHandles="1" noEditPoints="1" noChangeArrowheads="1" noChangeShapeType="1" noTextEdit="1"/>
          </p:cNvSpPr>
          <p:nvPr/>
        </p:nvSpPr>
        <p:spPr>
          <a:xfrm>
            <a:off x="614597" y="1937773"/>
            <a:ext cx="3273268" cy="369332"/>
          </a:xfrm>
          <a:prstGeom prst="rect"/>
          <a:blipFill>
            <a:blip xmlns:r="http://schemas.openxmlformats.org/officeDocument/2006/relationships" r:embed="rId4"/>
            <a:stretch>
              <a:fillRect l="-4469" t="-26667" r="-10987" b="-50000"/>
            </a:stretch>
          </a:blipFill>
        </p:spPr>
        <p:txBody>
          <a:bodyPr/>
          <a:p>
            <a:r>
              <a:rPr lang="fr-FR">
                <a:noFill/>
              </a:rPr>
              <a:t> </a:t>
            </a:r>
          </a:p>
        </p:txBody>
      </p:sp>
      <p:sp>
        <p:nvSpPr>
          <p:cNvPr id="1048845" name="TextBox 10"/>
          <p:cNvSpPr txBox="1">
            <a:spLocks noChangeAspect="1" noMove="1" noResize="1" noRot="1" noAdjustHandles="1" noEditPoints="1" noChangeArrowheads="1" noChangeShapeType="1" noTextEdit="1"/>
          </p:cNvSpPr>
          <p:nvPr/>
        </p:nvSpPr>
        <p:spPr>
          <a:xfrm>
            <a:off x="566330" y="2446948"/>
            <a:ext cx="3290901" cy="403187"/>
          </a:xfrm>
          <a:prstGeom prst="rect"/>
          <a:blipFill>
            <a:blip xmlns:r="http://schemas.openxmlformats.org/officeDocument/2006/relationships" r:embed="rId5"/>
            <a:stretch>
              <a:fillRect l="-4444" t="-20896" r="-2222" b="-37313"/>
            </a:stretch>
          </a:blipFill>
        </p:spPr>
        <p:txBody>
          <a:bodyPr/>
          <a:p>
            <a:r>
              <a:rPr lang="fr-FR">
                <a:noFill/>
              </a:rPr>
              <a:t> </a:t>
            </a:r>
          </a:p>
        </p:txBody>
      </p:sp>
      <p:sp>
        <p:nvSpPr>
          <p:cNvPr id="1048846" name="TextBox 11"/>
          <p:cNvSpPr txBox="1"/>
          <p:nvPr/>
        </p:nvSpPr>
        <p:spPr>
          <a:xfrm>
            <a:off x="439188" y="3046760"/>
            <a:ext cx="3154680" cy="447040"/>
          </a:xfrm>
          <a:prstGeom prst="rect"/>
          <a:noFill/>
        </p:spPr>
        <p:txBody>
          <a:bodyPr rtlCol="0" wrap="none">
            <a:spAutoFit/>
          </a:bodyPr>
          <a:p>
            <a:r>
              <a:rPr dirty="0" sz="2400" lang="fr-FR"/>
              <a:t>Le glissement impose</a:t>
            </a:r>
          </a:p>
        </p:txBody>
      </p:sp>
      <p:sp>
        <p:nvSpPr>
          <p:cNvPr id="1048847" name="TextBox 12"/>
          <p:cNvSpPr txBox="1">
            <a:spLocks noChangeAspect="1" noMove="1" noResize="1" noRot="1" noAdjustHandles="1" noEditPoints="1" noChangeArrowheads="1" noChangeShapeType="1" noTextEdit="1"/>
          </p:cNvSpPr>
          <p:nvPr/>
        </p:nvSpPr>
        <p:spPr>
          <a:xfrm>
            <a:off x="3617652" y="3046760"/>
            <a:ext cx="1719573" cy="443711"/>
          </a:xfrm>
          <a:prstGeom prst="rect"/>
          <a:blipFill>
            <a:blip xmlns:r="http://schemas.openxmlformats.org/officeDocument/2006/relationships" r:embed="rId6"/>
            <a:stretch>
              <a:fillRect/>
            </a:stretch>
          </a:blipFill>
        </p:spPr>
        <p:txBody>
          <a:bodyPr/>
          <a:p>
            <a:r>
              <a:rPr lang="fr-FR">
                <a:noFill/>
              </a:rPr>
              <a:t> </a:t>
            </a:r>
          </a:p>
        </p:txBody>
      </p:sp>
      <p:sp>
        <p:nvSpPr>
          <p:cNvPr id="1048848" name="TextBox 13"/>
          <p:cNvSpPr txBox="1">
            <a:spLocks noChangeAspect="1" noMove="1" noResize="1" noRot="1" noAdjustHandles="1" noEditPoints="1" noChangeArrowheads="1" noChangeShapeType="1" noTextEdit="1"/>
          </p:cNvSpPr>
          <p:nvPr/>
        </p:nvSpPr>
        <p:spPr>
          <a:xfrm>
            <a:off x="439188" y="3670233"/>
            <a:ext cx="7828938" cy="461665"/>
          </a:xfrm>
          <a:prstGeom prst="rect"/>
          <a:blipFill>
            <a:blip xmlns:r="http://schemas.openxmlformats.org/officeDocument/2006/relationships" r:embed="rId7"/>
            <a:stretch>
              <a:fillRect l="-1168" t="-10526" r="-389" b="-28947"/>
            </a:stretch>
          </a:blipFill>
        </p:spPr>
        <p:txBody>
          <a:bodyPr/>
          <a:p>
            <a:r>
              <a:rPr lang="fr-FR">
                <a:noFill/>
              </a:rPr>
              <a:t> </a:t>
            </a:r>
          </a:p>
        </p:txBody>
      </p:sp>
      <p:sp>
        <p:nvSpPr>
          <p:cNvPr id="1048849" name="TextBox 14"/>
          <p:cNvSpPr txBox="1"/>
          <p:nvPr/>
        </p:nvSpPr>
        <p:spPr>
          <a:xfrm>
            <a:off x="439188" y="4311660"/>
            <a:ext cx="1122680" cy="447041"/>
          </a:xfrm>
          <a:prstGeom prst="rect"/>
          <a:solidFill>
            <a:schemeClr val="accent2">
              <a:lumMod val="60000"/>
              <a:lumOff val="40000"/>
            </a:schemeClr>
          </a:solidFill>
        </p:spPr>
        <p:txBody>
          <a:bodyPr rtlCol="0" wrap="none">
            <a:spAutoFit/>
          </a:bodyPr>
          <a:p>
            <a:r>
              <a:rPr dirty="0" sz="2400" lang="fr-FR"/>
              <a:t>Cas où</a:t>
            </a:r>
          </a:p>
        </p:txBody>
      </p:sp>
      <p:sp>
        <p:nvSpPr>
          <p:cNvPr id="1048850" name="TextBox 15"/>
          <p:cNvSpPr txBox="1">
            <a:spLocks noChangeAspect="1" noMove="1" noResize="1" noRot="1" noAdjustHandles="1" noEditPoints="1" noChangeArrowheads="1" noChangeShapeType="1" noTextEdit="1"/>
          </p:cNvSpPr>
          <p:nvPr/>
        </p:nvSpPr>
        <p:spPr>
          <a:xfrm>
            <a:off x="1585696" y="4310569"/>
            <a:ext cx="5205656" cy="416524"/>
          </a:xfrm>
          <a:prstGeom prst="rect"/>
          <a:blipFill>
            <a:blip xmlns:r="http://schemas.openxmlformats.org/officeDocument/2006/relationships" r:embed="rId8"/>
            <a:stretch>
              <a:fillRect l="-3513" t="-10294" b="-45588"/>
            </a:stretch>
          </a:blipFill>
        </p:spPr>
        <p:txBody>
          <a:bodyPr/>
          <a:p>
            <a:r>
              <a:rPr lang="fr-FR">
                <a:noFill/>
              </a:rPr>
              <a:t> </a:t>
            </a:r>
          </a:p>
        </p:txBody>
      </p:sp>
      <p:sp>
        <p:nvSpPr>
          <p:cNvPr id="1048851" name="TextBox 16"/>
          <p:cNvSpPr txBox="1">
            <a:spLocks noChangeAspect="1" noMove="1" noResize="1" noRot="1" noAdjustHandles="1" noEditPoints="1" noChangeArrowheads="1" noChangeShapeType="1" noTextEdit="1"/>
          </p:cNvSpPr>
          <p:nvPr/>
        </p:nvSpPr>
        <p:spPr>
          <a:xfrm>
            <a:off x="9173980" y="1426759"/>
            <a:ext cx="2040623" cy="276999"/>
          </a:xfrm>
          <a:prstGeom prst="rect"/>
          <a:blipFill>
            <a:blip xmlns:r="http://schemas.openxmlformats.org/officeDocument/2006/relationships" r:embed="rId9"/>
            <a:stretch>
              <a:fillRect l="-7164" t="-28889" r="-3582" b="-53333"/>
            </a:stretch>
          </a:blipFill>
        </p:spPr>
        <p:txBody>
          <a:bodyPr/>
          <a:p>
            <a:r>
              <a:rPr lang="fr-FR">
                <a:noFill/>
              </a:rPr>
              <a:t> </a:t>
            </a:r>
          </a:p>
        </p:txBody>
      </p:sp>
      <p:sp>
        <p:nvSpPr>
          <p:cNvPr id="1048852" name="TextBox 17"/>
          <p:cNvSpPr txBox="1">
            <a:spLocks noChangeAspect="1" noMove="1" noResize="1" noRot="1" noAdjustHandles="1" noEditPoints="1" noChangeArrowheads="1" noChangeShapeType="1" noTextEdit="1"/>
          </p:cNvSpPr>
          <p:nvPr/>
        </p:nvSpPr>
        <p:spPr>
          <a:xfrm flipH="1">
            <a:off x="437852" y="5054895"/>
            <a:ext cx="10916136" cy="875753"/>
          </a:xfrm>
          <a:prstGeom prst="rect"/>
          <a:blipFill>
            <a:blip xmlns:r="http://schemas.openxmlformats.org/officeDocument/2006/relationships" r:embed="rId10"/>
            <a:stretch>
              <a:fillRect l="-893" t="-694" r="-558" b="-14583"/>
            </a:stretch>
          </a:blipFill>
        </p:spPr>
        <p:txBody>
          <a:bodyPr/>
          <a:p>
            <a:r>
              <a:rPr lang="fr-FR">
                <a:noFill/>
              </a:rPr>
              <a:t> </a:t>
            </a:r>
          </a:p>
        </p:txBody>
      </p:sp>
      <p:sp>
        <p:nvSpPr>
          <p:cNvPr id="1048853" name="TextBox 18"/>
          <p:cNvSpPr txBox="1"/>
          <p:nvPr/>
        </p:nvSpPr>
        <p:spPr>
          <a:xfrm>
            <a:off x="437852" y="6088962"/>
            <a:ext cx="716280" cy="447040"/>
          </a:xfrm>
          <a:prstGeom prst="rect"/>
          <a:noFill/>
        </p:spPr>
        <p:txBody>
          <a:bodyPr rtlCol="0" wrap="none">
            <a:spAutoFit/>
          </a:bodyPr>
          <a:p>
            <a:r>
              <a:rPr dirty="0" sz="2400" lang="fr-FR"/>
              <a:t>Soit</a:t>
            </a:r>
          </a:p>
        </p:txBody>
      </p:sp>
      <p:sp>
        <p:nvSpPr>
          <p:cNvPr id="1048854" name="TextBox 22"/>
          <p:cNvSpPr txBox="1">
            <a:spLocks noChangeAspect="1" noMove="1" noResize="1" noRot="1" noAdjustHandles="1" noEditPoints="1" noChangeArrowheads="1" noChangeShapeType="1" noTextEdit="1"/>
          </p:cNvSpPr>
          <p:nvPr/>
        </p:nvSpPr>
        <p:spPr>
          <a:xfrm>
            <a:off x="1010858" y="6088962"/>
            <a:ext cx="3081457" cy="461665"/>
          </a:xfrm>
          <a:prstGeom prst="rect"/>
          <a:blipFill>
            <a:blip xmlns:r="http://schemas.openxmlformats.org/officeDocument/2006/relationships" r:embed="rId11"/>
            <a:stretch>
              <a:fillRect b="-17105"/>
            </a:stretch>
          </a:blipFill>
        </p:spPr>
        <p:txBody>
          <a:bodyPr/>
          <a:p>
            <a:r>
              <a:rPr lang="fr-FR">
                <a:noFill/>
              </a:rPr>
              <a:t> </a:t>
            </a:r>
          </a:p>
        </p:txBody>
      </p:sp>
      <mc:AlternateContent xmlns:mc="http://schemas.openxmlformats.org/markup-compatibility/2006">
        <mc:Choice xmlns:p14="http://schemas.microsoft.com/office/powerpoint/2010/main" Requires="p14">
          <p:contentPart p14:bwMode="auto" r:id="rId12">
            <p14:nvContentPartPr>
              <p14:cNvPr id="1049712" name=""/>
              <p14:cNvContentPartPr/>
              <p14:nvPr/>
            </p14:nvContentPartPr>
            <p14:xfrm>
              <a:off x="3221881" y="1301825"/>
              <a:ext cx="193478" cy="3491"/>
            </p14:xfrm>
          </p:contentPart>
        </mc:Choice>
        <mc:Fallback>
          <p:sp>
            <p:nvSpPr>
              <p:cNvPr id="1049712" name=""/>
              <p:cNvSpPr/>
              <p:nvPr/>
            </p:nvSpPr>
            <p:spPr>
              <a:xfrm>
                <a:off x="3221881" y="1301825"/>
                <a:ext cx="193478" cy="3491"/>
              </a:xfrm>
            </p:spPr>
          </p:sp>
        </mc:Fallback>
      </mc:AlternateContent>
      <mc:AlternateContent xmlns:mc="http://schemas.openxmlformats.org/markup-compatibility/2006">
        <mc:Choice xmlns:p14="http://schemas.microsoft.com/office/powerpoint/2010/main" Requires="p14">
          <p:contentPart p14:bwMode="auto" r:id="rId13">
            <p14:nvContentPartPr>
              <p14:cNvPr id="1049713" name=""/>
              <p14:cNvContentPartPr/>
              <p14:nvPr/>
            </p14:nvContentPartPr>
            <p14:xfrm>
              <a:off x="3256193" y="1378221"/>
              <a:ext cx="196710" cy="53658"/>
            </p14:xfrm>
          </p:contentPart>
        </mc:Choice>
        <mc:Fallback>
          <p:sp>
            <p:nvSpPr>
              <p:cNvPr id="1049713" name=""/>
              <p:cNvSpPr/>
              <p:nvPr/>
            </p:nvSpPr>
            <p:spPr>
              <a:xfrm>
                <a:off x="3256193" y="1378221"/>
                <a:ext cx="196710" cy="53658"/>
              </a:xfrm>
            </p:spPr>
          </p:sp>
        </mc:Fallback>
      </mc:AlternateContent>
      <mc:AlternateContent xmlns:mc="http://schemas.openxmlformats.org/markup-compatibility/2006">
        <mc:Choice xmlns:p14="http://schemas.microsoft.com/office/powerpoint/2010/main" Requires="p14">
          <p:contentPart p14:bwMode="auto" r:id="rId14">
            <p14:nvContentPartPr>
              <p14:cNvPr id="1049714" name=""/>
              <p14:cNvContentPartPr/>
              <p14:nvPr/>
            </p14:nvContentPartPr>
            <p14:xfrm>
              <a:off x="3598694" y="1063762"/>
              <a:ext cx="192648" cy="315805"/>
            </p14:xfrm>
          </p:contentPart>
        </mc:Choice>
        <mc:Fallback>
          <p:sp>
            <p:nvSpPr>
              <p:cNvPr id="1049714" name=""/>
              <p:cNvSpPr/>
              <p:nvPr/>
            </p:nvSpPr>
            <p:spPr>
              <a:xfrm>
                <a:off x="3598694" y="1063762"/>
                <a:ext cx="192648" cy="315805"/>
              </a:xfrm>
            </p:spPr>
          </p:sp>
        </mc:Fallback>
      </mc:AlternateContent>
      <mc:AlternateContent xmlns:mc="http://schemas.openxmlformats.org/markup-compatibility/2006">
        <mc:Choice xmlns:p14="http://schemas.microsoft.com/office/powerpoint/2010/main" Requires="p14">
          <p:contentPart p14:bwMode="auto" r:id="rId15">
            <p14:nvContentPartPr>
              <p14:cNvPr id="1049715" name=""/>
              <p14:cNvContentPartPr/>
              <p14:nvPr/>
            </p14:nvContentPartPr>
            <p14:xfrm>
              <a:off x="3821015" y="1162956"/>
              <a:ext cx="158819" cy="325459"/>
            </p14:xfrm>
          </p:contentPart>
        </mc:Choice>
        <mc:Fallback>
          <p:sp>
            <p:nvSpPr>
              <p:cNvPr id="1049715" name=""/>
              <p:cNvSpPr/>
              <p:nvPr/>
            </p:nvSpPr>
            <p:spPr>
              <a:xfrm>
                <a:off x="3821015" y="1162956"/>
                <a:ext cx="158819" cy="325459"/>
              </a:xfrm>
            </p:spPr>
          </p:sp>
        </mc:Fallback>
      </mc:AlternateContent>
      <mc:AlternateContent xmlns:mc="http://schemas.openxmlformats.org/markup-compatibility/2006">
        <mc:Choice xmlns:p14="http://schemas.microsoft.com/office/powerpoint/2010/main" Requires="p14">
          <p:contentPart p14:bwMode="auto" r:id="rId16">
            <p14:nvContentPartPr>
              <p14:cNvPr id="1049716" name=""/>
              <p14:cNvContentPartPr/>
              <p14:nvPr/>
            </p14:nvContentPartPr>
            <p14:xfrm>
              <a:off x="3853180" y="1058939"/>
              <a:ext cx="181623" cy="71270"/>
            </p14:xfrm>
          </p:contentPart>
        </mc:Choice>
        <mc:Fallback>
          <p:sp>
            <p:nvSpPr>
              <p:cNvPr id="1049716" name=""/>
              <p:cNvSpPr/>
              <p:nvPr/>
            </p:nvSpPr>
            <p:spPr>
              <a:xfrm>
                <a:off x="3853180" y="1058939"/>
                <a:ext cx="181623" cy="71270"/>
              </a:xfrm>
            </p:spPr>
          </p:sp>
        </mc:Fallback>
      </mc:AlternateContent>
      <mc:AlternateContent xmlns:mc="http://schemas.openxmlformats.org/markup-compatibility/2006">
        <mc:Choice xmlns:p14="http://schemas.microsoft.com/office/powerpoint/2010/main" Requires="p14">
          <p:contentPart p14:bwMode="auto" r:id="rId17">
            <p14:nvContentPartPr>
              <p14:cNvPr id="1049717" name=""/>
              <p14:cNvContentPartPr/>
              <p14:nvPr/>
            </p14:nvContentPartPr>
            <p14:xfrm>
              <a:off x="3966180" y="976147"/>
              <a:ext cx="101782" cy="125373"/>
            </p14:xfrm>
          </p:contentPart>
        </mc:Choice>
        <mc:Fallback>
          <p:sp>
            <p:nvSpPr>
              <p:cNvPr id="1049717" name=""/>
              <p:cNvSpPr/>
              <p:nvPr/>
            </p:nvSpPr>
            <p:spPr>
              <a:xfrm>
                <a:off x="3966180" y="976147"/>
                <a:ext cx="101782" cy="125373"/>
              </a:xfrm>
            </p:spPr>
          </p:sp>
        </mc:Fallback>
      </mc:AlternateContent>
      <mc:AlternateContent xmlns:mc="http://schemas.openxmlformats.org/markup-compatibility/2006">
        <mc:Choice xmlns:p14="http://schemas.microsoft.com/office/powerpoint/2010/main" Requires="p14">
          <p:contentPart p14:bwMode="auto" r:id="rId18">
            <p14:nvContentPartPr>
              <p14:cNvPr id="1049718" name=""/>
              <p14:cNvContentPartPr/>
              <p14:nvPr/>
            </p14:nvContentPartPr>
            <p14:xfrm>
              <a:off x="3615674" y="1396732"/>
              <a:ext cx="375050" cy="60684"/>
            </p14:xfrm>
          </p:contentPart>
        </mc:Choice>
        <mc:Fallback>
          <p:sp>
            <p:nvSpPr>
              <p:cNvPr id="1049718" name=""/>
              <p:cNvSpPr/>
              <p:nvPr/>
            </p:nvSpPr>
            <p:spPr>
              <a:xfrm>
                <a:off x="3615674" y="1396732"/>
                <a:ext cx="375050" cy="60684"/>
              </a:xfrm>
            </p:spPr>
          </p:sp>
        </mc:Fallback>
      </mc:AlternateContent>
      <mc:AlternateContent xmlns:mc="http://schemas.openxmlformats.org/markup-compatibility/2006">
        <mc:Choice xmlns:p14="http://schemas.microsoft.com/office/powerpoint/2010/main" Requires="p14">
          <p:contentPart p14:bwMode="auto" r:id="rId19">
            <p14:nvContentPartPr>
              <p14:cNvPr id="1049719" name=""/>
              <p14:cNvContentPartPr/>
              <p14:nvPr/>
            </p14:nvContentPartPr>
            <p14:xfrm>
              <a:off x="3615619" y="1535804"/>
              <a:ext cx="261513" cy="277367"/>
            </p14:xfrm>
          </p:contentPart>
        </mc:Choice>
        <mc:Fallback>
          <p:sp>
            <p:nvSpPr>
              <p:cNvPr id="1049719" name=""/>
              <p:cNvSpPr/>
              <p:nvPr/>
            </p:nvSpPr>
            <p:spPr>
              <a:xfrm>
                <a:off x="3615619" y="1535804"/>
                <a:ext cx="261513" cy="277367"/>
              </a:xfrm>
            </p:spPr>
          </p:sp>
        </mc:Fallback>
      </mc:AlternateContent>
      <mc:AlternateContent xmlns:mc="http://schemas.openxmlformats.org/markup-compatibility/2006">
        <mc:Choice xmlns:p14="http://schemas.microsoft.com/office/powerpoint/2010/main" Requires="p14">
          <p:contentPart p14:bwMode="auto" r:id="rId20">
            <p14:nvContentPartPr>
              <p14:cNvPr id="1049720" name=""/>
              <p14:cNvContentPartPr/>
              <p14:nvPr/>
            </p14:nvContentPartPr>
            <p14:xfrm>
              <a:off x="3822388" y="1559262"/>
              <a:ext cx="41385" cy="272976"/>
            </p14:xfrm>
          </p:contentPart>
        </mc:Choice>
        <mc:Fallback>
          <p:sp>
            <p:nvSpPr>
              <p:cNvPr id="1049720" name=""/>
              <p:cNvSpPr/>
              <p:nvPr/>
            </p:nvSpPr>
            <p:spPr>
              <a:xfrm>
                <a:off x="3822388" y="1559262"/>
                <a:ext cx="41385" cy="272976"/>
              </a:xfrm>
            </p:spPr>
          </p:sp>
        </mc:Fallback>
      </mc:AlternateContent>
      <mc:AlternateContent xmlns:mc="http://schemas.openxmlformats.org/markup-compatibility/2006">
        <mc:Choice xmlns:p14="http://schemas.microsoft.com/office/powerpoint/2010/main" Requires="p14">
          <p:contentPart p14:bwMode="auto" r:id="rId21">
            <p14:nvContentPartPr>
              <p14:cNvPr id="1049721" name=""/>
              <p14:cNvContentPartPr/>
              <p14:nvPr/>
            </p14:nvContentPartPr>
            <p14:xfrm>
              <a:off x="3803596" y="1665714"/>
              <a:ext cx="194690" cy="43199"/>
            </p14:xfrm>
          </p:contentPart>
        </mc:Choice>
        <mc:Fallback>
          <p:sp>
            <p:nvSpPr>
              <p:cNvPr id="1049721" name=""/>
              <p:cNvSpPr/>
              <p:nvPr/>
            </p:nvSpPr>
            <p:spPr>
              <a:xfrm>
                <a:off x="3803596" y="1665714"/>
                <a:ext cx="194690" cy="43199"/>
              </a:xfrm>
            </p:spPr>
          </p:sp>
        </mc:Fallback>
      </mc:AlternateContent>
      <mc:AlternateContent xmlns:mc="http://schemas.openxmlformats.org/markup-compatibility/2006">
        <mc:Choice xmlns:p14="http://schemas.microsoft.com/office/powerpoint/2010/main" Requires="p14">
          <p:contentPart p14:bwMode="auto" r:id="rId22">
            <p14:nvContentPartPr>
              <p14:cNvPr id="1049722" name=""/>
              <p14:cNvContentPartPr/>
              <p14:nvPr/>
            </p14:nvContentPartPr>
            <p14:xfrm>
              <a:off x="4051695" y="512746"/>
              <a:ext cx="3409936" cy="710690"/>
            </p14:xfrm>
          </p:contentPart>
        </mc:Choice>
        <mc:Fallback>
          <p:sp>
            <p:nvSpPr>
              <p:cNvPr id="1049722" name=""/>
              <p:cNvSpPr/>
              <p:nvPr/>
            </p:nvSpPr>
            <p:spPr>
              <a:xfrm>
                <a:off x="4051695" y="512746"/>
                <a:ext cx="3409936" cy="710690"/>
              </a:xfrm>
            </p:spPr>
          </p:sp>
        </mc:Fallback>
      </mc:AlternateContent>
      <mc:AlternateContent xmlns:mc="http://schemas.openxmlformats.org/markup-compatibility/2006">
        <mc:Choice xmlns:p14="http://schemas.microsoft.com/office/powerpoint/2010/main" Requires="p14">
          <p:contentPart p14:bwMode="auto" r:id="rId23">
            <p14:nvContentPartPr>
              <p14:cNvPr id="1049723" name=""/>
              <p14:cNvContentPartPr/>
              <p14:nvPr/>
            </p14:nvContentPartPr>
            <p14:xfrm>
              <a:off x="7269072" y="392039"/>
              <a:ext cx="207345" cy="270473"/>
            </p14:xfrm>
          </p:contentPart>
        </mc:Choice>
        <mc:Fallback>
          <p:sp>
            <p:nvSpPr>
              <p:cNvPr id="1049723" name=""/>
              <p:cNvSpPr/>
              <p:nvPr/>
            </p:nvSpPr>
            <p:spPr>
              <a:xfrm>
                <a:off x="7269072" y="392039"/>
                <a:ext cx="207345" cy="270473"/>
              </a:xfrm>
            </p:spPr>
          </p:sp>
        </mc:Fallback>
      </mc:AlternateContent>
      <mc:AlternateContent xmlns:mc="http://schemas.openxmlformats.org/markup-compatibility/2006">
        <mc:Choice xmlns:p14="http://schemas.microsoft.com/office/powerpoint/2010/main" Requires="p14">
          <p:contentPart p14:bwMode="auto" r:id="rId24">
            <p14:nvContentPartPr>
              <p14:cNvPr id="1049724" name=""/>
              <p14:cNvContentPartPr/>
              <p14:nvPr/>
            </p14:nvContentPartPr>
            <p14:xfrm>
              <a:off x="7717668" y="281102"/>
              <a:ext cx="292952" cy="409394"/>
            </p14:xfrm>
          </p:contentPart>
        </mc:Choice>
        <mc:Fallback>
          <p:sp>
            <p:nvSpPr>
              <p:cNvPr id="1049724" name=""/>
              <p:cNvSpPr/>
              <p:nvPr/>
            </p:nvSpPr>
            <p:spPr>
              <a:xfrm>
                <a:off x="7717668" y="281102"/>
                <a:ext cx="292952" cy="409394"/>
              </a:xfrm>
            </p:spPr>
          </p:sp>
        </mc:Fallback>
      </mc:AlternateContent>
      <mc:AlternateContent xmlns:mc="http://schemas.openxmlformats.org/markup-compatibility/2006">
        <mc:Choice xmlns:p14="http://schemas.microsoft.com/office/powerpoint/2010/main" Requires="p14">
          <p:contentPart p14:bwMode="auto" r:id="rId25">
            <p14:nvContentPartPr>
              <p14:cNvPr id="1049725" name=""/>
              <p14:cNvContentPartPr/>
              <p14:nvPr/>
            </p14:nvContentPartPr>
            <p14:xfrm>
              <a:off x="8150089" y="487056"/>
              <a:ext cx="42757" cy="355125"/>
            </p14:xfrm>
          </p:contentPart>
        </mc:Choice>
        <mc:Fallback>
          <p:sp>
            <p:nvSpPr>
              <p:cNvPr id="1049725" name=""/>
              <p:cNvSpPr/>
              <p:nvPr/>
            </p:nvSpPr>
            <p:spPr>
              <a:xfrm>
                <a:off x="8150089" y="487056"/>
                <a:ext cx="42757" cy="355125"/>
              </a:xfrm>
            </p:spPr>
          </p:sp>
        </mc:Fallback>
      </mc:AlternateContent>
      <mc:AlternateContent xmlns:mc="http://schemas.openxmlformats.org/markup-compatibility/2006">
        <mc:Choice xmlns:p14="http://schemas.microsoft.com/office/powerpoint/2010/main" Requires="p14">
          <p:contentPart p14:bwMode="auto" r:id="rId26">
            <p14:nvContentPartPr>
              <p14:cNvPr id="1049726" name=""/>
              <p14:cNvContentPartPr/>
              <p14:nvPr/>
            </p14:nvContentPartPr>
            <p14:xfrm>
              <a:off x="8173881" y="426186"/>
              <a:ext cx="146867" cy="216878"/>
            </p14:xfrm>
          </p:contentPart>
        </mc:Choice>
        <mc:Fallback>
          <p:sp>
            <p:nvSpPr>
              <p:cNvPr id="1049726" name=""/>
              <p:cNvSpPr/>
              <p:nvPr/>
            </p:nvSpPr>
            <p:spPr>
              <a:xfrm>
                <a:off x="8173881" y="426186"/>
                <a:ext cx="146867" cy="216878"/>
              </a:xfrm>
            </p:spPr>
          </p:sp>
        </mc:Fallback>
      </mc:AlternateContent>
      <mc:AlternateContent xmlns:mc="http://schemas.openxmlformats.org/markup-compatibility/2006">
        <mc:Choice xmlns:p14="http://schemas.microsoft.com/office/powerpoint/2010/main" Requires="p14">
          <p:contentPart p14:bwMode="auto" r:id="rId27">
            <p14:nvContentPartPr>
              <p14:cNvPr id="1049727" name=""/>
              <p14:cNvContentPartPr/>
              <p14:nvPr/>
            </p14:nvContentPartPr>
            <p14:xfrm>
              <a:off x="8257177" y="278910"/>
              <a:ext cx="149456" cy="57976"/>
            </p14:xfrm>
          </p:contentPart>
        </mc:Choice>
        <mc:Fallback>
          <p:sp>
            <p:nvSpPr>
              <p:cNvPr id="1049727" name=""/>
              <p:cNvSpPr/>
              <p:nvPr/>
            </p:nvSpPr>
            <p:spPr>
              <a:xfrm>
                <a:off x="8257177" y="278910"/>
                <a:ext cx="149456" cy="57976"/>
              </a:xfrm>
            </p:spPr>
          </p:sp>
        </mc:Fallback>
      </mc:AlternateContent>
      <mc:AlternateContent xmlns:mc="http://schemas.openxmlformats.org/markup-compatibility/2006">
        <mc:Choice xmlns:p14="http://schemas.microsoft.com/office/powerpoint/2010/main" Requires="p14">
          <p:contentPart p14:bwMode="auto" r:id="rId28">
            <p14:nvContentPartPr>
              <p14:cNvPr id="1049728" name=""/>
              <p14:cNvContentPartPr/>
              <p14:nvPr/>
            </p14:nvContentPartPr>
            <p14:xfrm>
              <a:off x="8304227" y="209726"/>
              <a:ext cx="126915" cy="209412"/>
            </p14:xfrm>
          </p:contentPart>
        </mc:Choice>
        <mc:Fallback>
          <p:sp>
            <p:nvSpPr>
              <p:cNvPr id="1049728" name=""/>
              <p:cNvSpPr/>
              <p:nvPr/>
            </p:nvSpPr>
            <p:spPr>
              <a:xfrm>
                <a:off x="8304227" y="209726"/>
                <a:ext cx="126915" cy="209412"/>
              </a:xfrm>
            </p:spPr>
          </p:sp>
        </mc:Fallback>
      </mc:AlternateContent>
      <mc:AlternateContent xmlns:mc="http://schemas.openxmlformats.org/markup-compatibility/2006">
        <mc:Choice xmlns:p14="http://schemas.microsoft.com/office/powerpoint/2010/main" Requires="p14">
          <p:contentPart p14:bwMode="auto" r:id="rId29">
            <p14:nvContentPartPr>
              <p14:cNvPr id="1049729" name=""/>
              <p14:cNvContentPartPr/>
              <p14:nvPr/>
            </p14:nvContentPartPr>
            <p14:xfrm>
              <a:off x="7816474" y="755434"/>
              <a:ext cx="423824" cy="60915"/>
            </p14:xfrm>
          </p:contentPart>
        </mc:Choice>
        <mc:Fallback>
          <p:sp>
            <p:nvSpPr>
              <p:cNvPr id="1049729" name=""/>
              <p:cNvSpPr/>
              <p:nvPr/>
            </p:nvSpPr>
            <p:spPr>
              <a:xfrm>
                <a:off x="7816474" y="755434"/>
                <a:ext cx="423824" cy="60915"/>
              </a:xfrm>
            </p:spPr>
          </p:sp>
        </mc:Fallback>
      </mc:AlternateContent>
      <mc:AlternateContent xmlns:mc="http://schemas.openxmlformats.org/markup-compatibility/2006">
        <mc:Choice xmlns:p14="http://schemas.microsoft.com/office/powerpoint/2010/main" Requires="p14">
          <p:contentPart p14:bwMode="auto" r:id="rId30">
            <p14:nvContentPartPr>
              <p14:cNvPr id="1049730" name=""/>
              <p14:cNvContentPartPr/>
              <p14:nvPr/>
            </p14:nvContentPartPr>
            <p14:xfrm>
              <a:off x="7821060" y="903349"/>
              <a:ext cx="448855" cy="391649"/>
            </p14:xfrm>
          </p:contentPart>
        </mc:Choice>
        <mc:Fallback>
          <p:sp>
            <p:nvSpPr>
              <p:cNvPr id="1049730" name=""/>
              <p:cNvSpPr/>
              <p:nvPr/>
            </p:nvSpPr>
            <p:spPr>
              <a:xfrm>
                <a:off x="7821060" y="903349"/>
                <a:ext cx="448855" cy="391649"/>
              </a:xfrm>
            </p:spPr>
          </p:sp>
        </mc:Fallback>
      </mc:AlternateContent>
      <mc:AlternateContent xmlns:mc="http://schemas.openxmlformats.org/markup-compatibility/2006">
        <mc:Choice xmlns:p14="http://schemas.microsoft.com/office/powerpoint/2010/main" Requires="p14">
          <p:contentPart p14:bwMode="auto" r:id="rId31">
            <p14:nvContentPartPr>
              <p14:cNvPr id="1049731" name=""/>
              <p14:cNvContentPartPr/>
              <p14:nvPr/>
            </p14:nvContentPartPr>
            <p14:xfrm>
              <a:off x="8389742" y="743007"/>
              <a:ext cx="131937" cy="3860"/>
            </p14:xfrm>
          </p:contentPart>
        </mc:Choice>
        <mc:Fallback>
          <p:sp>
            <p:nvSpPr>
              <p:cNvPr id="1049731" name=""/>
              <p:cNvSpPr/>
              <p:nvPr/>
            </p:nvSpPr>
            <p:spPr>
              <a:xfrm>
                <a:off x="8389742" y="743007"/>
                <a:ext cx="131937" cy="3860"/>
              </a:xfrm>
            </p:spPr>
          </p:sp>
        </mc:Fallback>
      </mc:AlternateContent>
      <mc:AlternateContent xmlns:mc="http://schemas.openxmlformats.org/markup-compatibility/2006">
        <mc:Choice xmlns:p14="http://schemas.microsoft.com/office/powerpoint/2010/main" Requires="p14">
          <p:contentPart p14:bwMode="auto" r:id="rId32">
            <p14:nvContentPartPr>
              <p14:cNvPr id="1049732" name=""/>
              <p14:cNvContentPartPr/>
              <p14:nvPr/>
            </p14:nvContentPartPr>
            <p14:xfrm>
              <a:off x="8415080" y="756567"/>
              <a:ext cx="201785" cy="85614"/>
            </p14:xfrm>
          </p:contentPart>
        </mc:Choice>
        <mc:Fallback>
          <p:sp>
            <p:nvSpPr>
              <p:cNvPr id="1049732" name=""/>
              <p:cNvSpPr/>
              <p:nvPr/>
            </p:nvSpPr>
            <p:spPr>
              <a:xfrm>
                <a:off x="8415080" y="756567"/>
                <a:ext cx="201785" cy="85614"/>
              </a:xfrm>
            </p:spPr>
          </p:sp>
        </mc:Fallback>
      </mc:AlternateContent>
      <mc:AlternateContent xmlns:mc="http://schemas.openxmlformats.org/markup-compatibility/2006">
        <mc:Choice xmlns:p14="http://schemas.microsoft.com/office/powerpoint/2010/main" Requires="p14">
          <p:contentPart p14:bwMode="auto" r:id="rId33">
            <p14:nvContentPartPr>
              <p14:cNvPr id="1049733" name=""/>
              <p14:cNvContentPartPr/>
              <p14:nvPr/>
            </p14:nvContentPartPr>
            <p14:xfrm>
              <a:off x="8697491" y="621982"/>
              <a:ext cx="316391" cy="152404"/>
            </p14:xfrm>
          </p:contentPart>
        </mc:Choice>
        <mc:Fallback>
          <p:sp>
            <p:nvSpPr>
              <p:cNvPr id="1049733" name=""/>
              <p:cNvSpPr/>
              <p:nvPr/>
            </p:nvSpPr>
            <p:spPr>
              <a:xfrm>
                <a:off x="8697491" y="621982"/>
                <a:ext cx="316391" cy="152404"/>
              </a:xfrm>
            </p:spPr>
          </p:sp>
        </mc:Fallback>
      </mc:AlternateContent>
      <mc:AlternateContent xmlns:mc="http://schemas.openxmlformats.org/markup-compatibility/2006">
        <mc:Choice xmlns:p14="http://schemas.microsoft.com/office/powerpoint/2010/main" Requires="p14">
          <p:contentPart p14:bwMode="auto" r:id="rId34">
            <p14:nvContentPartPr>
              <p14:cNvPr id="1049734" name=""/>
              <p14:cNvContentPartPr/>
              <p14:nvPr/>
            </p14:nvContentPartPr>
            <p14:xfrm>
              <a:off x="9210597" y="448810"/>
              <a:ext cx="165472" cy="242710"/>
            </p14:xfrm>
          </p:contentPart>
        </mc:Choice>
        <mc:Fallback>
          <p:sp>
            <p:nvSpPr>
              <p:cNvPr id="1049734" name=""/>
              <p:cNvSpPr/>
              <p:nvPr/>
            </p:nvSpPr>
            <p:spPr>
              <a:xfrm>
                <a:off x="9210597" y="448810"/>
                <a:ext cx="165472" cy="242710"/>
              </a:xfrm>
            </p:spPr>
          </p:sp>
        </mc:Fallback>
      </mc:AlternateContent>
      <mc:AlternateContent xmlns:mc="http://schemas.openxmlformats.org/markup-compatibility/2006">
        <mc:Choice xmlns:p14="http://schemas.microsoft.com/office/powerpoint/2010/main" Requires="p14">
          <p:contentPart p14:bwMode="auto" r:id="rId35">
            <p14:nvContentPartPr>
              <p14:cNvPr id="1049735" name=""/>
              <p14:cNvContentPartPr/>
              <p14:nvPr/>
            </p14:nvContentPartPr>
            <p14:xfrm>
              <a:off x="9318212" y="330872"/>
              <a:ext cx="63929" cy="334391"/>
            </p14:xfrm>
          </p:contentPart>
        </mc:Choice>
        <mc:Fallback>
          <p:sp>
            <p:nvSpPr>
              <p:cNvPr id="1049735" name=""/>
              <p:cNvSpPr/>
              <p:nvPr/>
            </p:nvSpPr>
            <p:spPr>
              <a:xfrm>
                <a:off x="9318212" y="330872"/>
                <a:ext cx="63929" cy="334391"/>
              </a:xfrm>
            </p:spPr>
          </p:sp>
        </mc:Fallback>
      </mc:AlternateContent>
      <mc:AlternateContent xmlns:mc="http://schemas.openxmlformats.org/markup-compatibility/2006">
        <mc:Choice xmlns:p14="http://schemas.microsoft.com/office/powerpoint/2010/main" Requires="p14">
          <p:contentPart p14:bwMode="auto" r:id="rId36">
            <p14:nvContentPartPr>
              <p14:cNvPr id="1049736" name=""/>
              <p14:cNvContentPartPr/>
              <p14:nvPr/>
            </p14:nvContentPartPr>
            <p14:xfrm>
              <a:off x="9503933" y="443705"/>
              <a:ext cx="237416" cy="235227"/>
            </p14:xfrm>
          </p:contentPart>
        </mc:Choice>
        <mc:Fallback>
          <p:sp>
            <p:nvSpPr>
              <p:cNvPr id="1049736" name=""/>
              <p:cNvSpPr/>
              <p:nvPr/>
            </p:nvSpPr>
            <p:spPr>
              <a:xfrm>
                <a:off x="9503933" y="443705"/>
                <a:ext cx="237416" cy="235227"/>
              </a:xfrm>
            </p:spPr>
          </p:sp>
        </mc:Fallback>
      </mc:AlternateContent>
      <mc:AlternateContent xmlns:mc="http://schemas.openxmlformats.org/markup-compatibility/2006">
        <mc:Choice xmlns:p14="http://schemas.microsoft.com/office/powerpoint/2010/main" Requires="p14">
          <p:contentPart p14:bwMode="auto" r:id="rId37">
            <p14:nvContentPartPr>
              <p14:cNvPr id="1049737" name=""/>
              <p14:cNvContentPartPr/>
              <p14:nvPr/>
            </p14:nvContentPartPr>
            <p14:xfrm>
              <a:off x="9501644" y="330872"/>
              <a:ext cx="205665" cy="17756"/>
            </p14:xfrm>
          </p:contentPart>
        </mc:Choice>
        <mc:Fallback>
          <p:sp>
            <p:nvSpPr>
              <p:cNvPr id="1049737" name=""/>
              <p:cNvSpPr/>
              <p:nvPr/>
            </p:nvSpPr>
            <p:spPr>
              <a:xfrm>
                <a:off x="9501644" y="330872"/>
                <a:ext cx="205665" cy="17756"/>
              </a:xfrm>
            </p:spPr>
          </p:sp>
        </mc:Fallback>
      </mc:AlternateContent>
      <mc:AlternateContent xmlns:mc="http://schemas.openxmlformats.org/markup-compatibility/2006">
        <mc:Choice xmlns:p14="http://schemas.microsoft.com/office/powerpoint/2010/main" Requires="p14">
          <p:contentPart p14:bwMode="auto" r:id="rId38">
            <p14:nvContentPartPr>
              <p14:cNvPr id="1049738" name=""/>
              <p14:cNvContentPartPr/>
              <p14:nvPr/>
            </p14:nvContentPartPr>
            <p14:xfrm>
              <a:off x="9647132" y="261985"/>
              <a:ext cx="144841" cy="181166"/>
            </p14:xfrm>
          </p:contentPart>
        </mc:Choice>
        <mc:Fallback>
          <p:sp>
            <p:nvSpPr>
              <p:cNvPr id="1049738" name=""/>
              <p:cNvSpPr/>
              <p:nvPr/>
            </p:nvSpPr>
            <p:spPr>
              <a:xfrm>
                <a:off x="9647132" y="261985"/>
                <a:ext cx="144841" cy="181166"/>
              </a:xfrm>
            </p:spPr>
          </p:sp>
        </mc:Fallback>
      </mc:AlternateContent>
      <mc:AlternateContent xmlns:mc="http://schemas.openxmlformats.org/markup-compatibility/2006">
        <mc:Choice xmlns:p14="http://schemas.microsoft.com/office/powerpoint/2010/main" Requires="p14">
          <p:contentPart p14:bwMode="auto" r:id="rId39">
            <p14:nvContentPartPr>
              <p14:cNvPr id="1049739" name=""/>
              <p14:cNvContentPartPr/>
              <p14:nvPr/>
            </p14:nvContentPartPr>
            <p14:xfrm>
              <a:off x="9236448" y="690086"/>
              <a:ext cx="419088" cy="42793"/>
            </p14:xfrm>
          </p:contentPart>
        </mc:Choice>
        <mc:Fallback>
          <p:sp>
            <p:nvSpPr>
              <p:cNvPr id="1049739" name=""/>
              <p:cNvSpPr/>
              <p:nvPr/>
            </p:nvSpPr>
            <p:spPr>
              <a:xfrm>
                <a:off x="9236448" y="690086"/>
                <a:ext cx="419088" cy="42793"/>
              </a:xfrm>
            </p:spPr>
          </p:sp>
        </mc:Fallback>
      </mc:AlternateContent>
      <mc:AlternateContent xmlns:mc="http://schemas.openxmlformats.org/markup-compatibility/2006">
        <mc:Choice xmlns:p14="http://schemas.microsoft.com/office/powerpoint/2010/main" Requires="p14">
          <p:contentPart p14:bwMode="auto" r:id="rId40">
            <p14:nvContentPartPr>
              <p14:cNvPr id="1049740" name=""/>
              <p14:cNvContentPartPr/>
              <p14:nvPr/>
            </p14:nvContentPartPr>
            <p14:xfrm>
              <a:off x="9157252" y="863560"/>
              <a:ext cx="283614" cy="418344"/>
            </p14:xfrm>
          </p:contentPart>
        </mc:Choice>
        <mc:Fallback>
          <p:sp>
            <p:nvSpPr>
              <p:cNvPr id="1049740" name=""/>
              <p:cNvSpPr/>
              <p:nvPr/>
            </p:nvSpPr>
            <p:spPr>
              <a:xfrm>
                <a:off x="9157252" y="863560"/>
                <a:ext cx="283614" cy="418344"/>
              </a:xfrm>
            </p:spPr>
          </p:sp>
        </mc:Fallback>
      </mc:AlternateContent>
      <mc:AlternateContent xmlns:mc="http://schemas.openxmlformats.org/markup-compatibility/2006">
        <mc:Choice xmlns:p14="http://schemas.microsoft.com/office/powerpoint/2010/main" Requires="p14">
          <p:contentPart p14:bwMode="auto" r:id="rId41">
            <p14:nvContentPartPr>
              <p14:cNvPr id="1049741" name=""/>
              <p14:cNvContentPartPr/>
              <p14:nvPr/>
            </p14:nvContentPartPr>
            <p14:xfrm>
              <a:off x="9356275" y="911662"/>
              <a:ext cx="248099" cy="156184"/>
            </p14:xfrm>
          </p:contentPart>
        </mc:Choice>
        <mc:Fallback>
          <p:sp>
            <p:nvSpPr>
              <p:cNvPr id="1049741" name=""/>
              <p:cNvSpPr/>
              <p:nvPr/>
            </p:nvSpPr>
            <p:spPr>
              <a:xfrm>
                <a:off x="9356275" y="911662"/>
                <a:ext cx="248099" cy="156184"/>
              </a:xfrm>
            </p:spPr>
          </p:sp>
        </mc:Fallback>
      </mc:AlternateContent>
      <mc:AlternateContent xmlns:mc="http://schemas.openxmlformats.org/markup-compatibility/2006">
        <mc:Choice xmlns:p14="http://schemas.microsoft.com/office/powerpoint/2010/main" Requires="p14">
          <p:contentPart p14:bwMode="auto" r:id="rId42">
            <p14:nvContentPartPr>
              <p14:cNvPr id="1049742" name=""/>
              <p14:cNvContentPartPr/>
              <p14:nvPr/>
            </p14:nvContentPartPr>
            <p14:xfrm>
              <a:off x="9784379" y="669559"/>
              <a:ext cx="181993" cy="25346"/>
            </p14:xfrm>
          </p:contentPart>
        </mc:Choice>
        <mc:Fallback>
          <p:sp>
            <p:nvSpPr>
              <p:cNvPr id="1049742" name=""/>
              <p:cNvSpPr/>
              <p:nvPr/>
            </p:nvSpPr>
            <p:spPr>
              <a:xfrm>
                <a:off x="9784379" y="669559"/>
                <a:ext cx="181993" cy="25346"/>
              </a:xfrm>
            </p:spPr>
          </p:sp>
        </mc:Fallback>
      </mc:AlternateContent>
      <mc:AlternateContent xmlns:mc="http://schemas.openxmlformats.org/markup-compatibility/2006">
        <mc:Choice xmlns:p14="http://schemas.microsoft.com/office/powerpoint/2010/main" Requires="p14">
          <p:contentPart p14:bwMode="auto" r:id="rId43">
            <p14:nvContentPartPr>
              <p14:cNvPr id="1049743" name=""/>
              <p14:cNvContentPartPr/>
              <p14:nvPr/>
            </p14:nvContentPartPr>
            <p14:xfrm>
              <a:off x="9818690" y="701805"/>
              <a:ext cx="209347" cy="114543"/>
            </p14:xfrm>
          </p:contentPart>
        </mc:Choice>
        <mc:Fallback>
          <p:sp>
            <p:nvSpPr>
              <p:cNvPr id="1049743" name=""/>
              <p:cNvSpPr/>
              <p:nvPr/>
            </p:nvSpPr>
            <p:spPr>
              <a:xfrm>
                <a:off x="9818690" y="701805"/>
                <a:ext cx="209347" cy="114543"/>
              </a:xfrm>
            </p:spPr>
          </p:sp>
        </mc:Fallback>
      </mc:AlternateContent>
      <mc:AlternateContent xmlns:mc="http://schemas.openxmlformats.org/markup-compatibility/2006">
        <mc:Choice xmlns:p14="http://schemas.microsoft.com/office/powerpoint/2010/main" Requires="p14">
          <p:contentPart p14:bwMode="auto" r:id="rId44">
            <p14:nvContentPartPr>
              <p14:cNvPr id="1049744" name=""/>
              <p14:cNvContentPartPr/>
              <p14:nvPr/>
            </p14:nvContentPartPr>
            <p14:xfrm>
              <a:off x="10131941" y="623346"/>
              <a:ext cx="239257" cy="172769"/>
            </p14:xfrm>
          </p:contentPart>
        </mc:Choice>
        <mc:Fallback>
          <p:sp>
            <p:nvSpPr>
              <p:cNvPr id="1049744" name=""/>
              <p:cNvSpPr/>
              <p:nvPr/>
            </p:nvSpPr>
            <p:spPr>
              <a:xfrm>
                <a:off x="10131941" y="623346"/>
                <a:ext cx="239257" cy="172769"/>
              </a:xfrm>
            </p:spPr>
          </p:sp>
        </mc:Fallback>
      </mc:AlternateContent>
      <mc:AlternateContent xmlns:mc="http://schemas.openxmlformats.org/markup-compatibility/2006">
        <mc:Choice xmlns:p14="http://schemas.microsoft.com/office/powerpoint/2010/main" Requires="p14">
          <p:contentPart p14:bwMode="auto" r:id="rId45">
            <p14:nvContentPartPr>
              <p14:cNvPr id="1049745" name=""/>
              <p14:cNvContentPartPr/>
              <p14:nvPr/>
            </p14:nvContentPartPr>
            <p14:xfrm>
              <a:off x="10513283" y="590981"/>
              <a:ext cx="270738" cy="161032"/>
            </p14:xfrm>
          </p:contentPart>
        </mc:Choice>
        <mc:Fallback>
          <p:sp>
            <p:nvSpPr>
              <p:cNvPr id="1049745" name=""/>
              <p:cNvSpPr/>
              <p:nvPr/>
            </p:nvSpPr>
            <p:spPr>
              <a:xfrm>
                <a:off x="10513283" y="590981"/>
                <a:ext cx="270738" cy="161032"/>
              </a:xfrm>
            </p:spPr>
          </p:sp>
        </mc:Fallback>
      </mc:AlternateContent>
      <mc:AlternateContent xmlns:mc="http://schemas.openxmlformats.org/markup-compatibility/2006">
        <mc:Choice xmlns:p14="http://schemas.microsoft.com/office/powerpoint/2010/main" Requires="p14">
          <p:contentPart p14:bwMode="auto" r:id="rId46">
            <p14:nvContentPartPr>
              <p14:cNvPr id="1049746" name=""/>
              <p14:cNvContentPartPr/>
              <p14:nvPr/>
            </p14:nvContentPartPr>
            <p14:xfrm>
              <a:off x="10588327" y="460926"/>
              <a:ext cx="256545" cy="43648"/>
            </p14:xfrm>
          </p:contentPart>
        </mc:Choice>
        <mc:Fallback>
          <p:sp>
            <p:nvSpPr>
              <p:cNvPr id="1049746" name=""/>
              <p:cNvSpPr/>
              <p:nvPr/>
            </p:nvSpPr>
            <p:spPr>
              <a:xfrm>
                <a:off x="10588327" y="460926"/>
                <a:ext cx="256545" cy="43648"/>
              </a:xfrm>
            </p:spPr>
          </p:sp>
        </mc:Fallback>
      </mc:AlternateContent>
      <mc:AlternateContent xmlns:mc="http://schemas.openxmlformats.org/markup-compatibility/2006">
        <mc:Choice xmlns:p14="http://schemas.microsoft.com/office/powerpoint/2010/main" Requires="p14">
          <p:contentPart p14:bwMode="auto" r:id="rId47">
            <p14:nvContentPartPr>
              <p14:cNvPr id="1049747" name=""/>
              <p14:cNvContentPartPr/>
              <p14:nvPr/>
            </p14:nvContentPartPr>
            <p14:xfrm>
              <a:off x="10785223" y="435391"/>
              <a:ext cx="86413" cy="164201"/>
            </p14:xfrm>
          </p:contentPart>
        </mc:Choice>
        <mc:Fallback>
          <p:sp>
            <p:nvSpPr>
              <p:cNvPr id="1049747" name=""/>
              <p:cNvSpPr/>
              <p:nvPr/>
            </p:nvSpPr>
            <p:spPr>
              <a:xfrm>
                <a:off x="10785223" y="435391"/>
                <a:ext cx="86413" cy="164201"/>
              </a:xfrm>
            </p:spPr>
          </p:sp>
        </mc:Fallback>
      </mc:AlternateContent>
      <mc:AlternateContent xmlns:mc="http://schemas.openxmlformats.org/markup-compatibility/2006">
        <mc:Choice xmlns:p14="http://schemas.microsoft.com/office/powerpoint/2010/main" Requires="p14">
          <p:contentPart p14:bwMode="auto" r:id="rId48">
            <p14:nvContentPartPr>
              <p14:cNvPr id="1049748" name=""/>
              <p14:cNvContentPartPr/>
              <p14:nvPr/>
            </p14:nvContentPartPr>
            <p14:xfrm>
              <a:off x="8158534" y="460570"/>
              <a:ext cx="222761" cy="39551"/>
            </p14:xfrm>
          </p:contentPart>
        </mc:Choice>
        <mc:Fallback>
          <p:sp>
            <p:nvSpPr>
              <p:cNvPr id="1049748" name=""/>
              <p:cNvSpPr/>
              <p:nvPr/>
            </p:nvSpPr>
            <p:spPr>
              <a:xfrm>
                <a:off x="8158534" y="460570"/>
                <a:ext cx="222761" cy="39551"/>
              </a:xfrm>
            </p:spPr>
          </p:sp>
        </mc:Fallback>
      </mc:AlternateContent>
      <mc:AlternateContent xmlns:mc="http://schemas.openxmlformats.org/markup-compatibility/2006">
        <mc:Choice xmlns:p14="http://schemas.microsoft.com/office/powerpoint/2010/main" Requires="p14">
          <p:contentPart p14:bwMode="auto" r:id="rId49">
            <p14:nvContentPartPr>
              <p14:cNvPr id="1049749" name=""/>
              <p14:cNvContentPartPr/>
              <p14:nvPr/>
            </p14:nvContentPartPr>
            <p14:xfrm>
              <a:off x="7545835" y="241497"/>
              <a:ext cx="149228" cy="1111994"/>
            </p14:xfrm>
          </p:contentPart>
        </mc:Choice>
        <mc:Fallback>
          <p:sp>
            <p:nvSpPr>
              <p:cNvPr id="1049749" name=""/>
              <p:cNvSpPr/>
              <p:nvPr/>
            </p:nvSpPr>
            <p:spPr>
              <a:xfrm>
                <a:off x="7545835" y="241497"/>
                <a:ext cx="149228" cy="1111994"/>
              </a:xfrm>
            </p:spPr>
          </p:sp>
        </mc:Fallback>
      </mc:AlternateContent>
      <mc:AlternateContent xmlns:mc="http://schemas.openxmlformats.org/markup-compatibility/2006">
        <mc:Choice xmlns:p14="http://schemas.microsoft.com/office/powerpoint/2010/main" Requires="p14">
          <p:contentPart p14:bwMode="auto" r:id="rId50">
            <p14:nvContentPartPr>
              <p14:cNvPr id="1049750" name=""/>
              <p14:cNvContentPartPr/>
              <p14:nvPr/>
            </p14:nvContentPartPr>
            <p14:xfrm>
              <a:off x="10956253" y="241794"/>
              <a:ext cx="68844" cy="75069"/>
            </p14:xfrm>
          </p:contentPart>
        </mc:Choice>
        <mc:Fallback>
          <p:sp>
            <p:nvSpPr>
              <p:cNvPr id="1049750" name=""/>
              <p:cNvSpPr/>
              <p:nvPr/>
            </p:nvSpPr>
            <p:spPr>
              <a:xfrm>
                <a:off x="10956253" y="241794"/>
                <a:ext cx="68844" cy="75069"/>
              </a:xfrm>
            </p:spPr>
          </p:sp>
        </mc:Fallback>
      </mc:AlternateContent>
      <mc:AlternateContent xmlns:mc="http://schemas.openxmlformats.org/markup-compatibility/2006">
        <mc:Choice xmlns:p14="http://schemas.microsoft.com/office/powerpoint/2010/main" Requires="p14">
          <p:contentPart p14:bwMode="auto" r:id="rId51">
            <p14:nvContentPartPr>
              <p14:cNvPr id="1049751" name=""/>
              <p14:cNvContentPartPr/>
              <p14:nvPr/>
            </p14:nvContentPartPr>
            <p14:xfrm>
              <a:off x="8877496" y="1221797"/>
              <a:ext cx="1428419" cy="166434"/>
            </p14:xfrm>
          </p:contentPart>
        </mc:Choice>
        <mc:Fallback>
          <p:sp>
            <p:nvSpPr>
              <p:cNvPr id="1049751" name=""/>
              <p:cNvSpPr/>
              <p:nvPr/>
            </p:nvSpPr>
            <p:spPr>
              <a:xfrm>
                <a:off x="8877496" y="1221797"/>
                <a:ext cx="1428419" cy="166434"/>
              </a:xfrm>
            </p:spPr>
          </p:sp>
        </mc:Fallback>
      </mc:AlternateContent>
      <mc:AlternateContent xmlns:mc="http://schemas.openxmlformats.org/markup-compatibility/2006">
        <mc:Choice xmlns:p14="http://schemas.microsoft.com/office/powerpoint/2010/main" Requires="p14">
          <p:contentPart p14:bwMode="auto" r:id="rId52">
            <p14:nvContentPartPr>
              <p14:cNvPr id="1049752" name=""/>
              <p14:cNvContentPartPr/>
              <p14:nvPr/>
            </p14:nvContentPartPr>
            <p14:xfrm>
              <a:off x="4351526" y="1615121"/>
              <a:ext cx="2214124" cy="51781"/>
            </p14:xfrm>
          </p:contentPart>
        </mc:Choice>
        <mc:Fallback>
          <p:sp>
            <p:nvSpPr>
              <p:cNvPr id="1049752" name=""/>
              <p:cNvSpPr/>
              <p:nvPr/>
            </p:nvSpPr>
            <p:spPr>
              <a:xfrm>
                <a:off x="4351526" y="1615121"/>
                <a:ext cx="2214124" cy="51781"/>
              </a:xfrm>
            </p:spPr>
          </p:sp>
        </mc:Fallback>
      </mc:AlternateContent>
      <mc:AlternateContent xmlns:mc="http://schemas.openxmlformats.org/markup-compatibility/2006">
        <mc:Choice xmlns:p14="http://schemas.microsoft.com/office/powerpoint/2010/main" Requires="p14">
          <p:contentPart p14:bwMode="auto" r:id="rId53">
            <p14:nvContentPartPr>
              <p14:cNvPr id="1049753" name=""/>
              <p14:cNvContentPartPr/>
              <p14:nvPr/>
            </p14:nvContentPartPr>
            <p14:xfrm>
              <a:off x="3461535" y="2931818"/>
              <a:ext cx="2086098" cy="768526"/>
            </p14:xfrm>
          </p:contentPart>
        </mc:Choice>
        <mc:Fallback>
          <p:sp>
            <p:nvSpPr>
              <p:cNvPr id="1049753" name=""/>
              <p:cNvSpPr/>
              <p:nvPr/>
            </p:nvSpPr>
            <p:spPr>
              <a:xfrm>
                <a:off x="3461535" y="2931818"/>
                <a:ext cx="2086098" cy="768526"/>
              </a:xfrm>
            </p:spPr>
          </p:sp>
        </mc:Fallback>
      </mc:AlternateContent>
      <mc:AlternateContent xmlns:mc="http://schemas.openxmlformats.org/markup-compatibility/2006">
        <mc:Choice xmlns:p14="http://schemas.microsoft.com/office/powerpoint/2010/main" Requires="p14">
          <p:contentPart p14:bwMode="auto" r:id="rId54">
            <p14:nvContentPartPr>
              <p14:cNvPr id="1049756" name=""/>
              <p14:cNvContentPartPr/>
              <p14:nvPr/>
            </p14:nvContentPartPr>
            <p14:xfrm>
              <a:off x="2838938" y="4970366"/>
              <a:ext cx="827375" cy="689097"/>
            </p14:xfrm>
          </p:contentPart>
        </mc:Choice>
        <mc:Fallback>
          <p:sp>
            <p:nvSpPr>
              <p:cNvPr id="1049756" name=""/>
              <p:cNvSpPr/>
              <p:nvPr/>
            </p:nvSpPr>
            <p:spPr>
              <a:xfrm>
                <a:off x="2838938" y="4970366"/>
                <a:ext cx="827375" cy="689097"/>
              </a:xfrm>
            </p:spPr>
          </p:sp>
        </mc:Fallback>
      </mc:AlternateContent>
      <mc:AlternateContent xmlns:mc="http://schemas.openxmlformats.org/markup-compatibility/2006">
        <mc:Choice xmlns:p14="http://schemas.microsoft.com/office/powerpoint/2010/main" Requires="p14">
          <p:contentPart p14:bwMode="auto" r:id="rId55">
            <p14:nvContentPartPr>
              <p14:cNvPr id="1049757" name=""/>
              <p14:cNvContentPartPr/>
              <p14:nvPr/>
            </p14:nvContentPartPr>
            <p14:xfrm>
              <a:off x="3772302" y="5669334"/>
              <a:ext cx="13838" cy="347593"/>
            </p14:xfrm>
          </p:contentPart>
        </mc:Choice>
        <mc:Fallback>
          <p:sp>
            <p:nvSpPr>
              <p:cNvPr id="1049757" name=""/>
              <p:cNvSpPr/>
              <p:nvPr/>
            </p:nvSpPr>
            <p:spPr>
              <a:xfrm>
                <a:off x="3772302" y="5669334"/>
                <a:ext cx="13838" cy="347593"/>
              </a:xfrm>
            </p:spPr>
          </p:sp>
        </mc:Fallback>
      </mc:AlternateContent>
      <mc:AlternateContent xmlns:mc="http://schemas.openxmlformats.org/markup-compatibility/2006">
        <mc:Choice xmlns:p14="http://schemas.microsoft.com/office/powerpoint/2010/main" Requires="p14">
          <p:contentPart p14:bwMode="auto" r:id="rId56">
            <p14:nvContentPartPr>
              <p14:cNvPr id="1049758" name=""/>
              <p14:cNvContentPartPr/>
              <p14:nvPr/>
            </p14:nvContentPartPr>
            <p14:xfrm>
              <a:off x="3623556" y="5634594"/>
              <a:ext cx="486727" cy="33850"/>
            </p14:xfrm>
          </p:contentPart>
        </mc:Choice>
        <mc:Fallback>
          <p:sp>
            <p:nvSpPr>
              <p:cNvPr id="1049758" name=""/>
              <p:cNvSpPr/>
              <p:nvPr/>
            </p:nvSpPr>
            <p:spPr>
              <a:xfrm>
                <a:off x="3623556" y="5634594"/>
                <a:ext cx="486727" cy="33850"/>
              </a:xfrm>
            </p:spPr>
          </p:sp>
        </mc:Fallback>
      </mc:AlternateContent>
      <mc:AlternateContent xmlns:mc="http://schemas.openxmlformats.org/markup-compatibility/2006">
        <mc:Choice xmlns:p14="http://schemas.microsoft.com/office/powerpoint/2010/main" Requires="p14">
          <p:contentPart p14:bwMode="auto" r:id="rId57">
            <p14:nvContentPartPr>
              <p14:cNvPr id="1049759" name=""/>
              <p14:cNvContentPartPr/>
              <p14:nvPr/>
            </p14:nvContentPartPr>
            <p14:xfrm>
              <a:off x="3954911" y="5661020"/>
              <a:ext cx="328813" cy="481507"/>
            </p14:xfrm>
          </p:contentPart>
        </mc:Choice>
        <mc:Fallback>
          <p:sp>
            <p:nvSpPr>
              <p:cNvPr id="1049759" name=""/>
              <p:cNvSpPr/>
              <p:nvPr/>
            </p:nvSpPr>
            <p:spPr>
              <a:xfrm>
                <a:off x="3954911" y="5661020"/>
                <a:ext cx="328813" cy="481507"/>
              </a:xfrm>
            </p:spPr>
          </p:sp>
        </mc:Fallback>
      </mc:AlternateContent>
      <mc:AlternateContent xmlns:mc="http://schemas.openxmlformats.org/markup-compatibility/2006">
        <mc:Choice xmlns:p14="http://schemas.microsoft.com/office/powerpoint/2010/main" Requires="p14">
          <p:contentPart p14:bwMode="auto" r:id="rId58">
            <p14:nvContentPartPr>
              <p14:cNvPr id="1049760" name=""/>
              <p14:cNvContentPartPr/>
              <p14:nvPr/>
            </p14:nvContentPartPr>
            <p14:xfrm>
              <a:off x="4277664" y="5773259"/>
              <a:ext cx="201626" cy="261577"/>
            </p14:xfrm>
          </p:contentPart>
        </mc:Choice>
        <mc:Fallback>
          <p:sp>
            <p:nvSpPr>
              <p:cNvPr id="1049760" name=""/>
              <p:cNvSpPr/>
              <p:nvPr/>
            </p:nvSpPr>
            <p:spPr>
              <a:xfrm>
                <a:off x="4277664" y="5773259"/>
                <a:ext cx="201626" cy="261577"/>
              </a:xfrm>
            </p:spPr>
          </p:sp>
        </mc:Fallback>
      </mc:AlternateContent>
      <mc:AlternateContent xmlns:mc="http://schemas.openxmlformats.org/markup-compatibility/2006">
        <mc:Choice xmlns:p14="http://schemas.microsoft.com/office/powerpoint/2010/main" Requires="p14">
          <p:contentPart p14:bwMode="auto" r:id="rId59">
            <p14:nvContentPartPr>
              <p14:cNvPr id="1049761" name=""/>
              <p14:cNvContentPartPr/>
              <p14:nvPr/>
            </p14:nvContentPartPr>
            <p14:xfrm>
              <a:off x="4678485" y="6031327"/>
              <a:ext cx="31958" cy="45095"/>
            </p14:xfrm>
          </p:contentPart>
        </mc:Choice>
        <mc:Fallback>
          <p:sp>
            <p:nvSpPr>
              <p:cNvPr id="1049761" name=""/>
              <p:cNvSpPr/>
              <p:nvPr/>
            </p:nvSpPr>
            <p:spPr>
              <a:xfrm>
                <a:off x="4678485" y="6031327"/>
                <a:ext cx="31958" cy="45095"/>
              </a:xfrm>
            </p:spPr>
          </p:sp>
        </mc:Fallback>
      </mc:AlternateContent>
      <mc:AlternateContent xmlns:mc="http://schemas.openxmlformats.org/markup-compatibility/2006">
        <mc:Choice xmlns:p14="http://schemas.microsoft.com/office/powerpoint/2010/main" Requires="p14">
          <p:contentPart p14:bwMode="auto" r:id="rId60">
            <p14:nvContentPartPr>
              <p14:cNvPr id="1049762" name=""/>
              <p14:cNvContentPartPr/>
              <p14:nvPr/>
            </p14:nvContentPartPr>
            <p14:xfrm>
              <a:off x="1493067" y="2834164"/>
              <a:ext cx="1068293" cy="33624"/>
            </p14:xfrm>
          </p:contentPart>
        </mc:Choice>
        <mc:Fallback>
          <p:sp>
            <p:nvSpPr>
              <p:cNvPr id="1049762" name=""/>
              <p:cNvSpPr/>
              <p:nvPr/>
            </p:nvSpPr>
            <p:spPr>
              <a:xfrm>
                <a:off x="1493067" y="2834164"/>
                <a:ext cx="1068293" cy="33624"/>
              </a:xfrm>
            </p:spPr>
          </p:sp>
        </mc:Fallback>
      </mc:AlternateContent>
      <mc:AlternateContent xmlns:mc="http://schemas.openxmlformats.org/markup-compatibility/2006">
        <mc:Choice xmlns:p14="http://schemas.microsoft.com/office/powerpoint/2010/main" Requires="p14">
          <p:contentPart p14:bwMode="auto" r:id="rId61">
            <p14:nvContentPartPr>
              <p14:cNvPr id="1049763" name=""/>
              <p14:cNvContentPartPr/>
              <p14:nvPr/>
            </p14:nvContentPartPr>
            <p14:xfrm>
              <a:off x="3574095" y="6518814"/>
              <a:ext cx="340318" cy="34770"/>
            </p14:xfrm>
          </p:contentPart>
        </mc:Choice>
        <mc:Fallback>
          <p:sp>
            <p:nvSpPr>
              <p:cNvPr id="1049763" name=""/>
              <p:cNvSpPr/>
              <p:nvPr/>
            </p:nvSpPr>
            <p:spPr>
              <a:xfrm>
                <a:off x="3574095" y="6518814"/>
                <a:ext cx="340318" cy="34770"/>
              </a:xfrm>
            </p:spPr>
          </p:sp>
        </mc:Fallback>
      </mc:AlternateContent>
      <mc:AlternateContent xmlns:mc="http://schemas.openxmlformats.org/markup-compatibility/2006">
        <mc:Choice xmlns:p14="http://schemas.microsoft.com/office/powerpoint/2010/main" Requires="p14">
          <p:contentPart p14:bwMode="auto" r:id="rId62">
            <p14:nvContentPartPr>
              <p14:cNvPr id="1049764" name=""/>
              <p14:cNvContentPartPr/>
              <p14:nvPr/>
            </p14:nvContentPartPr>
            <p14:xfrm>
              <a:off x="3541197" y="6622769"/>
              <a:ext cx="399081" cy="38667"/>
            </p14:xfrm>
          </p:contentPart>
        </mc:Choice>
        <mc:Fallback>
          <p:sp>
            <p:nvSpPr>
              <p:cNvPr id="1049764" name=""/>
              <p:cNvSpPr/>
              <p:nvPr/>
            </p:nvSpPr>
            <p:spPr>
              <a:xfrm>
                <a:off x="3541197" y="6622769"/>
                <a:ext cx="399081" cy="38667"/>
              </a:xfrm>
            </p:spPr>
          </p:sp>
        </mc:Fallback>
      </mc:AlternateContent>
      <mc:AlternateContent xmlns:mc="http://schemas.openxmlformats.org/markup-compatibility/2006">
        <mc:Choice xmlns:p14="http://schemas.microsoft.com/office/powerpoint/2010/main" Requires="p14">
          <p:contentPart p14:bwMode="auto" r:id="rId63">
            <p14:nvContentPartPr>
              <p14:cNvPr id="1049765" name=""/>
              <p14:cNvContentPartPr/>
              <p14:nvPr/>
            </p14:nvContentPartPr>
            <p14:xfrm>
              <a:off x="3987769" y="2176941"/>
              <a:ext cx="46471" cy="86930"/>
            </p14:xfrm>
          </p:contentPart>
        </mc:Choice>
        <mc:Fallback>
          <p:sp>
            <p:nvSpPr>
              <p:cNvPr id="1049765" name=""/>
              <p:cNvSpPr/>
              <p:nvPr/>
            </p:nvSpPr>
            <p:spPr>
              <a:xfrm>
                <a:off x="3987769" y="2176941"/>
                <a:ext cx="46471" cy="86930"/>
              </a:xfrm>
            </p:spPr>
          </p:sp>
        </mc:Fallback>
      </mc:AlternateContent>
      <mc:AlternateContent xmlns:mc="http://schemas.openxmlformats.org/markup-compatibility/2006">
        <mc:Choice xmlns:p14="http://schemas.microsoft.com/office/powerpoint/2010/main" Requires="p14">
          <p:contentPart p14:bwMode="auto" r:id="rId64">
            <p14:nvContentPartPr>
              <p14:cNvPr id="1049773" name=""/>
              <p14:cNvContentPartPr/>
              <p14:nvPr/>
            </p14:nvContentPartPr>
            <p14:xfrm>
              <a:off x="1082213" y="146292"/>
              <a:ext cx="1967988" cy="837245"/>
            </p14:xfrm>
          </p:contentPart>
        </mc:Choice>
        <mc:Fallback>
          <p:sp>
            <p:nvSpPr>
              <p:cNvPr id="1049773" name=""/>
              <p:cNvSpPr/>
              <p:nvPr/>
            </p:nvSpPr>
            <p:spPr>
              <a:xfrm>
                <a:off x="1082213" y="146292"/>
                <a:ext cx="1967988" cy="837245"/>
              </a:xfrm>
            </p:spPr>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855" name="TextBox 3"/>
          <p:cNvSpPr txBox="1">
            <a:spLocks noChangeAspect="1" noMove="1" noResize="1" noRot="1" noAdjustHandles="1" noEditPoints="1" noChangeArrowheads="1" noChangeShapeType="1" noTextEdit="1"/>
          </p:cNvSpPr>
          <p:nvPr/>
        </p:nvSpPr>
        <p:spPr>
          <a:xfrm>
            <a:off x="419724" y="333825"/>
            <a:ext cx="3273268" cy="369332"/>
          </a:xfrm>
          <a:prstGeom prst="rect"/>
          <a:blipFill>
            <a:blip xmlns:r="http://schemas.openxmlformats.org/officeDocument/2006/relationships" r:embed="rId1"/>
            <a:stretch>
              <a:fillRect l="-4469" t="-26667" r="-10987" b="-50000"/>
            </a:stretch>
          </a:blipFill>
        </p:spPr>
        <p:txBody>
          <a:bodyPr/>
          <a:p>
            <a:r>
              <a:rPr lang="fr-FR">
                <a:noFill/>
              </a:rPr>
              <a:t> </a:t>
            </a:r>
          </a:p>
        </p:txBody>
      </p:sp>
      <p:sp>
        <p:nvSpPr>
          <p:cNvPr id="1048856" name="TextBox 4"/>
          <p:cNvSpPr txBox="1">
            <a:spLocks noChangeAspect="1" noMove="1" noResize="1" noRot="1" noAdjustHandles="1" noEditPoints="1" noChangeArrowheads="1" noChangeShapeType="1" noTextEdit="1"/>
          </p:cNvSpPr>
          <p:nvPr/>
        </p:nvSpPr>
        <p:spPr>
          <a:xfrm>
            <a:off x="4139317" y="272270"/>
            <a:ext cx="392736" cy="430887"/>
          </a:xfrm>
          <a:prstGeom prst="rect"/>
          <a:blipFill>
            <a:blip xmlns:r="http://schemas.openxmlformats.org/officeDocument/2006/relationships" r:embed="rId2"/>
            <a:stretch>
              <a:fillRect/>
            </a:stretch>
          </a:blipFill>
        </p:spPr>
        <p:txBody>
          <a:bodyPr/>
          <a:p>
            <a:r>
              <a:rPr lang="fr-FR">
                <a:noFill/>
              </a:rPr>
              <a:t> </a:t>
            </a:r>
          </a:p>
        </p:txBody>
      </p:sp>
      <p:sp>
        <p:nvSpPr>
          <p:cNvPr id="1048857" name="TextBox 6"/>
          <p:cNvSpPr txBox="1">
            <a:spLocks noChangeAspect="1" noMove="1" noResize="1" noRot="1" noAdjustHandles="1" noEditPoints="1" noChangeArrowheads="1" noChangeShapeType="1" noTextEdit="1"/>
          </p:cNvSpPr>
          <p:nvPr/>
        </p:nvSpPr>
        <p:spPr>
          <a:xfrm>
            <a:off x="4532052" y="287658"/>
            <a:ext cx="4402085" cy="461665"/>
          </a:xfrm>
          <a:prstGeom prst="rect"/>
          <a:blipFill>
            <a:blip xmlns:r="http://schemas.openxmlformats.org/officeDocument/2006/relationships" r:embed="rId3"/>
            <a:stretch>
              <a:fillRect b="-17105"/>
            </a:stretch>
          </a:blipFill>
        </p:spPr>
        <p:txBody>
          <a:bodyPr/>
          <a:p>
            <a:r>
              <a:rPr lang="fr-FR">
                <a:noFill/>
              </a:rPr>
              <a:t> </a:t>
            </a:r>
          </a:p>
        </p:txBody>
      </p:sp>
      <p:sp>
        <p:nvSpPr>
          <p:cNvPr id="1048858" name="TextBox 7"/>
          <p:cNvSpPr txBox="1">
            <a:spLocks noChangeAspect="1" noMove="1" noResize="1" noRot="1" noAdjustHandles="1" noEditPoints="1" noChangeArrowheads="1" noChangeShapeType="1" noTextEdit="1"/>
          </p:cNvSpPr>
          <p:nvPr/>
        </p:nvSpPr>
        <p:spPr>
          <a:xfrm>
            <a:off x="499697" y="1039266"/>
            <a:ext cx="392736" cy="430887"/>
          </a:xfrm>
          <a:prstGeom prst="rect"/>
          <a:blipFill>
            <a:blip xmlns:r="http://schemas.openxmlformats.org/officeDocument/2006/relationships" r:embed="rId4"/>
            <a:stretch>
              <a:fillRect/>
            </a:stretch>
          </a:blipFill>
        </p:spPr>
        <p:txBody>
          <a:bodyPr/>
          <a:p>
            <a:r>
              <a:rPr lang="fr-FR">
                <a:noFill/>
              </a:rPr>
              <a:t> </a:t>
            </a:r>
          </a:p>
        </p:txBody>
      </p:sp>
      <p:sp>
        <p:nvSpPr>
          <p:cNvPr id="1048859" name="TextBox 8"/>
          <p:cNvSpPr txBox="1">
            <a:spLocks noChangeAspect="1" noMove="1" noResize="1" noRot="1" noAdjustHandles="1" noEditPoints="1" noChangeArrowheads="1" noChangeShapeType="1" noTextEdit="1"/>
          </p:cNvSpPr>
          <p:nvPr/>
        </p:nvSpPr>
        <p:spPr>
          <a:xfrm>
            <a:off x="892433" y="1008488"/>
            <a:ext cx="4145757" cy="461665"/>
          </a:xfrm>
          <a:prstGeom prst="rect"/>
          <a:blipFill>
            <a:blip xmlns:r="http://schemas.openxmlformats.org/officeDocument/2006/relationships" r:embed="rId5"/>
            <a:stretch>
              <a:fillRect b="-17105"/>
            </a:stretch>
          </a:blipFill>
        </p:spPr>
        <p:txBody>
          <a:bodyPr/>
          <a:p>
            <a:r>
              <a:rPr lang="fr-FR">
                <a:noFill/>
              </a:rPr>
              <a:t> </a:t>
            </a:r>
          </a:p>
        </p:txBody>
      </p:sp>
      <p:sp>
        <p:nvSpPr>
          <p:cNvPr id="1048860" name="TextBox 9"/>
          <p:cNvSpPr txBox="1">
            <a:spLocks noChangeAspect="1" noMove="1" noResize="1" noRot="1" noAdjustHandles="1" noEditPoints="1" noChangeArrowheads="1" noChangeShapeType="1" noTextEdit="1"/>
          </p:cNvSpPr>
          <p:nvPr/>
        </p:nvSpPr>
        <p:spPr>
          <a:xfrm>
            <a:off x="6096000" y="993098"/>
            <a:ext cx="5446426" cy="461665"/>
          </a:xfrm>
          <a:prstGeom prst="rect"/>
          <a:blipFill>
            <a:blip xmlns:r="http://schemas.openxmlformats.org/officeDocument/2006/relationships" r:embed="rId6"/>
            <a:stretch>
              <a:fillRect b="-17105"/>
            </a:stretch>
          </a:blipFill>
        </p:spPr>
        <p:txBody>
          <a:bodyPr/>
          <a:p>
            <a:r>
              <a:rPr lang="fr-FR">
                <a:noFill/>
              </a:rPr>
              <a:t> </a:t>
            </a:r>
          </a:p>
        </p:txBody>
      </p:sp>
      <p:sp>
        <p:nvSpPr>
          <p:cNvPr id="1048861" name="TextBox 10"/>
          <p:cNvSpPr txBox="1">
            <a:spLocks noChangeAspect="1" noMove="1" noResize="1" noRot="1" noAdjustHandles="1" noEditPoints="1" noChangeArrowheads="1" noChangeShapeType="1" noTextEdit="1"/>
          </p:cNvSpPr>
          <p:nvPr/>
        </p:nvSpPr>
        <p:spPr>
          <a:xfrm>
            <a:off x="5453929" y="1008488"/>
            <a:ext cx="392736" cy="430887"/>
          </a:xfrm>
          <a:prstGeom prst="rect"/>
          <a:blipFill>
            <a:blip xmlns:r="http://schemas.openxmlformats.org/officeDocument/2006/relationships" r:embed="rId7"/>
            <a:stretch>
              <a:fillRect/>
            </a:stretch>
          </a:blipFill>
        </p:spPr>
        <p:txBody>
          <a:bodyPr/>
          <a:p>
            <a:r>
              <a:rPr lang="fr-FR">
                <a:noFill/>
              </a:rPr>
              <a:t> </a:t>
            </a:r>
          </a:p>
        </p:txBody>
      </p:sp>
      <p:cxnSp>
        <p:nvCxnSpPr>
          <p:cNvPr id="3145753" name="Straight Arrow Connector 12"/>
          <p:cNvCxnSpPr>
            <a:cxnSpLocks/>
          </p:cNvCxnSpPr>
          <p:nvPr/>
        </p:nvCxnSpPr>
        <p:spPr>
          <a:xfrm flipV="1">
            <a:off x="10358203" y="763117"/>
            <a:ext cx="659567" cy="766996"/>
          </a:xfrm>
          <a:prstGeom prst="straightConnector1"/>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48862" name="TextBox 14"/>
          <p:cNvSpPr txBox="1">
            <a:spLocks noChangeAspect="1" noMove="1" noResize="1" noRot="1" noAdjustHandles="1" noEditPoints="1" noChangeArrowheads="1" noChangeShapeType="1" noTextEdit="1"/>
          </p:cNvSpPr>
          <p:nvPr/>
        </p:nvSpPr>
        <p:spPr>
          <a:xfrm>
            <a:off x="10871616" y="516043"/>
            <a:ext cx="535898" cy="461665"/>
          </a:xfrm>
          <a:prstGeom prst="rect"/>
          <a:blipFill>
            <a:blip xmlns:r="http://schemas.openxmlformats.org/officeDocument/2006/relationships" r:embed="rId8"/>
            <a:stretch>
              <a:fillRect/>
            </a:stretch>
          </a:blipFill>
        </p:spPr>
        <p:txBody>
          <a:bodyPr/>
          <a:p>
            <a:r>
              <a:rPr lang="fr-FR">
                <a:noFill/>
              </a:rPr>
              <a:t> </a:t>
            </a:r>
          </a:p>
        </p:txBody>
      </p:sp>
      <p:sp>
        <p:nvSpPr>
          <p:cNvPr id="1048863" name="TextBox 15"/>
          <p:cNvSpPr txBox="1">
            <a:spLocks noChangeAspect="1" noMove="1" noResize="1" noRot="1" noAdjustHandles="1" noEditPoints="1" noChangeArrowheads="1" noChangeShapeType="1" noTextEdit="1"/>
          </p:cNvSpPr>
          <p:nvPr/>
        </p:nvSpPr>
        <p:spPr>
          <a:xfrm>
            <a:off x="1160303" y="1684744"/>
            <a:ext cx="10382123" cy="783804"/>
          </a:xfrm>
          <a:prstGeom prst="rect"/>
          <a:blipFill>
            <a:blip xmlns:r="http://schemas.openxmlformats.org/officeDocument/2006/relationships" r:embed="rId9"/>
            <a:stretch>
              <a:fillRect/>
            </a:stretch>
          </a:blipFill>
        </p:spPr>
        <p:txBody>
          <a:bodyPr/>
          <a:p>
            <a:r>
              <a:rPr lang="fr-FR">
                <a:noFill/>
              </a:rPr>
              <a:t> </a:t>
            </a:r>
          </a:p>
        </p:txBody>
      </p:sp>
      <p:sp>
        <p:nvSpPr>
          <p:cNvPr id="1048864" name="TextBox 16"/>
          <p:cNvSpPr txBox="1">
            <a:spLocks noChangeAspect="1" noMove="1" noResize="1" noRot="1" noAdjustHandles="1" noEditPoints="1" noChangeArrowheads="1" noChangeShapeType="1" noTextEdit="1"/>
          </p:cNvSpPr>
          <p:nvPr/>
        </p:nvSpPr>
        <p:spPr>
          <a:xfrm>
            <a:off x="499697" y="1818694"/>
            <a:ext cx="392736" cy="430887"/>
          </a:xfrm>
          <a:prstGeom prst="rect"/>
          <a:blipFill>
            <a:blip xmlns:r="http://schemas.openxmlformats.org/officeDocument/2006/relationships" r:embed="rId10"/>
            <a:stretch>
              <a:fillRect/>
            </a:stretch>
          </a:blipFill>
        </p:spPr>
        <p:txBody>
          <a:bodyPr/>
          <a:p>
            <a:r>
              <a:rPr lang="fr-FR">
                <a:noFill/>
              </a:rPr>
              <a:t> </a:t>
            </a:r>
          </a:p>
        </p:txBody>
      </p:sp>
      <p:sp>
        <p:nvSpPr>
          <p:cNvPr id="1048865" name="TextBox 17"/>
          <p:cNvSpPr txBox="1"/>
          <p:nvPr/>
        </p:nvSpPr>
        <p:spPr>
          <a:xfrm>
            <a:off x="217715" y="2817089"/>
            <a:ext cx="1122680" cy="447040"/>
          </a:xfrm>
          <a:prstGeom prst="rect"/>
          <a:solidFill>
            <a:schemeClr val="accent2">
              <a:lumMod val="60000"/>
              <a:lumOff val="40000"/>
            </a:schemeClr>
          </a:solidFill>
        </p:spPr>
        <p:txBody>
          <a:bodyPr rtlCol="0" wrap="none">
            <a:spAutoFit/>
          </a:bodyPr>
          <a:p>
            <a:r>
              <a:rPr dirty="0" sz="2400" lang="fr-FR"/>
              <a:t>Cas où</a:t>
            </a:r>
          </a:p>
        </p:txBody>
      </p:sp>
      <p:sp>
        <p:nvSpPr>
          <p:cNvPr id="1048866" name="TextBox 18"/>
          <p:cNvSpPr txBox="1">
            <a:spLocks noChangeAspect="1" noMove="1" noResize="1" noRot="1" noAdjustHandles="1" noEditPoints="1" noChangeArrowheads="1" noChangeShapeType="1" noTextEdit="1"/>
          </p:cNvSpPr>
          <p:nvPr/>
        </p:nvSpPr>
        <p:spPr>
          <a:xfrm>
            <a:off x="1420477" y="2909422"/>
            <a:ext cx="7513660" cy="369332"/>
          </a:xfrm>
          <a:prstGeom prst="rect"/>
          <a:blipFill>
            <a:blip xmlns:r="http://schemas.openxmlformats.org/officeDocument/2006/relationships" r:embed="rId11"/>
            <a:stretch>
              <a:fillRect l="-2433" t="-36066" r="-568" b="-49180"/>
            </a:stretch>
          </a:blipFill>
        </p:spPr>
        <p:txBody>
          <a:bodyPr/>
          <a:p>
            <a:r>
              <a:rPr lang="fr-FR">
                <a:noFill/>
              </a:rPr>
              <a:t> </a:t>
            </a:r>
          </a:p>
        </p:txBody>
      </p:sp>
      <p:sp>
        <p:nvSpPr>
          <p:cNvPr id="1048867" name="TextBox 19"/>
          <p:cNvSpPr txBox="1">
            <a:spLocks noChangeAspect="1" noMove="1" noResize="1" noRot="1" noAdjustHandles="1" noEditPoints="1" noChangeArrowheads="1" noChangeShapeType="1" noTextEdit="1"/>
          </p:cNvSpPr>
          <p:nvPr/>
        </p:nvSpPr>
        <p:spPr>
          <a:xfrm flipH="1">
            <a:off x="192229" y="3403969"/>
            <a:ext cx="10916136" cy="875753"/>
          </a:xfrm>
          <a:prstGeom prst="rect"/>
          <a:blipFill>
            <a:blip xmlns:r="http://schemas.openxmlformats.org/officeDocument/2006/relationships" r:embed="rId12"/>
            <a:stretch>
              <a:fillRect l="-894" t="-694" b="-14583"/>
            </a:stretch>
          </a:blipFill>
        </p:spPr>
        <p:txBody>
          <a:bodyPr/>
          <a:p>
            <a:r>
              <a:rPr lang="fr-FR">
                <a:noFill/>
              </a:rPr>
              <a:t> </a:t>
            </a:r>
          </a:p>
        </p:txBody>
      </p:sp>
      <p:sp>
        <p:nvSpPr>
          <p:cNvPr id="1048868" name="TextBox 20"/>
          <p:cNvSpPr txBox="1"/>
          <p:nvPr/>
        </p:nvSpPr>
        <p:spPr>
          <a:xfrm>
            <a:off x="192229" y="4279722"/>
            <a:ext cx="716280" cy="447041"/>
          </a:xfrm>
          <a:prstGeom prst="rect"/>
          <a:noFill/>
        </p:spPr>
        <p:txBody>
          <a:bodyPr rtlCol="0" wrap="none">
            <a:spAutoFit/>
          </a:bodyPr>
          <a:p>
            <a:r>
              <a:rPr dirty="0" sz="2400" lang="fr-FR"/>
              <a:t>Soit</a:t>
            </a:r>
          </a:p>
        </p:txBody>
      </p:sp>
      <p:sp>
        <p:nvSpPr>
          <p:cNvPr id="1048869" name="TextBox 21"/>
          <p:cNvSpPr txBox="1">
            <a:spLocks noChangeAspect="1" noMove="1" noResize="1" noRot="1" noAdjustHandles="1" noEditPoints="1" noChangeArrowheads="1" noChangeShapeType="1" noTextEdit="1"/>
          </p:cNvSpPr>
          <p:nvPr/>
        </p:nvSpPr>
        <p:spPr>
          <a:xfrm>
            <a:off x="765235" y="4279722"/>
            <a:ext cx="3081457" cy="461665"/>
          </a:xfrm>
          <a:prstGeom prst="rect"/>
          <a:blipFill>
            <a:blip xmlns:r="http://schemas.openxmlformats.org/officeDocument/2006/relationships" r:embed="rId13"/>
            <a:stretch>
              <a:fillRect b="-17105"/>
            </a:stretch>
          </a:blipFill>
        </p:spPr>
        <p:txBody>
          <a:bodyPr/>
          <a:p>
            <a:r>
              <a:rPr lang="fr-FR">
                <a:noFill/>
              </a:rPr>
              <a:t> </a:t>
            </a:r>
          </a:p>
        </p:txBody>
      </p:sp>
      <p:sp>
        <p:nvSpPr>
          <p:cNvPr id="1048870" name="TextBox 22"/>
          <p:cNvSpPr txBox="1">
            <a:spLocks noChangeAspect="1" noMove="1" noResize="1" noRot="1" noAdjustHandles="1" noEditPoints="1" noChangeArrowheads="1" noChangeShapeType="1" noTextEdit="1"/>
          </p:cNvSpPr>
          <p:nvPr/>
        </p:nvSpPr>
        <p:spPr>
          <a:xfrm>
            <a:off x="419724" y="4988590"/>
            <a:ext cx="3273268" cy="369332"/>
          </a:xfrm>
          <a:prstGeom prst="rect"/>
          <a:blipFill>
            <a:blip xmlns:r="http://schemas.openxmlformats.org/officeDocument/2006/relationships" r:embed="rId14"/>
            <a:stretch>
              <a:fillRect l="-4469" t="-24590" r="-10987" b="-49180"/>
            </a:stretch>
          </a:blipFill>
        </p:spPr>
        <p:txBody>
          <a:bodyPr/>
          <a:p>
            <a:r>
              <a:rPr lang="fr-FR">
                <a:noFill/>
              </a:rPr>
              <a:t> </a:t>
            </a:r>
          </a:p>
        </p:txBody>
      </p:sp>
      <p:sp>
        <p:nvSpPr>
          <p:cNvPr id="1048871" name="TextBox 23"/>
          <p:cNvSpPr txBox="1">
            <a:spLocks noChangeAspect="1" noMove="1" noResize="1" noRot="1" noAdjustHandles="1" noEditPoints="1" noChangeArrowheads="1" noChangeShapeType="1" noTextEdit="1"/>
          </p:cNvSpPr>
          <p:nvPr/>
        </p:nvSpPr>
        <p:spPr>
          <a:xfrm>
            <a:off x="4139317" y="4927035"/>
            <a:ext cx="392736" cy="430887"/>
          </a:xfrm>
          <a:prstGeom prst="rect"/>
          <a:blipFill>
            <a:blip xmlns:r="http://schemas.openxmlformats.org/officeDocument/2006/relationships" r:embed="rId15"/>
            <a:stretch>
              <a:fillRect/>
            </a:stretch>
          </a:blipFill>
        </p:spPr>
        <p:txBody>
          <a:bodyPr/>
          <a:p>
            <a:r>
              <a:rPr lang="fr-FR">
                <a:noFill/>
              </a:rPr>
              <a:t> </a:t>
            </a:r>
          </a:p>
        </p:txBody>
      </p:sp>
      <p:sp>
        <p:nvSpPr>
          <p:cNvPr id="1048872" name="TextBox 24"/>
          <p:cNvSpPr txBox="1">
            <a:spLocks noChangeAspect="1" noMove="1" noResize="1" noRot="1" noAdjustHandles="1" noEditPoints="1" noChangeArrowheads="1" noChangeShapeType="1" noTextEdit="1"/>
          </p:cNvSpPr>
          <p:nvPr/>
        </p:nvSpPr>
        <p:spPr>
          <a:xfrm>
            <a:off x="4532052" y="4942423"/>
            <a:ext cx="4402085" cy="461665"/>
          </a:xfrm>
          <a:prstGeom prst="rect"/>
          <a:blipFill>
            <a:blip xmlns:r="http://schemas.openxmlformats.org/officeDocument/2006/relationships" r:embed="rId16"/>
            <a:stretch>
              <a:fillRect b="-18667"/>
            </a:stretch>
          </a:blipFill>
        </p:spPr>
        <p:txBody>
          <a:bodyPr/>
          <a:p>
            <a:r>
              <a:rPr lang="fr-FR">
                <a:noFill/>
              </a:rPr>
              <a:t> </a:t>
            </a:r>
          </a:p>
        </p:txBody>
      </p:sp>
      <p:sp>
        <p:nvSpPr>
          <p:cNvPr id="1048873" name="TextBox 25"/>
          <p:cNvSpPr txBox="1">
            <a:spLocks noChangeAspect="1" noMove="1" noResize="1" noRot="1" noAdjustHandles="1" noEditPoints="1" noChangeArrowheads="1" noChangeShapeType="1" noTextEdit="1"/>
          </p:cNvSpPr>
          <p:nvPr/>
        </p:nvSpPr>
        <p:spPr>
          <a:xfrm>
            <a:off x="372499" y="5683125"/>
            <a:ext cx="392736" cy="430887"/>
          </a:xfrm>
          <a:prstGeom prst="rect"/>
          <a:blipFill>
            <a:blip xmlns:r="http://schemas.openxmlformats.org/officeDocument/2006/relationships" r:embed="rId17"/>
            <a:stretch>
              <a:fillRect/>
            </a:stretch>
          </a:blipFill>
        </p:spPr>
        <p:txBody>
          <a:bodyPr/>
          <a:p>
            <a:r>
              <a:rPr lang="fr-FR">
                <a:noFill/>
              </a:rPr>
              <a:t> </a:t>
            </a:r>
          </a:p>
        </p:txBody>
      </p:sp>
      <p:sp>
        <p:nvSpPr>
          <p:cNvPr id="1048874" name="TextBox 26"/>
          <p:cNvSpPr txBox="1">
            <a:spLocks noChangeAspect="1" noMove="1" noResize="1" noRot="1" noAdjustHandles="1" noEditPoints="1" noChangeArrowheads="1" noChangeShapeType="1" noTextEdit="1"/>
          </p:cNvSpPr>
          <p:nvPr/>
        </p:nvSpPr>
        <p:spPr>
          <a:xfrm>
            <a:off x="765235" y="5652347"/>
            <a:ext cx="4145757" cy="461665"/>
          </a:xfrm>
          <a:prstGeom prst="rect"/>
          <a:blipFill>
            <a:blip xmlns:r="http://schemas.openxmlformats.org/officeDocument/2006/relationships" r:embed="rId18"/>
            <a:stretch>
              <a:fillRect b="-17105"/>
            </a:stretch>
          </a:blipFill>
        </p:spPr>
        <p:txBody>
          <a:bodyPr/>
          <a:p>
            <a:r>
              <a:rPr lang="fr-FR">
                <a:noFill/>
              </a:rPr>
              <a:t> </a:t>
            </a:r>
          </a:p>
        </p:txBody>
      </p:sp>
      <p:sp>
        <p:nvSpPr>
          <p:cNvPr id="1048875" name="TextBox 27"/>
          <p:cNvSpPr txBox="1">
            <a:spLocks noChangeAspect="1" noMove="1" noResize="1" noRot="1" noAdjustHandles="1" noEditPoints="1" noChangeArrowheads="1" noChangeShapeType="1" noTextEdit="1"/>
          </p:cNvSpPr>
          <p:nvPr/>
        </p:nvSpPr>
        <p:spPr>
          <a:xfrm>
            <a:off x="4404854" y="9586282"/>
            <a:ext cx="4402085" cy="461665"/>
          </a:xfrm>
          <a:prstGeom prst="rect"/>
          <a:blipFill>
            <a:blip xmlns:r="http://schemas.openxmlformats.org/officeDocument/2006/relationships" r:embed="rId19"/>
            <a:stretch>
              <a:fillRect b="-18667"/>
            </a:stretch>
          </a:blipFill>
        </p:spPr>
        <p:txBody>
          <a:bodyPr/>
          <a:p>
            <a:r>
              <a:rPr lang="fr-FR">
                <a:noFill/>
              </a:rPr>
              <a:t> </a:t>
            </a:r>
          </a:p>
        </p:txBody>
      </p:sp>
      <p:sp>
        <p:nvSpPr>
          <p:cNvPr id="1048876" name="TextBox 28"/>
          <p:cNvSpPr txBox="1">
            <a:spLocks noChangeAspect="1" noMove="1" noResize="1" noRot="1" noAdjustHandles="1" noEditPoints="1" noChangeArrowheads="1" noChangeShapeType="1" noTextEdit="1"/>
          </p:cNvSpPr>
          <p:nvPr/>
        </p:nvSpPr>
        <p:spPr>
          <a:xfrm>
            <a:off x="5650297" y="5667735"/>
            <a:ext cx="4565298" cy="461665"/>
          </a:xfrm>
          <a:prstGeom prst="rect"/>
          <a:blipFill>
            <a:blip xmlns:r="http://schemas.openxmlformats.org/officeDocument/2006/relationships" r:embed="rId20"/>
            <a:stretch>
              <a:fillRect b="-18667"/>
            </a:stretch>
          </a:blipFill>
        </p:spPr>
        <p:txBody>
          <a:bodyPr/>
          <a:p>
            <a:r>
              <a:rPr lang="fr-FR">
                <a:noFill/>
              </a:rPr>
              <a:t> </a:t>
            </a:r>
          </a:p>
        </p:txBody>
      </p:sp>
      <p:sp>
        <p:nvSpPr>
          <p:cNvPr id="1048877" name="TextBox 29"/>
          <p:cNvSpPr txBox="1">
            <a:spLocks noChangeAspect="1" noMove="1" noResize="1" noRot="1" noAdjustHandles="1" noEditPoints="1" noChangeArrowheads="1" noChangeShapeType="1" noTextEdit="1"/>
          </p:cNvSpPr>
          <p:nvPr/>
        </p:nvSpPr>
        <p:spPr>
          <a:xfrm>
            <a:off x="4980939" y="5709986"/>
            <a:ext cx="392736" cy="430887"/>
          </a:xfrm>
          <a:prstGeom prst="rect"/>
          <a:blipFill>
            <a:blip xmlns:r="http://schemas.openxmlformats.org/officeDocument/2006/relationships" r:embed="rId21"/>
            <a:stretch>
              <a:fillRect/>
            </a:stretch>
          </a:blipFill>
        </p:spPr>
        <p:txBody>
          <a:bodyPr/>
          <a:p>
            <a:r>
              <a:rPr lang="fr-FR">
                <a:noFill/>
              </a:rPr>
              <a:t> </a:t>
            </a:r>
          </a:p>
        </p:txBody>
      </p:sp>
      <mc:AlternateContent xmlns:mc="http://schemas.openxmlformats.org/markup-compatibility/2006">
        <mc:Choice xmlns:p14="http://schemas.microsoft.com/office/powerpoint/2010/main" Requires="p14">
          <p:contentPart p14:bwMode="auto" r:id="rId22">
            <p14:nvContentPartPr>
              <p14:cNvPr id="1049766" name=""/>
              <p14:cNvContentPartPr/>
              <p14:nvPr/>
            </p14:nvContentPartPr>
            <p14:xfrm>
              <a:off x="3049584" y="3936168"/>
              <a:ext cx="3422" cy="295296"/>
            </p14:xfrm>
          </p:contentPart>
        </mc:Choice>
        <mc:Fallback>
          <p:sp>
            <p:nvSpPr>
              <p:cNvPr id="1049766" name=""/>
              <p:cNvSpPr/>
              <p:nvPr/>
            </p:nvSpPr>
            <p:spPr>
              <a:xfrm>
                <a:off x="3049584" y="3936168"/>
                <a:ext cx="3422" cy="295296"/>
              </a:xfrm>
            </p:spPr>
          </p:sp>
        </mc:Fallback>
      </mc:AlternateContent>
      <mc:AlternateContent xmlns:mc="http://schemas.openxmlformats.org/markup-compatibility/2006">
        <mc:Choice xmlns:p14="http://schemas.microsoft.com/office/powerpoint/2010/main" Requires="p14">
          <p:contentPart p14:bwMode="auto" r:id="rId23">
            <p14:nvContentPartPr>
              <p14:cNvPr id="1049767" name=""/>
              <p14:cNvContentPartPr/>
              <p14:nvPr/>
            </p14:nvContentPartPr>
            <p14:xfrm>
              <a:off x="2794305" y="3910038"/>
              <a:ext cx="453441" cy="52259"/>
            </p14:xfrm>
          </p:contentPart>
        </mc:Choice>
        <mc:Fallback>
          <p:sp>
            <p:nvSpPr>
              <p:cNvPr id="1049767" name=""/>
              <p:cNvSpPr/>
              <p:nvPr/>
            </p:nvSpPr>
            <p:spPr>
              <a:xfrm>
                <a:off x="2794305" y="3910038"/>
                <a:ext cx="453441" cy="52259"/>
              </a:xfrm>
            </p:spPr>
          </p:sp>
        </mc:Fallback>
      </mc:AlternateContent>
      <mc:AlternateContent xmlns:mc="http://schemas.openxmlformats.org/markup-compatibility/2006">
        <mc:Choice xmlns:p14="http://schemas.microsoft.com/office/powerpoint/2010/main" Requires="p14">
          <p:contentPart p14:bwMode="auto" r:id="rId24">
            <p14:nvContentPartPr>
              <p14:cNvPr id="1049768" name=""/>
              <p14:cNvContentPartPr/>
              <p14:nvPr/>
            </p14:nvContentPartPr>
            <p14:xfrm>
              <a:off x="3333262" y="3944779"/>
              <a:ext cx="344857" cy="305625"/>
            </p14:xfrm>
          </p:contentPart>
        </mc:Choice>
        <mc:Fallback>
          <p:sp>
            <p:nvSpPr>
              <p:cNvPr id="1049768" name=""/>
              <p:cNvSpPr/>
              <p:nvPr/>
            </p:nvSpPr>
            <p:spPr>
              <a:xfrm>
                <a:off x="3333262" y="3944779"/>
                <a:ext cx="344857" cy="305625"/>
              </a:xfrm>
            </p:spPr>
          </p:sp>
        </mc:Fallback>
      </mc:AlternateContent>
      <mc:AlternateContent xmlns:mc="http://schemas.openxmlformats.org/markup-compatibility/2006">
        <mc:Choice xmlns:p14="http://schemas.microsoft.com/office/powerpoint/2010/main" Requires="p14">
          <p:contentPart p14:bwMode="auto" r:id="rId25">
            <p14:nvContentPartPr>
              <p14:cNvPr id="1049769" name=""/>
              <p14:cNvContentPartPr/>
              <p14:nvPr/>
            </p14:nvContentPartPr>
            <p14:xfrm>
              <a:off x="3805022" y="3957774"/>
              <a:ext cx="214778" cy="229752"/>
            </p14:xfrm>
          </p:contentPart>
        </mc:Choice>
        <mc:Fallback>
          <p:sp>
            <p:nvSpPr>
              <p:cNvPr id="1049769" name=""/>
              <p:cNvSpPr/>
              <p:nvPr/>
            </p:nvSpPr>
            <p:spPr>
              <a:xfrm>
                <a:off x="3805022" y="3957774"/>
                <a:ext cx="214778" cy="229752"/>
              </a:xfrm>
            </p:spPr>
          </p:sp>
        </mc:Fallback>
      </mc:AlternateContent>
      <mc:AlternateContent xmlns:mc="http://schemas.openxmlformats.org/markup-compatibility/2006">
        <mc:Choice xmlns:p14="http://schemas.microsoft.com/office/powerpoint/2010/main" Requires="p14">
          <p:contentPart p14:bwMode="auto" r:id="rId26">
            <p14:nvContentPartPr>
              <p14:cNvPr id="1049770" name=""/>
              <p14:cNvContentPartPr/>
              <p14:nvPr/>
            </p14:nvContentPartPr>
            <p14:xfrm>
              <a:off x="2715952" y="3789473"/>
              <a:ext cx="1358920" cy="611353"/>
            </p14:xfrm>
          </p:contentPart>
        </mc:Choice>
        <mc:Fallback>
          <p:sp>
            <p:nvSpPr>
              <p:cNvPr id="1049770" name=""/>
              <p:cNvSpPr/>
              <p:nvPr/>
            </p:nvSpPr>
            <p:spPr>
              <a:xfrm>
                <a:off x="2715952" y="3789473"/>
                <a:ext cx="1358920" cy="611353"/>
              </a:xfrm>
            </p:spPr>
          </p:sp>
        </mc:Fallback>
      </mc:AlternateContent>
      <mc:AlternateContent xmlns:mc="http://schemas.openxmlformats.org/markup-compatibility/2006">
        <mc:Choice xmlns:p14="http://schemas.microsoft.com/office/powerpoint/2010/main" Requires="p14">
          <p:contentPart p14:bwMode="auto" r:id="rId27">
            <p14:nvContentPartPr>
              <p14:cNvPr id="1049771" name=""/>
              <p14:cNvContentPartPr/>
              <p14:nvPr/>
            </p14:nvContentPartPr>
            <p14:xfrm>
              <a:off x="6936512" y="5351028"/>
              <a:ext cx="374038" cy="26500"/>
            </p14:xfrm>
          </p:contentPart>
        </mc:Choice>
        <mc:Fallback>
          <p:sp>
            <p:nvSpPr>
              <p:cNvPr id="1049771" name=""/>
              <p:cNvSpPr/>
              <p:nvPr/>
            </p:nvSpPr>
            <p:spPr>
              <a:xfrm>
                <a:off x="6936512" y="5351028"/>
                <a:ext cx="374038" cy="26500"/>
              </a:xfrm>
            </p:spPr>
          </p:sp>
        </mc:Fallback>
      </mc:AlternateContent>
      <mc:AlternateContent xmlns:mc="http://schemas.openxmlformats.org/markup-compatibility/2006">
        <mc:Choice xmlns:p14="http://schemas.microsoft.com/office/powerpoint/2010/main" Requires="p14">
          <p:contentPart p14:bwMode="auto" r:id="rId28">
            <p14:nvContentPartPr>
              <p14:cNvPr id="1049772" name=""/>
              <p14:cNvContentPartPr/>
              <p14:nvPr/>
            </p14:nvContentPartPr>
            <p14:xfrm>
              <a:off x="5710621" y="6163125"/>
              <a:ext cx="78299" cy="37412"/>
            </p14:xfrm>
          </p:contentPart>
        </mc:Choice>
        <mc:Fallback>
          <p:sp>
            <p:nvSpPr>
              <p:cNvPr id="1049772" name=""/>
              <p:cNvSpPr/>
              <p:nvPr/>
            </p:nvSpPr>
            <p:spPr>
              <a:xfrm>
                <a:off x="5710621" y="6163125"/>
                <a:ext cx="78299" cy="37412"/>
              </a:xfrm>
            </p:spPr>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p:sp>
        <p:nvSpPr>
          <p:cNvPr id="1048878" name="TextBox 3"/>
          <p:cNvSpPr txBox="1">
            <a:spLocks noChangeAspect="1" noMove="1" noResize="1" noRot="1" noAdjustHandles="1" noEditPoints="1" noChangeArrowheads="1" noChangeShapeType="1" noTextEdit="1"/>
          </p:cNvSpPr>
          <p:nvPr/>
        </p:nvSpPr>
        <p:spPr>
          <a:xfrm>
            <a:off x="434715" y="194872"/>
            <a:ext cx="4171527" cy="461665"/>
          </a:xfrm>
          <a:prstGeom prst="rect"/>
          <a:blipFill>
            <a:blip xmlns:r="http://schemas.openxmlformats.org/officeDocument/2006/relationships" r:embed="rId1"/>
            <a:stretch>
              <a:fillRect l="-2190" t="-10526" b="-28947"/>
            </a:stretch>
          </a:blipFill>
        </p:spPr>
        <p:txBody>
          <a:bodyPr/>
          <a:p>
            <a:r>
              <a:rPr lang="fr-FR">
                <a:noFill/>
              </a:rPr>
              <a:t> </a:t>
            </a:r>
          </a:p>
        </p:txBody>
      </p:sp>
      <p:sp>
        <p:nvSpPr>
          <p:cNvPr id="1048879" name="TextBox 5"/>
          <p:cNvSpPr txBox="1">
            <a:spLocks noChangeAspect="1" noMove="1" noResize="1" noRot="1" noAdjustHandles="1" noEditPoints="1" noChangeArrowheads="1" noChangeShapeType="1" noTextEdit="1"/>
          </p:cNvSpPr>
          <p:nvPr/>
        </p:nvSpPr>
        <p:spPr>
          <a:xfrm>
            <a:off x="4770620" y="194872"/>
            <a:ext cx="1780082" cy="461665"/>
          </a:xfrm>
          <a:prstGeom prst="rect"/>
          <a:blipFill>
            <a:blip xmlns:r="http://schemas.openxmlformats.org/officeDocument/2006/relationships" r:embed="rId2"/>
            <a:stretch>
              <a:fillRect b="-1316"/>
            </a:stretch>
          </a:blipFill>
        </p:spPr>
        <p:txBody>
          <a:bodyPr/>
          <a:p>
            <a:r>
              <a:rPr lang="fr-FR">
                <a:noFill/>
              </a:rPr>
              <a:t> </a:t>
            </a:r>
          </a:p>
        </p:txBody>
      </p:sp>
      <p:sp>
        <p:nvSpPr>
          <p:cNvPr id="1048880" name="TextBox 6"/>
          <p:cNvSpPr txBox="1">
            <a:spLocks noChangeAspect="1" noMove="1" noResize="1" noRot="1" noAdjustHandles="1" noEditPoints="1" noChangeArrowheads="1" noChangeShapeType="1" noTextEdit="1"/>
          </p:cNvSpPr>
          <p:nvPr/>
        </p:nvSpPr>
        <p:spPr>
          <a:xfrm>
            <a:off x="7193024" y="225650"/>
            <a:ext cx="392736" cy="430887"/>
          </a:xfrm>
          <a:prstGeom prst="rect"/>
          <a:blipFill>
            <a:blip xmlns:r="http://schemas.openxmlformats.org/officeDocument/2006/relationships" r:embed="rId3"/>
            <a:stretch>
              <a:fillRect/>
            </a:stretch>
          </a:blipFill>
        </p:spPr>
        <p:txBody>
          <a:bodyPr/>
          <a:p>
            <a:r>
              <a:rPr lang="fr-FR">
                <a:noFill/>
              </a:rPr>
              <a:t> </a:t>
            </a:r>
          </a:p>
        </p:txBody>
      </p:sp>
      <p:sp>
        <p:nvSpPr>
          <p:cNvPr id="1048881" name="TextBox 8"/>
          <p:cNvSpPr txBox="1">
            <a:spLocks noChangeAspect="1" noMove="1" noResize="1" noRot="1" noAdjustHandles="1" noEditPoints="1" noChangeArrowheads="1" noChangeShapeType="1" noTextEdit="1"/>
          </p:cNvSpPr>
          <p:nvPr/>
        </p:nvSpPr>
        <p:spPr>
          <a:xfrm>
            <a:off x="7942156" y="33438"/>
            <a:ext cx="3638861" cy="794898"/>
          </a:xfrm>
          <a:prstGeom prst="rect"/>
          <a:blipFill>
            <a:blip xmlns:r="http://schemas.openxmlformats.org/officeDocument/2006/relationships" r:embed="rId4"/>
            <a:stretch>
              <a:fillRect/>
            </a:stretch>
          </a:blipFill>
        </p:spPr>
        <p:txBody>
          <a:bodyPr/>
          <a:p>
            <a:r>
              <a:rPr lang="fr-FR">
                <a:noFill/>
              </a:rPr>
              <a:t> </a:t>
            </a:r>
          </a:p>
        </p:txBody>
      </p:sp>
      <p:sp>
        <p:nvSpPr>
          <p:cNvPr id="1048882" name="TextBox 9"/>
          <p:cNvSpPr txBox="1">
            <a:spLocks noChangeAspect="1" noMove="1" noResize="1" noRot="1" noAdjustHandles="1" noEditPoints="1" noChangeArrowheads="1" noChangeShapeType="1" noTextEdit="1"/>
          </p:cNvSpPr>
          <p:nvPr/>
        </p:nvSpPr>
        <p:spPr>
          <a:xfrm>
            <a:off x="434715" y="1079292"/>
            <a:ext cx="10752111" cy="461665"/>
          </a:xfrm>
          <a:prstGeom prst="rect"/>
          <a:blipFill>
            <a:blip xmlns:r="http://schemas.openxmlformats.org/officeDocument/2006/relationships" r:embed="rId5"/>
            <a:stretch>
              <a:fillRect l="-850" t="-10526" r="-227" b="-28947"/>
            </a:stretch>
          </a:blipFill>
        </p:spPr>
        <p:txBody>
          <a:bodyPr/>
          <a:p>
            <a:r>
              <a:rPr lang="fr-FR">
                <a:noFill/>
              </a:rPr>
              <a:t> </a:t>
            </a:r>
          </a:p>
        </p:txBody>
      </p:sp>
      <p:cxnSp>
        <p:nvCxnSpPr>
          <p:cNvPr id="3145754" name="Straight Arrow Connector 11"/>
          <p:cNvCxnSpPr>
            <a:cxnSpLocks/>
          </p:cNvCxnSpPr>
          <p:nvPr/>
        </p:nvCxnSpPr>
        <p:spPr>
          <a:xfrm flipV="1">
            <a:off x="944381" y="1753851"/>
            <a:ext cx="0" cy="2893100"/>
          </a:xfrm>
          <a:prstGeom prst="straightConnector1"/>
          <a:ln>
            <a:tailEnd type="triangle"/>
          </a:ln>
        </p:spPr>
        <p:style>
          <a:lnRef idx="1">
            <a:schemeClr val="accent1"/>
          </a:lnRef>
          <a:fillRef idx="0">
            <a:schemeClr val="accent1"/>
          </a:fillRef>
          <a:effectRef idx="0">
            <a:schemeClr val="accent1"/>
          </a:effectRef>
          <a:fontRef idx="minor">
            <a:schemeClr val="tx1"/>
          </a:fontRef>
        </p:style>
      </p:cxnSp>
      <p:cxnSp>
        <p:nvCxnSpPr>
          <p:cNvPr id="3145755" name="Straight Arrow Connector 13"/>
          <p:cNvCxnSpPr>
            <a:cxnSpLocks/>
          </p:cNvCxnSpPr>
          <p:nvPr/>
        </p:nvCxnSpPr>
        <p:spPr>
          <a:xfrm>
            <a:off x="944381" y="2968050"/>
            <a:ext cx="4077324" cy="0"/>
          </a:xfrm>
          <a:prstGeom prst="straightConnector1"/>
          <a:ln>
            <a:tailEnd type="triangle"/>
          </a:ln>
        </p:spPr>
        <p:style>
          <a:lnRef idx="1">
            <a:schemeClr val="accent1"/>
          </a:lnRef>
          <a:fillRef idx="0">
            <a:schemeClr val="accent1"/>
          </a:fillRef>
          <a:effectRef idx="0">
            <a:schemeClr val="accent1"/>
          </a:effectRef>
          <a:fontRef idx="minor">
            <a:schemeClr val="tx1"/>
          </a:fontRef>
        </p:style>
      </p:cxnSp>
      <p:cxnSp>
        <p:nvCxnSpPr>
          <p:cNvPr id="3145756" name="Straight Arrow Connector 17"/>
          <p:cNvCxnSpPr>
            <a:cxnSpLocks/>
          </p:cNvCxnSpPr>
          <p:nvPr/>
        </p:nvCxnSpPr>
        <p:spPr>
          <a:xfrm flipV="1">
            <a:off x="6838013" y="1753851"/>
            <a:ext cx="0" cy="2893100"/>
          </a:xfrm>
          <a:prstGeom prst="straightConnector1"/>
          <a:ln>
            <a:tailEnd type="triangle"/>
          </a:ln>
        </p:spPr>
        <p:style>
          <a:lnRef idx="1">
            <a:schemeClr val="accent1"/>
          </a:lnRef>
          <a:fillRef idx="0">
            <a:schemeClr val="accent1"/>
          </a:fillRef>
          <a:effectRef idx="0">
            <a:schemeClr val="accent1"/>
          </a:effectRef>
          <a:fontRef idx="minor">
            <a:schemeClr val="tx1"/>
          </a:fontRef>
        </p:style>
      </p:cxnSp>
      <p:cxnSp>
        <p:nvCxnSpPr>
          <p:cNvPr id="3145757" name="Straight Arrow Connector 18"/>
          <p:cNvCxnSpPr>
            <a:cxnSpLocks/>
          </p:cNvCxnSpPr>
          <p:nvPr/>
        </p:nvCxnSpPr>
        <p:spPr>
          <a:xfrm>
            <a:off x="6838013" y="2983040"/>
            <a:ext cx="4077324" cy="0"/>
          </a:xfrm>
          <a:prstGeom prst="straightConnector1"/>
          <a:ln>
            <a:tailEnd type="triangle"/>
          </a:ln>
        </p:spPr>
        <p:style>
          <a:lnRef idx="1">
            <a:schemeClr val="accent1"/>
          </a:lnRef>
          <a:fillRef idx="0">
            <a:schemeClr val="accent1"/>
          </a:fillRef>
          <a:effectRef idx="0">
            <a:schemeClr val="accent1"/>
          </a:effectRef>
          <a:fontRef idx="minor">
            <a:schemeClr val="tx1"/>
          </a:fontRef>
        </p:style>
      </p:cxnSp>
      <p:sp>
        <p:nvSpPr>
          <p:cNvPr id="1048883" name="TextBox 20"/>
          <p:cNvSpPr txBox="1">
            <a:spLocks noChangeAspect="1" noMove="1" noResize="1" noRot="1" noAdjustHandles="1" noEditPoints="1" noChangeArrowheads="1" noChangeShapeType="1" noTextEdit="1"/>
          </p:cNvSpPr>
          <p:nvPr/>
        </p:nvSpPr>
        <p:spPr>
          <a:xfrm>
            <a:off x="108679" y="1687907"/>
            <a:ext cx="1974953" cy="461665"/>
          </a:xfrm>
          <a:prstGeom prst="rect"/>
          <a:blipFill>
            <a:blip xmlns:r="http://schemas.openxmlformats.org/officeDocument/2006/relationships" r:embed="rId6"/>
            <a:stretch>
              <a:fillRect/>
            </a:stretch>
          </a:blipFill>
        </p:spPr>
        <p:txBody>
          <a:bodyPr/>
          <a:p>
            <a:r>
              <a:rPr lang="fr-FR">
                <a:noFill/>
              </a:rPr>
              <a:t> </a:t>
            </a:r>
          </a:p>
        </p:txBody>
      </p:sp>
      <p:sp>
        <p:nvSpPr>
          <p:cNvPr id="1048884" name="TextBox 22"/>
          <p:cNvSpPr txBox="1">
            <a:spLocks noChangeAspect="1" noMove="1" noResize="1" noRot="1" noAdjustHandles="1" noEditPoints="1" noChangeArrowheads="1" noChangeShapeType="1" noTextEdit="1"/>
          </p:cNvSpPr>
          <p:nvPr/>
        </p:nvSpPr>
        <p:spPr>
          <a:xfrm>
            <a:off x="2083632" y="2422422"/>
            <a:ext cx="625839" cy="461665"/>
          </a:xfrm>
          <a:prstGeom prst="rect"/>
          <a:blipFill>
            <a:blip xmlns:r="http://schemas.openxmlformats.org/officeDocument/2006/relationships" r:embed="rId7"/>
            <a:stretch>
              <a:fillRect b="-2632"/>
            </a:stretch>
          </a:blipFill>
        </p:spPr>
        <p:txBody>
          <a:bodyPr/>
          <a:p>
            <a:r>
              <a:rPr lang="fr-FR">
                <a:noFill/>
              </a:rPr>
              <a:t> </a:t>
            </a:r>
          </a:p>
        </p:txBody>
      </p:sp>
      <p:sp>
        <p:nvSpPr>
          <p:cNvPr id="1048885" name="TextBox 23"/>
          <p:cNvSpPr txBox="1">
            <a:spLocks noChangeAspect="1" noMove="1" noResize="1" noRot="1" noAdjustHandles="1" noEditPoints="1" noChangeArrowheads="1" noChangeShapeType="1" noTextEdit="1"/>
          </p:cNvSpPr>
          <p:nvPr/>
        </p:nvSpPr>
        <p:spPr>
          <a:xfrm>
            <a:off x="8341402" y="2341495"/>
            <a:ext cx="625839" cy="461665"/>
          </a:xfrm>
          <a:prstGeom prst="rect"/>
          <a:blipFill>
            <a:blip xmlns:r="http://schemas.openxmlformats.org/officeDocument/2006/relationships" r:embed="rId8"/>
            <a:stretch>
              <a:fillRect b="-2632"/>
            </a:stretch>
          </a:blipFill>
        </p:spPr>
        <p:txBody>
          <a:bodyPr/>
          <a:p>
            <a:r>
              <a:rPr lang="fr-FR">
                <a:noFill/>
              </a:rPr>
              <a:t> </a:t>
            </a:r>
          </a:p>
        </p:txBody>
      </p:sp>
      <p:cxnSp>
        <p:nvCxnSpPr>
          <p:cNvPr id="3145758" name="Straight Connector 25"/>
          <p:cNvCxnSpPr>
            <a:cxnSpLocks/>
          </p:cNvCxnSpPr>
          <p:nvPr/>
        </p:nvCxnSpPr>
        <p:spPr>
          <a:xfrm flipV="1">
            <a:off x="944381" y="1918739"/>
            <a:ext cx="2743199" cy="2488369"/>
          </a:xfrm>
          <a:prstGeom prst="line"/>
          <a:ln w="38100"/>
        </p:spPr>
        <p:style>
          <a:lnRef idx="1">
            <a:schemeClr val="accent1"/>
          </a:lnRef>
          <a:fillRef idx="0">
            <a:schemeClr val="accent1"/>
          </a:fillRef>
          <a:effectRef idx="0">
            <a:schemeClr val="accent1"/>
          </a:effectRef>
          <a:fontRef idx="minor">
            <a:schemeClr val="tx1"/>
          </a:fontRef>
        </p:style>
      </p:cxnSp>
      <p:sp>
        <p:nvSpPr>
          <p:cNvPr id="1048886" name="TextBox 27"/>
          <p:cNvSpPr txBox="1">
            <a:spLocks noChangeAspect="1" noMove="1" noResize="1" noRot="1" noAdjustHandles="1" noEditPoints="1" noChangeArrowheads="1" noChangeShapeType="1" noTextEdit="1"/>
          </p:cNvSpPr>
          <p:nvPr/>
        </p:nvSpPr>
        <p:spPr>
          <a:xfrm>
            <a:off x="173637" y="4164311"/>
            <a:ext cx="798849" cy="461665"/>
          </a:xfrm>
          <a:prstGeom prst="rect"/>
          <a:blipFill>
            <a:blip xmlns:r="http://schemas.openxmlformats.org/officeDocument/2006/relationships" r:embed="rId9"/>
            <a:stretch>
              <a:fillRect b="-2632"/>
            </a:stretch>
          </a:blipFill>
        </p:spPr>
        <p:txBody>
          <a:bodyPr/>
          <a:p>
            <a:r>
              <a:rPr lang="fr-FR">
                <a:noFill/>
              </a:rPr>
              <a:t> </a:t>
            </a:r>
          </a:p>
        </p:txBody>
      </p:sp>
      <p:sp>
        <p:nvSpPr>
          <p:cNvPr id="1048887" name="TextBox 29"/>
          <p:cNvSpPr txBox="1">
            <a:spLocks noChangeAspect="1" noMove="1" noResize="1" noRot="1" noAdjustHandles="1" noEditPoints="1" noChangeArrowheads="1" noChangeShapeType="1" noTextEdit="1"/>
          </p:cNvSpPr>
          <p:nvPr/>
        </p:nvSpPr>
        <p:spPr>
          <a:xfrm>
            <a:off x="386937" y="2773173"/>
            <a:ext cx="341025" cy="461665"/>
          </a:xfrm>
          <a:prstGeom prst="rect"/>
          <a:blipFill>
            <a:blip xmlns:r="http://schemas.openxmlformats.org/officeDocument/2006/relationships" r:embed="rId10"/>
            <a:stretch>
              <a:fillRect l="-3571" r="-12500"/>
            </a:stretch>
          </a:blipFill>
        </p:spPr>
        <p:txBody>
          <a:bodyPr/>
          <a:p>
            <a:r>
              <a:rPr lang="fr-FR">
                <a:noFill/>
              </a:rPr>
              <a:t> </a:t>
            </a:r>
          </a:p>
        </p:txBody>
      </p:sp>
      <p:sp>
        <p:nvSpPr>
          <p:cNvPr id="1048888" name="TextBox 31"/>
          <p:cNvSpPr txBox="1">
            <a:spLocks noChangeAspect="1" noMove="1" noResize="1" noRot="1" noAdjustHandles="1" noEditPoints="1" noChangeArrowheads="1" noChangeShapeType="1" noTextEdit="1"/>
          </p:cNvSpPr>
          <p:nvPr/>
        </p:nvSpPr>
        <p:spPr>
          <a:xfrm>
            <a:off x="6307737" y="1569501"/>
            <a:ext cx="485929" cy="461665"/>
          </a:xfrm>
          <a:prstGeom prst="rect"/>
          <a:blipFill>
            <a:blip xmlns:r="http://schemas.openxmlformats.org/officeDocument/2006/relationships" r:embed="rId11"/>
            <a:stretch>
              <a:fillRect/>
            </a:stretch>
          </a:blipFill>
        </p:spPr>
        <p:txBody>
          <a:bodyPr/>
          <a:p>
            <a:r>
              <a:rPr lang="fr-FR">
                <a:noFill/>
              </a:rPr>
              <a:t> </a:t>
            </a:r>
          </a:p>
        </p:txBody>
      </p:sp>
      <p:cxnSp>
        <p:nvCxnSpPr>
          <p:cNvPr id="3145759" name="Straight Connector 33"/>
          <p:cNvCxnSpPr>
            <a:cxnSpLocks/>
          </p:cNvCxnSpPr>
          <p:nvPr/>
        </p:nvCxnSpPr>
        <p:spPr>
          <a:xfrm>
            <a:off x="6838013" y="2179547"/>
            <a:ext cx="1503389" cy="0"/>
          </a:xfrm>
          <a:prstGeom prst="line"/>
          <a:ln w="38100"/>
        </p:spPr>
        <p:style>
          <a:lnRef idx="1">
            <a:schemeClr val="dk1"/>
          </a:lnRef>
          <a:fillRef idx="0">
            <a:schemeClr val="dk1"/>
          </a:fillRef>
          <a:effectRef idx="0">
            <a:schemeClr val="dk1"/>
          </a:effectRef>
          <a:fontRef idx="minor">
            <a:schemeClr val="tx1"/>
          </a:fontRef>
        </p:style>
      </p:cxnSp>
      <p:cxnSp>
        <p:nvCxnSpPr>
          <p:cNvPr id="3145760" name="Straight Connector 35"/>
          <p:cNvCxnSpPr>
            <a:cxnSpLocks/>
          </p:cNvCxnSpPr>
          <p:nvPr/>
        </p:nvCxnSpPr>
        <p:spPr>
          <a:xfrm>
            <a:off x="8341402" y="2179547"/>
            <a:ext cx="0" cy="1747871"/>
          </a:xfrm>
          <a:prstGeom prst="line"/>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761" name="Straight Connector 36"/>
          <p:cNvCxnSpPr>
            <a:cxnSpLocks/>
          </p:cNvCxnSpPr>
          <p:nvPr/>
        </p:nvCxnSpPr>
        <p:spPr>
          <a:xfrm>
            <a:off x="8341402" y="3897443"/>
            <a:ext cx="1503389" cy="0"/>
          </a:xfrm>
          <a:prstGeom prst="line"/>
          <a:ln w="38100"/>
        </p:spPr>
        <p:style>
          <a:lnRef idx="1">
            <a:schemeClr val="dk1"/>
          </a:lnRef>
          <a:fillRef idx="0">
            <a:schemeClr val="dk1"/>
          </a:fillRef>
          <a:effectRef idx="0">
            <a:schemeClr val="dk1"/>
          </a:effectRef>
          <a:fontRef idx="minor">
            <a:schemeClr val="tx1"/>
          </a:fontRef>
        </p:style>
      </p:cxnSp>
      <p:sp>
        <p:nvSpPr>
          <p:cNvPr id="1048889" name="TextBox 38"/>
          <p:cNvSpPr txBox="1">
            <a:spLocks noChangeAspect="1" noMove="1" noResize="1" noRot="1" noAdjustHandles="1" noEditPoints="1" noChangeArrowheads="1" noChangeShapeType="1" noTextEdit="1"/>
          </p:cNvSpPr>
          <p:nvPr/>
        </p:nvSpPr>
        <p:spPr>
          <a:xfrm>
            <a:off x="5313151" y="1980213"/>
            <a:ext cx="1517705" cy="461665"/>
          </a:xfrm>
          <a:prstGeom prst="rect"/>
          <a:blipFill>
            <a:blip xmlns:r="http://schemas.openxmlformats.org/officeDocument/2006/relationships" r:embed="rId12"/>
            <a:stretch>
              <a:fillRect r="-4016" b="-17105"/>
            </a:stretch>
          </a:blipFill>
        </p:spPr>
        <p:txBody>
          <a:bodyPr/>
          <a:p>
            <a:r>
              <a:rPr lang="fr-FR">
                <a:noFill/>
              </a:rPr>
              <a:t> </a:t>
            </a:r>
          </a:p>
        </p:txBody>
      </p:sp>
      <p:sp>
        <p:nvSpPr>
          <p:cNvPr id="1048890" name="TextBox 39"/>
          <p:cNvSpPr txBox="1">
            <a:spLocks noChangeAspect="1" noMove="1" noResize="1" noRot="1" noAdjustHandles="1" noEditPoints="1" noChangeArrowheads="1" noChangeShapeType="1" noTextEdit="1"/>
          </p:cNvSpPr>
          <p:nvPr/>
        </p:nvSpPr>
        <p:spPr>
          <a:xfrm>
            <a:off x="5151880" y="3716115"/>
            <a:ext cx="1517705" cy="461665"/>
          </a:xfrm>
          <a:prstGeom prst="rect"/>
          <a:blipFill>
            <a:blip xmlns:r="http://schemas.openxmlformats.org/officeDocument/2006/relationships" r:embed="rId13"/>
            <a:stretch>
              <a:fillRect r="-19277" b="-18667"/>
            </a:stretch>
          </a:blipFill>
        </p:spPr>
        <p:txBody>
          <a:bodyPr/>
          <a:p>
            <a:r>
              <a:rPr lang="fr-FR">
                <a:noFill/>
              </a:rPr>
              <a:t> </a:t>
            </a:r>
          </a:p>
        </p:txBody>
      </p:sp>
      <p:sp>
        <p:nvSpPr>
          <p:cNvPr id="1048891" name="TextBox 40"/>
          <p:cNvSpPr txBox="1">
            <a:spLocks noChangeAspect="1" noMove="1" noResize="1" noRot="1" noAdjustHandles="1" noEditPoints="1" noChangeArrowheads="1" noChangeShapeType="1" noTextEdit="1"/>
          </p:cNvSpPr>
          <p:nvPr/>
        </p:nvSpPr>
        <p:spPr>
          <a:xfrm>
            <a:off x="6461075" y="2803160"/>
            <a:ext cx="341025" cy="461665"/>
          </a:xfrm>
          <a:prstGeom prst="rect"/>
          <a:blipFill>
            <a:blip xmlns:r="http://schemas.openxmlformats.org/officeDocument/2006/relationships" r:embed="rId14"/>
            <a:stretch>
              <a:fillRect l="-5357" r="-10714"/>
            </a:stretch>
          </a:blipFill>
        </p:spPr>
        <p:txBody>
          <a:bodyPr/>
          <a:p>
            <a:r>
              <a:rPr lang="fr-FR">
                <a:noFill/>
              </a:rPr>
              <a:t> </a:t>
            </a:r>
          </a:p>
        </p:txBody>
      </p:sp>
      <mc:AlternateContent xmlns:mc="http://schemas.openxmlformats.org/markup-compatibility/2006">
        <mc:Choice xmlns:p14="http://schemas.microsoft.com/office/powerpoint/2010/main" Requires="p14">
          <p:contentPart p14:bwMode="auto" r:id="rId15">
            <p14:nvContentPartPr>
              <p14:cNvPr id="1049774" name=""/>
              <p14:cNvContentPartPr/>
              <p14:nvPr/>
            </p14:nvContentPartPr>
            <p14:xfrm>
              <a:off x="2399528" y="2965808"/>
              <a:ext cx="180989" cy="7383"/>
            </p14:xfrm>
          </p:contentPart>
        </mc:Choice>
        <mc:Fallback>
          <p:sp>
            <p:nvSpPr>
              <p:cNvPr id="1049774" name=""/>
              <p:cNvSpPr/>
              <p:nvPr/>
            </p:nvSpPr>
            <p:spPr>
              <a:xfrm>
                <a:off x="2399528" y="2965808"/>
                <a:ext cx="180989" cy="7383"/>
              </a:xfrm>
            </p:spPr>
          </p:sp>
        </mc:Fallback>
      </mc:AlternateContent>
      <mc:AlternateContent xmlns:mc="http://schemas.openxmlformats.org/markup-compatibility/2006">
        <mc:Choice xmlns:p14="http://schemas.microsoft.com/office/powerpoint/2010/main" Requires="p14">
          <p:contentPart p14:bwMode="auto" r:id="rId16">
            <p14:nvContentPartPr>
              <p14:cNvPr id="1049775" name=""/>
              <p14:cNvContentPartPr/>
              <p14:nvPr/>
            </p14:nvContentPartPr>
            <p14:xfrm>
              <a:off x="2451717" y="2913549"/>
              <a:ext cx="108690" cy="127154"/>
            </p14:xfrm>
          </p:contentPart>
        </mc:Choice>
        <mc:Fallback>
          <p:sp>
            <p:nvSpPr>
              <p:cNvPr id="1049775" name=""/>
              <p:cNvSpPr/>
              <p:nvPr/>
            </p:nvSpPr>
            <p:spPr>
              <a:xfrm>
                <a:off x="2451717" y="2913549"/>
                <a:ext cx="108690" cy="127154"/>
              </a:xfrm>
            </p:spPr>
          </p:sp>
        </mc:Fallback>
      </mc:AlternateContent>
      <mc:AlternateContent xmlns:mc="http://schemas.openxmlformats.org/markup-compatibility/2006">
        <mc:Choice xmlns:p14="http://schemas.microsoft.com/office/powerpoint/2010/main" Requires="p14">
          <p:contentPart p14:bwMode="auto" r:id="rId17">
            <p14:nvContentPartPr>
              <p14:cNvPr id="1049776" name=""/>
              <p14:cNvContentPartPr/>
              <p14:nvPr/>
            </p14:nvContentPartPr>
            <p14:xfrm>
              <a:off x="7985425" y="1984719"/>
              <a:ext cx="889742" cy="2305825"/>
            </p14:xfrm>
          </p:contentPart>
        </mc:Choice>
        <mc:Fallback>
          <p:sp>
            <p:nvSpPr>
              <p:cNvPr id="1049776" name=""/>
              <p:cNvSpPr/>
              <p:nvPr/>
            </p:nvSpPr>
            <p:spPr>
              <a:xfrm>
                <a:off x="7985425" y="1984719"/>
                <a:ext cx="889742" cy="2305825"/>
              </a:xfrm>
            </p:spPr>
          </p:sp>
        </mc:Fallback>
      </mc:AlternateContent>
      <mc:AlternateContent xmlns:mc="http://schemas.openxmlformats.org/markup-compatibility/2006">
        <mc:Choice xmlns:p14="http://schemas.microsoft.com/office/powerpoint/2010/main" Requires="p14">
          <p:contentPart p14:bwMode="auto" r:id="rId18">
            <p14:nvContentPartPr>
              <p14:cNvPr id="1049777" name=""/>
              <p14:cNvContentPartPr/>
              <p14:nvPr/>
            </p14:nvContentPartPr>
            <p14:xfrm>
              <a:off x="6352038" y="1573773"/>
              <a:ext cx="480425" cy="428900"/>
            </p14:xfrm>
          </p:contentPart>
        </mc:Choice>
        <mc:Fallback>
          <p:sp>
            <p:nvSpPr>
              <p:cNvPr id="1049777" name=""/>
              <p:cNvSpPr/>
              <p:nvPr/>
            </p:nvSpPr>
            <p:spPr>
              <a:xfrm>
                <a:off x="6352038" y="1573773"/>
                <a:ext cx="480425" cy="428900"/>
              </a:xfrm>
            </p:spPr>
          </p:sp>
        </mc:Fallback>
      </mc:AlternateContent>
      <mc:AlternateContent xmlns:mc="http://schemas.openxmlformats.org/markup-compatibility/2006">
        <mc:Choice xmlns:p14="http://schemas.microsoft.com/office/powerpoint/2010/main" Requires="p14">
          <p:contentPart p14:bwMode="auto" r:id="rId19">
            <p14:nvContentPartPr>
              <p14:cNvPr id="1049778" name=""/>
              <p14:cNvContentPartPr/>
              <p14:nvPr/>
            </p14:nvContentPartPr>
            <p14:xfrm>
              <a:off x="6738561" y="1701338"/>
              <a:ext cx="3010615" cy="93547"/>
            </p14:xfrm>
          </p:contentPart>
        </mc:Choice>
        <mc:Fallback>
          <p:sp>
            <p:nvSpPr>
              <p:cNvPr id="1049778" name=""/>
              <p:cNvSpPr/>
              <p:nvPr/>
            </p:nvSpPr>
            <p:spPr>
              <a:xfrm>
                <a:off x="6738561" y="1701338"/>
                <a:ext cx="3010615" cy="93547"/>
              </a:xfrm>
            </p:spPr>
          </p:sp>
        </mc:Fallback>
      </mc:AlternateContent>
      <mc:AlternateContent xmlns:mc="http://schemas.openxmlformats.org/markup-compatibility/2006">
        <mc:Choice xmlns:p14="http://schemas.microsoft.com/office/powerpoint/2010/main" Requires="p14">
          <p:contentPart p14:bwMode="auto" r:id="rId20">
            <p14:nvContentPartPr>
              <p14:cNvPr id="1049779" name=""/>
              <p14:cNvContentPartPr/>
              <p14:nvPr/>
            </p14:nvContentPartPr>
            <p14:xfrm>
              <a:off x="9855208" y="1592327"/>
              <a:ext cx="478753" cy="567592"/>
            </p14:xfrm>
          </p:contentPart>
        </mc:Choice>
        <mc:Fallback>
          <p:sp>
            <p:nvSpPr>
              <p:cNvPr id="1049779" name=""/>
              <p:cNvSpPr/>
              <p:nvPr/>
            </p:nvSpPr>
            <p:spPr>
              <a:xfrm>
                <a:off x="9855208" y="1592327"/>
                <a:ext cx="478753" cy="567592"/>
              </a:xfrm>
            </p:spPr>
          </p:sp>
        </mc:Fallback>
      </mc:AlternateContent>
      <mc:AlternateContent xmlns:mc="http://schemas.openxmlformats.org/markup-compatibility/2006">
        <mc:Choice xmlns:p14="http://schemas.microsoft.com/office/powerpoint/2010/main" Requires="p14">
          <p:contentPart p14:bwMode="auto" r:id="rId21">
            <p14:nvContentPartPr>
              <p14:cNvPr id="1049780" name=""/>
              <p14:cNvContentPartPr/>
              <p14:nvPr/>
            </p14:nvContentPartPr>
            <p14:xfrm>
              <a:off x="10342573" y="1769487"/>
              <a:ext cx="280311" cy="219904"/>
            </p14:xfrm>
          </p:contentPart>
        </mc:Choice>
        <mc:Fallback>
          <p:sp>
            <p:nvSpPr>
              <p:cNvPr id="1049780" name=""/>
              <p:cNvSpPr/>
              <p:nvPr/>
            </p:nvSpPr>
            <p:spPr>
              <a:xfrm>
                <a:off x="10342573" y="1769487"/>
                <a:ext cx="280311" cy="219904"/>
              </a:xfrm>
            </p:spPr>
          </p:sp>
        </mc:Fallback>
      </mc:AlternateContent>
      <mc:AlternateContent xmlns:mc="http://schemas.openxmlformats.org/markup-compatibility/2006">
        <mc:Choice xmlns:p14="http://schemas.microsoft.com/office/powerpoint/2010/main" Requires="p14">
          <p:contentPart p14:bwMode="auto" r:id="rId22">
            <p14:nvContentPartPr>
              <p14:cNvPr id="1049781" name=""/>
              <p14:cNvContentPartPr/>
              <p14:nvPr/>
            </p14:nvContentPartPr>
            <p14:xfrm>
              <a:off x="9964443" y="1856189"/>
              <a:ext cx="110793" cy="66678"/>
            </p14:xfrm>
          </p:contentPart>
        </mc:Choice>
        <mc:Fallback>
          <p:sp>
            <p:nvSpPr>
              <p:cNvPr id="1049781" name=""/>
              <p:cNvSpPr/>
              <p:nvPr/>
            </p:nvSpPr>
            <p:spPr>
              <a:xfrm>
                <a:off x="9964443" y="1856189"/>
                <a:ext cx="110793" cy="66678"/>
              </a:xfrm>
            </p:spPr>
          </p:sp>
        </mc:Fallback>
      </mc:AlternateContent>
      <mc:AlternateContent xmlns:mc="http://schemas.openxmlformats.org/markup-compatibility/2006">
        <mc:Choice xmlns:p14="http://schemas.microsoft.com/office/powerpoint/2010/main" Requires="p14">
          <p:contentPart p14:bwMode="auto" r:id="rId23">
            <p14:nvContentPartPr>
              <p14:cNvPr id="1049782" name=""/>
              <p14:cNvContentPartPr/>
              <p14:nvPr/>
            </p14:nvContentPartPr>
            <p14:xfrm>
              <a:off x="9812610" y="2342825"/>
              <a:ext cx="167544" cy="213394"/>
            </p14:xfrm>
          </p:contentPart>
        </mc:Choice>
        <mc:Fallback>
          <p:sp>
            <p:nvSpPr>
              <p:cNvPr id="1049782" name=""/>
              <p:cNvSpPr/>
              <p:nvPr/>
            </p:nvSpPr>
            <p:spPr>
              <a:xfrm>
                <a:off x="9812610" y="2342825"/>
                <a:ext cx="167544" cy="213394"/>
              </a:xfrm>
            </p:spPr>
          </p:sp>
        </mc:Fallback>
      </mc:AlternateContent>
      <mc:AlternateContent xmlns:mc="http://schemas.openxmlformats.org/markup-compatibility/2006">
        <mc:Choice xmlns:p14="http://schemas.microsoft.com/office/powerpoint/2010/main" Requires="p14">
          <p:contentPart p14:bwMode="auto" r:id="rId24">
            <p14:nvContentPartPr>
              <p14:cNvPr id="1049783" name=""/>
              <p14:cNvContentPartPr/>
              <p14:nvPr/>
            </p14:nvContentPartPr>
            <p14:xfrm>
              <a:off x="10040674" y="2333055"/>
              <a:ext cx="222484" cy="187923"/>
            </p14:xfrm>
          </p:contentPart>
        </mc:Choice>
        <mc:Fallback>
          <p:sp>
            <p:nvSpPr>
              <p:cNvPr id="1049783" name=""/>
              <p:cNvSpPr/>
              <p:nvPr/>
            </p:nvSpPr>
            <p:spPr>
              <a:xfrm>
                <a:off x="10040674" y="2333055"/>
                <a:ext cx="222484" cy="187923"/>
              </a:xfrm>
            </p:spPr>
          </p:sp>
        </mc:Fallback>
      </mc:AlternateContent>
      <mc:AlternateContent xmlns:mc="http://schemas.openxmlformats.org/markup-compatibility/2006">
        <mc:Choice xmlns:p14="http://schemas.microsoft.com/office/powerpoint/2010/main" Requires="p14">
          <p:contentPart p14:bwMode="auto" r:id="rId25">
            <p14:nvContentPartPr>
              <p14:cNvPr id="1049784" name=""/>
              <p14:cNvContentPartPr/>
              <p14:nvPr/>
            </p14:nvContentPartPr>
            <p14:xfrm>
              <a:off x="10226521" y="2341369"/>
              <a:ext cx="183622" cy="183836"/>
            </p14:xfrm>
          </p:contentPart>
        </mc:Choice>
        <mc:Fallback>
          <p:sp>
            <p:nvSpPr>
              <p:cNvPr id="1049784" name=""/>
              <p:cNvSpPr/>
              <p:nvPr/>
            </p:nvSpPr>
            <p:spPr>
              <a:xfrm>
                <a:off x="10226521" y="2341369"/>
                <a:ext cx="183622" cy="183836"/>
              </a:xfrm>
            </p:spPr>
          </p:sp>
        </mc:Fallback>
      </mc:AlternateContent>
      <mc:AlternateContent xmlns:mc="http://schemas.openxmlformats.org/markup-compatibility/2006">
        <mc:Choice xmlns:p14="http://schemas.microsoft.com/office/powerpoint/2010/main" Requires="p14">
          <p:contentPart p14:bwMode="auto" r:id="rId26">
            <p14:nvContentPartPr>
              <p14:cNvPr id="1049785" name=""/>
              <p14:cNvContentPartPr/>
              <p14:nvPr/>
            </p14:nvContentPartPr>
            <p14:xfrm>
              <a:off x="10410689" y="2367563"/>
              <a:ext cx="422395" cy="137274"/>
            </p14:xfrm>
          </p:contentPart>
        </mc:Choice>
        <mc:Fallback>
          <p:sp>
            <p:nvSpPr>
              <p:cNvPr id="1049785" name=""/>
              <p:cNvSpPr/>
              <p:nvPr/>
            </p:nvSpPr>
            <p:spPr>
              <a:xfrm>
                <a:off x="10410689" y="2367563"/>
                <a:ext cx="422395" cy="137274"/>
              </a:xfrm>
            </p:spPr>
          </p:sp>
        </mc:Fallback>
      </mc:AlternateContent>
      <mc:AlternateContent xmlns:mc="http://schemas.openxmlformats.org/markup-compatibility/2006">
        <mc:Choice xmlns:p14="http://schemas.microsoft.com/office/powerpoint/2010/main" Requires="p14">
          <p:contentPart p14:bwMode="auto" r:id="rId27">
            <p14:nvContentPartPr>
              <p14:cNvPr id="1049786" name=""/>
              <p14:cNvContentPartPr/>
              <p14:nvPr/>
            </p14:nvContentPartPr>
            <p14:xfrm>
              <a:off x="10630454" y="2272185"/>
              <a:ext cx="154769" cy="259363"/>
            </p14:xfrm>
          </p:contentPart>
        </mc:Choice>
        <mc:Fallback>
          <p:sp>
            <p:nvSpPr>
              <p:cNvPr id="1049786" name=""/>
              <p:cNvSpPr/>
              <p:nvPr/>
            </p:nvSpPr>
            <p:spPr>
              <a:xfrm>
                <a:off x="10630454" y="2272185"/>
                <a:ext cx="154769" cy="259363"/>
              </a:xfrm>
            </p:spPr>
          </p:sp>
        </mc:Fallback>
      </mc:AlternateContent>
      <mc:AlternateContent xmlns:mc="http://schemas.openxmlformats.org/markup-compatibility/2006">
        <mc:Choice xmlns:p14="http://schemas.microsoft.com/office/powerpoint/2010/main" Requires="p14">
          <p:contentPart p14:bwMode="auto" r:id="rId28">
            <p14:nvContentPartPr>
              <p14:cNvPr id="1049787" name=""/>
              <p14:cNvContentPartPr/>
              <p14:nvPr/>
            </p14:nvContentPartPr>
            <p14:xfrm>
              <a:off x="10780817" y="2367796"/>
              <a:ext cx="55609" cy="124380"/>
            </p14:xfrm>
          </p:contentPart>
        </mc:Choice>
        <mc:Fallback>
          <p:sp>
            <p:nvSpPr>
              <p:cNvPr id="1049787" name=""/>
              <p:cNvSpPr/>
              <p:nvPr/>
            </p:nvSpPr>
            <p:spPr>
              <a:xfrm>
                <a:off x="10780817" y="2367796"/>
                <a:ext cx="55609" cy="124380"/>
              </a:xfrm>
            </p:spPr>
          </p:sp>
        </mc:Fallback>
      </mc:AlternateContent>
      <mc:AlternateContent xmlns:mc="http://schemas.openxmlformats.org/markup-compatibility/2006">
        <mc:Choice xmlns:p14="http://schemas.microsoft.com/office/powerpoint/2010/main" Requires="p14">
          <p:contentPart p14:bwMode="auto" r:id="rId29">
            <p14:nvContentPartPr>
              <p14:cNvPr id="1049788" name=""/>
              <p14:cNvContentPartPr/>
              <p14:nvPr/>
            </p14:nvContentPartPr>
            <p14:xfrm>
              <a:off x="10897465" y="2229131"/>
              <a:ext cx="33450" cy="36112"/>
            </p14:xfrm>
          </p:contentPart>
        </mc:Choice>
        <mc:Fallback>
          <p:sp>
            <p:nvSpPr>
              <p:cNvPr id="1049788" name=""/>
              <p:cNvSpPr/>
              <p:nvPr/>
            </p:nvSpPr>
            <p:spPr>
              <a:xfrm>
                <a:off x="10897465" y="2229131"/>
                <a:ext cx="33450" cy="36112"/>
              </a:xfrm>
            </p:spPr>
          </p:sp>
        </mc:Fallback>
      </mc:AlternateContent>
      <mc:AlternateContent xmlns:mc="http://schemas.openxmlformats.org/markup-compatibility/2006">
        <mc:Choice xmlns:p14="http://schemas.microsoft.com/office/powerpoint/2010/main" Requires="p14">
          <p:contentPart p14:bwMode="auto" r:id="rId30">
            <p14:nvContentPartPr>
              <p14:cNvPr id="1049789" name=""/>
              <p14:cNvContentPartPr/>
              <p14:nvPr/>
            </p14:nvContentPartPr>
            <p14:xfrm>
              <a:off x="10917596" y="2322286"/>
              <a:ext cx="319710" cy="187681"/>
            </p14:xfrm>
          </p:contentPart>
        </mc:Choice>
        <mc:Fallback>
          <p:sp>
            <p:nvSpPr>
              <p:cNvPr id="1049789" name=""/>
              <p:cNvSpPr/>
              <p:nvPr/>
            </p:nvSpPr>
            <p:spPr>
              <a:xfrm>
                <a:off x="10917596" y="2322286"/>
                <a:ext cx="319710" cy="187681"/>
              </a:xfrm>
            </p:spPr>
          </p:sp>
        </mc:Fallback>
      </mc:AlternateContent>
      <mc:AlternateContent xmlns:mc="http://schemas.openxmlformats.org/markup-compatibility/2006">
        <mc:Choice xmlns:p14="http://schemas.microsoft.com/office/powerpoint/2010/main" Requires="p14">
          <p:contentPart p14:bwMode="auto" r:id="rId31">
            <p14:nvContentPartPr>
              <p14:cNvPr id="1049790" name=""/>
              <p14:cNvContentPartPr/>
              <p14:nvPr/>
            </p14:nvContentPartPr>
            <p14:xfrm>
              <a:off x="11280090" y="2302827"/>
              <a:ext cx="343392" cy="189074"/>
            </p14:xfrm>
          </p:contentPart>
        </mc:Choice>
        <mc:Fallback>
          <p:sp>
            <p:nvSpPr>
              <p:cNvPr id="1049790" name=""/>
              <p:cNvSpPr/>
              <p:nvPr/>
            </p:nvSpPr>
            <p:spPr>
              <a:xfrm>
                <a:off x="11280090" y="2302827"/>
                <a:ext cx="343392" cy="189074"/>
              </a:xfrm>
            </p:spPr>
          </p:sp>
        </mc:Fallback>
      </mc:AlternateContent>
      <mc:AlternateContent xmlns:mc="http://schemas.openxmlformats.org/markup-compatibility/2006">
        <mc:Choice xmlns:p14="http://schemas.microsoft.com/office/powerpoint/2010/main" Requires="p14">
          <p:contentPart p14:bwMode="auto" r:id="rId32">
            <p14:nvContentPartPr>
              <p14:cNvPr id="1049791" name=""/>
              <p14:cNvContentPartPr/>
              <p14:nvPr/>
            </p14:nvContentPartPr>
            <p14:xfrm>
              <a:off x="11585333" y="2099076"/>
              <a:ext cx="115219" cy="378614"/>
            </p14:xfrm>
          </p:contentPart>
        </mc:Choice>
        <mc:Fallback>
          <p:sp>
            <p:nvSpPr>
              <p:cNvPr id="1049791" name=""/>
              <p:cNvSpPr/>
              <p:nvPr/>
            </p:nvSpPr>
            <p:spPr>
              <a:xfrm>
                <a:off x="11585333" y="2099076"/>
                <a:ext cx="115219" cy="378614"/>
              </a:xfrm>
            </p:spPr>
          </p:sp>
        </mc:Fallback>
      </mc:AlternateContent>
      <mc:AlternateContent xmlns:mc="http://schemas.openxmlformats.org/markup-compatibility/2006">
        <mc:Choice xmlns:p14="http://schemas.microsoft.com/office/powerpoint/2010/main" Requires="p14">
          <p:contentPart p14:bwMode="auto" r:id="rId33">
            <p14:nvContentPartPr>
              <p14:cNvPr id="1049792" name=""/>
              <p14:cNvContentPartPr/>
              <p14:nvPr/>
            </p14:nvContentPartPr>
            <p14:xfrm>
              <a:off x="11695927" y="2099076"/>
              <a:ext cx="206573" cy="407087"/>
            </p14:xfrm>
          </p:contentPart>
        </mc:Choice>
        <mc:Fallback>
          <p:sp>
            <p:nvSpPr>
              <p:cNvPr id="1049792" name=""/>
              <p:cNvSpPr/>
              <p:nvPr/>
            </p:nvSpPr>
            <p:spPr>
              <a:xfrm>
                <a:off x="11695927" y="2099076"/>
                <a:ext cx="206573" cy="407087"/>
              </a:xfrm>
            </p:spPr>
          </p:sp>
        </mc:Fallback>
      </mc:AlternateContent>
      <mc:AlternateContent xmlns:mc="http://schemas.openxmlformats.org/markup-compatibility/2006">
        <mc:Choice xmlns:p14="http://schemas.microsoft.com/office/powerpoint/2010/main" Requires="p14">
          <p:contentPart p14:bwMode="auto" r:id="rId34">
            <p14:nvContentPartPr>
              <p14:cNvPr id="1049793" name=""/>
              <p14:cNvContentPartPr/>
              <p14:nvPr/>
            </p14:nvContentPartPr>
            <p14:xfrm>
              <a:off x="11401249" y="2258354"/>
              <a:ext cx="90127" cy="95515"/>
            </p14:xfrm>
          </p:contentPart>
        </mc:Choice>
        <mc:Fallback>
          <p:sp>
            <p:nvSpPr>
              <p:cNvPr id="1049793" name=""/>
              <p:cNvSpPr/>
              <p:nvPr/>
            </p:nvSpPr>
            <p:spPr>
              <a:xfrm>
                <a:off x="11401249" y="2258354"/>
                <a:ext cx="90127" cy="95515"/>
              </a:xfrm>
            </p:spPr>
          </p:sp>
        </mc:Fallback>
      </mc:AlternateContent>
      <mc:AlternateContent xmlns:mc="http://schemas.openxmlformats.org/markup-compatibility/2006">
        <mc:Choice xmlns:p14="http://schemas.microsoft.com/office/powerpoint/2010/main" Requires="p14">
          <p:contentPart p14:bwMode="auto" r:id="rId35">
            <p14:nvContentPartPr>
              <p14:cNvPr id="1049794" name=""/>
              <p14:cNvContentPartPr/>
              <p14:nvPr/>
            </p14:nvContentPartPr>
            <p14:xfrm>
              <a:off x="10605746" y="2662051"/>
              <a:ext cx="778611" cy="35037"/>
            </p14:xfrm>
          </p:contentPart>
        </mc:Choice>
        <mc:Fallback>
          <p:sp>
            <p:nvSpPr>
              <p:cNvPr id="1049794" name=""/>
              <p:cNvSpPr/>
              <p:nvPr/>
            </p:nvSpPr>
            <p:spPr>
              <a:xfrm>
                <a:off x="10605746" y="2662051"/>
                <a:ext cx="778611" cy="35037"/>
              </a:xfrm>
            </p:spPr>
          </p:sp>
        </mc:Fallback>
      </mc:AlternateContent>
      <mc:AlternateContent xmlns:mc="http://schemas.openxmlformats.org/markup-compatibility/2006">
        <mc:Choice xmlns:p14="http://schemas.microsoft.com/office/powerpoint/2010/main" Requires="p14">
          <p:contentPart p14:bwMode="auto" r:id="rId36">
            <p14:nvContentPartPr>
              <p14:cNvPr id="1049795" name=""/>
              <p14:cNvContentPartPr/>
              <p14:nvPr/>
            </p14:nvContentPartPr>
            <p14:xfrm>
              <a:off x="2648613" y="4560310"/>
              <a:ext cx="85810" cy="1899573"/>
            </p14:xfrm>
          </p:contentPart>
        </mc:Choice>
        <mc:Fallback>
          <p:sp>
            <p:nvSpPr>
              <p:cNvPr id="1049795" name=""/>
              <p:cNvSpPr/>
              <p:nvPr/>
            </p:nvSpPr>
            <p:spPr>
              <a:xfrm>
                <a:off x="2648613" y="4560310"/>
                <a:ext cx="85810" cy="1899573"/>
              </a:xfrm>
            </p:spPr>
          </p:sp>
        </mc:Fallback>
      </mc:AlternateContent>
      <mc:AlternateContent xmlns:mc="http://schemas.openxmlformats.org/markup-compatibility/2006">
        <mc:Choice xmlns:p14="http://schemas.microsoft.com/office/powerpoint/2010/main" Requires="p14">
          <p:contentPart p14:bwMode="auto" r:id="rId37">
            <p14:nvContentPartPr>
              <p14:cNvPr id="1049796" name=""/>
              <p14:cNvContentPartPr/>
              <p14:nvPr/>
            </p14:nvContentPartPr>
            <p14:xfrm>
              <a:off x="2551287" y="4456385"/>
              <a:ext cx="25631" cy="303546"/>
            </p14:xfrm>
          </p:contentPart>
        </mc:Choice>
        <mc:Fallback>
          <p:sp>
            <p:nvSpPr>
              <p:cNvPr id="1049796" name=""/>
              <p:cNvSpPr/>
              <p:nvPr/>
            </p:nvSpPr>
            <p:spPr>
              <a:xfrm>
                <a:off x="2551287" y="4456385"/>
                <a:ext cx="25631" cy="303546"/>
              </a:xfrm>
            </p:spPr>
          </p:sp>
        </mc:Fallback>
      </mc:AlternateContent>
      <mc:AlternateContent xmlns:mc="http://schemas.openxmlformats.org/markup-compatibility/2006">
        <mc:Choice xmlns:p14="http://schemas.microsoft.com/office/powerpoint/2010/main" Requires="p14">
          <p:contentPart p14:bwMode="auto" r:id="rId38">
            <p14:nvContentPartPr>
              <p14:cNvPr id="1049797" name=""/>
              <p14:cNvContentPartPr/>
              <p14:nvPr/>
            </p14:nvContentPartPr>
            <p14:xfrm>
              <a:off x="2560953" y="4456385"/>
              <a:ext cx="138765" cy="278983"/>
            </p14:xfrm>
          </p:contentPart>
        </mc:Choice>
        <mc:Fallback>
          <p:sp>
            <p:nvSpPr>
              <p:cNvPr id="1049797" name=""/>
              <p:cNvSpPr/>
              <p:nvPr/>
            </p:nvSpPr>
            <p:spPr>
              <a:xfrm>
                <a:off x="2560953" y="4456385"/>
                <a:ext cx="138765" cy="278983"/>
              </a:xfrm>
            </p:spPr>
          </p:sp>
        </mc:Fallback>
      </mc:AlternateContent>
      <mc:AlternateContent xmlns:mc="http://schemas.openxmlformats.org/markup-compatibility/2006">
        <mc:Choice xmlns:p14="http://schemas.microsoft.com/office/powerpoint/2010/main" Requires="p14">
          <p:contentPart p14:bwMode="auto" r:id="rId39">
            <p14:nvContentPartPr>
              <p14:cNvPr id="1049798" name=""/>
              <p14:cNvContentPartPr/>
              <p14:nvPr/>
            </p14:nvContentPartPr>
            <p14:xfrm>
              <a:off x="2743102" y="4386607"/>
              <a:ext cx="140980" cy="226330"/>
            </p14:xfrm>
          </p:contentPart>
        </mc:Choice>
        <mc:Fallback>
          <p:sp>
            <p:nvSpPr>
              <p:cNvPr id="1049798" name=""/>
              <p:cNvSpPr/>
              <p:nvPr/>
            </p:nvSpPr>
            <p:spPr>
              <a:xfrm>
                <a:off x="2743102" y="4386607"/>
                <a:ext cx="140980" cy="226330"/>
              </a:xfrm>
            </p:spPr>
          </p:sp>
        </mc:Fallback>
      </mc:AlternateContent>
      <mc:AlternateContent xmlns:mc="http://schemas.openxmlformats.org/markup-compatibility/2006">
        <mc:Choice xmlns:p14="http://schemas.microsoft.com/office/powerpoint/2010/main" Requires="p14">
          <p:contentPart p14:bwMode="auto" r:id="rId40">
            <p14:nvContentPartPr>
              <p14:cNvPr id="1049799" name=""/>
              <p14:cNvContentPartPr/>
              <p14:nvPr/>
            </p14:nvContentPartPr>
            <p14:xfrm>
              <a:off x="2866687" y="4395218"/>
              <a:ext cx="200653" cy="198441"/>
            </p14:xfrm>
          </p:contentPart>
        </mc:Choice>
        <mc:Fallback>
          <p:sp>
            <p:nvSpPr>
              <p:cNvPr id="1049799" name=""/>
              <p:cNvSpPr/>
              <p:nvPr/>
            </p:nvSpPr>
            <p:spPr>
              <a:xfrm>
                <a:off x="2866687" y="4395218"/>
                <a:ext cx="200653" cy="198441"/>
              </a:xfrm>
            </p:spPr>
          </p:sp>
        </mc:Fallback>
      </mc:AlternateContent>
      <mc:AlternateContent xmlns:mc="http://schemas.openxmlformats.org/markup-compatibility/2006">
        <mc:Choice xmlns:p14="http://schemas.microsoft.com/office/powerpoint/2010/main" Requires="p14">
          <p:contentPart p14:bwMode="auto" r:id="rId41">
            <p14:nvContentPartPr>
              <p14:cNvPr id="1049800" name=""/>
              <p14:cNvContentPartPr/>
              <p14:nvPr/>
            </p14:nvContentPartPr>
            <p14:xfrm>
              <a:off x="3067508" y="4326331"/>
              <a:ext cx="103329" cy="311794"/>
            </p14:xfrm>
          </p:contentPart>
        </mc:Choice>
        <mc:Fallback>
          <p:sp>
            <p:nvSpPr>
              <p:cNvPr id="1049800" name=""/>
              <p:cNvSpPr/>
              <p:nvPr/>
            </p:nvSpPr>
            <p:spPr>
              <a:xfrm>
                <a:off x="3067508" y="4326331"/>
                <a:ext cx="103329" cy="311794"/>
              </a:xfrm>
            </p:spPr>
          </p:sp>
        </mc:Fallback>
      </mc:AlternateContent>
      <mc:AlternateContent xmlns:mc="http://schemas.openxmlformats.org/markup-compatibility/2006">
        <mc:Choice xmlns:p14="http://schemas.microsoft.com/office/powerpoint/2010/main" Requires="p14">
          <p:contentPart p14:bwMode="auto" r:id="rId42">
            <p14:nvContentPartPr>
              <p14:cNvPr id="1049801" name=""/>
              <p14:cNvContentPartPr/>
              <p14:nvPr/>
            </p14:nvContentPartPr>
            <p14:xfrm>
              <a:off x="3203031" y="4361071"/>
              <a:ext cx="92950" cy="248180"/>
            </p14:xfrm>
          </p:contentPart>
        </mc:Choice>
        <mc:Fallback>
          <p:sp>
            <p:nvSpPr>
              <p:cNvPr id="1049801" name=""/>
              <p:cNvSpPr/>
              <p:nvPr/>
            </p:nvSpPr>
            <p:spPr>
              <a:xfrm>
                <a:off x="3203031" y="4361071"/>
                <a:ext cx="92950" cy="248180"/>
              </a:xfrm>
            </p:spPr>
          </p:sp>
        </mc:Fallback>
      </mc:AlternateContent>
      <mc:AlternateContent xmlns:mc="http://schemas.openxmlformats.org/markup-compatibility/2006">
        <mc:Choice xmlns:p14="http://schemas.microsoft.com/office/powerpoint/2010/main" Requires="p14">
          <p:contentPart p14:bwMode="auto" r:id="rId43">
            <p14:nvContentPartPr>
              <p14:cNvPr id="1049802" name=""/>
              <p14:cNvContentPartPr/>
              <p14:nvPr/>
            </p14:nvContentPartPr>
            <p14:xfrm>
              <a:off x="3153258" y="4454015"/>
              <a:ext cx="201246" cy="39534"/>
            </p14:xfrm>
          </p:contentPart>
        </mc:Choice>
        <mc:Fallback>
          <p:sp>
            <p:nvSpPr>
              <p:cNvPr id="1049802" name=""/>
              <p:cNvSpPr/>
              <p:nvPr/>
            </p:nvSpPr>
            <p:spPr>
              <a:xfrm>
                <a:off x="3153258" y="4454015"/>
                <a:ext cx="201246" cy="39534"/>
              </a:xfrm>
            </p:spPr>
          </p:sp>
        </mc:Fallback>
      </mc:AlternateContent>
      <mc:AlternateContent xmlns:mc="http://schemas.openxmlformats.org/markup-compatibility/2006">
        <mc:Choice xmlns:p14="http://schemas.microsoft.com/office/powerpoint/2010/main" Requires="p14">
          <p:contentPart p14:bwMode="auto" r:id="rId44">
            <p14:nvContentPartPr>
              <p14:cNvPr id="1049803" name=""/>
              <p14:cNvContentPartPr/>
              <p14:nvPr/>
            </p14:nvContentPartPr>
            <p14:xfrm>
              <a:off x="3358600" y="4326331"/>
              <a:ext cx="57747" cy="346217"/>
            </p14:xfrm>
          </p:contentPart>
        </mc:Choice>
        <mc:Fallback>
          <p:sp>
            <p:nvSpPr>
              <p:cNvPr id="1049803" name=""/>
              <p:cNvSpPr/>
              <p:nvPr/>
            </p:nvSpPr>
            <p:spPr>
              <a:xfrm>
                <a:off x="3358600" y="4326331"/>
                <a:ext cx="57747" cy="346217"/>
              </a:xfrm>
            </p:spPr>
          </p:sp>
        </mc:Fallback>
      </mc:AlternateContent>
      <mc:AlternateContent xmlns:mc="http://schemas.openxmlformats.org/markup-compatibility/2006">
        <mc:Choice xmlns:p14="http://schemas.microsoft.com/office/powerpoint/2010/main" Requires="p14">
          <p:contentPart p14:bwMode="auto" r:id="rId45">
            <p14:nvContentPartPr>
              <p14:cNvPr id="1049804" name=""/>
              <p14:cNvContentPartPr/>
              <p14:nvPr/>
            </p14:nvContentPartPr>
            <p14:xfrm>
              <a:off x="2751548" y="6293476"/>
              <a:ext cx="2078757" cy="51944"/>
            </p14:xfrm>
          </p:contentPart>
        </mc:Choice>
        <mc:Fallback>
          <p:sp>
            <p:nvSpPr>
              <p:cNvPr id="1049804" name=""/>
              <p:cNvSpPr/>
              <p:nvPr/>
            </p:nvSpPr>
            <p:spPr>
              <a:xfrm>
                <a:off x="2751548" y="6293476"/>
                <a:ext cx="2078757" cy="51944"/>
              </a:xfrm>
            </p:spPr>
          </p:sp>
        </mc:Fallback>
      </mc:AlternateContent>
      <mc:AlternateContent xmlns:mc="http://schemas.openxmlformats.org/markup-compatibility/2006">
        <mc:Choice xmlns:p14="http://schemas.microsoft.com/office/powerpoint/2010/main" Requires="p14">
          <p:contentPart p14:bwMode="auto" r:id="rId46">
            <p14:nvContentPartPr>
              <p14:cNvPr id="1049805" name=""/>
              <p14:cNvContentPartPr/>
              <p14:nvPr/>
            </p14:nvContentPartPr>
            <p14:xfrm>
              <a:off x="4702033" y="6224292"/>
              <a:ext cx="164943" cy="277330"/>
            </p14:xfrm>
          </p:contentPart>
        </mc:Choice>
        <mc:Fallback>
          <p:sp>
            <p:nvSpPr>
              <p:cNvPr id="1049805" name=""/>
              <p:cNvSpPr/>
              <p:nvPr/>
            </p:nvSpPr>
            <p:spPr>
              <a:xfrm>
                <a:off x="4702033" y="6224292"/>
                <a:ext cx="164943" cy="277330"/>
              </a:xfrm>
            </p:spPr>
          </p:sp>
        </mc:Fallback>
      </mc:AlternateContent>
      <mc:AlternateContent xmlns:mc="http://schemas.openxmlformats.org/markup-compatibility/2006">
        <mc:Choice xmlns:p14="http://schemas.microsoft.com/office/powerpoint/2010/main" Requires="p14">
          <p:contentPart p14:bwMode="auto" r:id="rId47">
            <p14:nvContentPartPr>
              <p14:cNvPr id="1049806" name=""/>
              <p14:cNvContentPartPr/>
              <p14:nvPr/>
            </p14:nvContentPartPr>
            <p14:xfrm>
              <a:off x="5013525" y="6163125"/>
              <a:ext cx="150395" cy="389105"/>
            </p14:xfrm>
          </p:contentPart>
        </mc:Choice>
        <mc:Fallback>
          <p:sp>
            <p:nvSpPr>
              <p:cNvPr id="1049806" name=""/>
              <p:cNvSpPr/>
              <p:nvPr/>
            </p:nvSpPr>
            <p:spPr>
              <a:xfrm>
                <a:off x="5013525" y="6163125"/>
                <a:ext cx="150395" cy="389105"/>
              </a:xfrm>
            </p:spPr>
          </p:sp>
        </mc:Fallback>
      </mc:AlternateContent>
      <mc:AlternateContent xmlns:mc="http://schemas.openxmlformats.org/markup-compatibility/2006">
        <mc:Choice xmlns:p14="http://schemas.microsoft.com/office/powerpoint/2010/main" Requires="p14">
          <p:contentPart p14:bwMode="auto" r:id="rId48">
            <p14:nvContentPartPr>
              <p14:cNvPr id="1049807" name=""/>
              <p14:cNvContentPartPr/>
              <p14:nvPr/>
            </p14:nvContentPartPr>
            <p14:xfrm>
              <a:off x="4971844" y="6345142"/>
              <a:ext cx="192076" cy="54273"/>
            </p14:xfrm>
          </p:contentPart>
        </mc:Choice>
        <mc:Fallback>
          <p:sp>
            <p:nvSpPr>
              <p:cNvPr id="1049807" name=""/>
              <p:cNvSpPr/>
              <p:nvPr/>
            </p:nvSpPr>
            <p:spPr>
              <a:xfrm>
                <a:off x="4971844" y="6345142"/>
                <a:ext cx="192076" cy="54273"/>
              </a:xfrm>
            </p:spPr>
          </p:sp>
        </mc:Fallback>
      </mc:AlternateContent>
      <mc:AlternateContent xmlns:mc="http://schemas.openxmlformats.org/markup-compatibility/2006">
        <mc:Choice xmlns:p14="http://schemas.microsoft.com/office/powerpoint/2010/main" Requires="p14">
          <p:contentPart p14:bwMode="auto" r:id="rId49">
            <p14:nvContentPartPr>
              <p14:cNvPr id="1049808" name=""/>
              <p14:cNvContentPartPr/>
              <p14:nvPr/>
            </p14:nvContentPartPr>
            <p14:xfrm>
              <a:off x="3743946" y="6258736"/>
              <a:ext cx="16762" cy="184461"/>
            </p14:xfrm>
          </p:contentPart>
        </mc:Choice>
        <mc:Fallback>
          <p:sp>
            <p:nvSpPr>
              <p:cNvPr id="1049808" name=""/>
              <p:cNvSpPr/>
              <p:nvPr/>
            </p:nvSpPr>
            <p:spPr>
              <a:xfrm>
                <a:off x="3743946" y="6258736"/>
                <a:ext cx="16762" cy="184461"/>
              </a:xfrm>
            </p:spPr>
          </p:sp>
        </mc:Fallback>
      </mc:AlternateContent>
      <mc:AlternateContent xmlns:mc="http://schemas.openxmlformats.org/markup-compatibility/2006">
        <mc:Choice xmlns:p14="http://schemas.microsoft.com/office/powerpoint/2010/main" Requires="p14">
          <p:contentPart p14:bwMode="auto" r:id="rId50">
            <p14:nvContentPartPr>
              <p14:cNvPr id="1049809" name=""/>
              <p14:cNvContentPartPr/>
              <p14:nvPr/>
            </p14:nvContentPartPr>
            <p14:xfrm>
              <a:off x="3692742" y="6544469"/>
              <a:ext cx="205561" cy="266713"/>
            </p14:xfrm>
          </p:contentPart>
        </mc:Choice>
        <mc:Fallback>
          <p:sp>
            <p:nvSpPr>
              <p:cNvPr id="1049809" name=""/>
              <p:cNvSpPr/>
              <p:nvPr/>
            </p:nvSpPr>
            <p:spPr>
              <a:xfrm>
                <a:off x="3692742" y="6544469"/>
                <a:ext cx="205561" cy="266713"/>
              </a:xfrm>
            </p:spPr>
          </p:sp>
        </mc:Fallback>
      </mc:AlternateContent>
      <mc:AlternateContent xmlns:mc="http://schemas.openxmlformats.org/markup-compatibility/2006">
        <mc:Choice xmlns:p14="http://schemas.microsoft.com/office/powerpoint/2010/main" Requires="p14">
          <p:contentPart p14:bwMode="auto" r:id="rId51">
            <p14:nvContentPartPr>
              <p14:cNvPr id="1049810" name=""/>
              <p14:cNvContentPartPr/>
              <p14:nvPr/>
            </p14:nvContentPartPr>
            <p14:xfrm>
              <a:off x="3683769" y="6644964"/>
              <a:ext cx="214137" cy="25379"/>
            </p14:xfrm>
          </p:contentPart>
        </mc:Choice>
        <mc:Fallback>
          <p:sp>
            <p:nvSpPr>
              <p:cNvPr id="1049810" name=""/>
              <p:cNvSpPr/>
              <p:nvPr/>
            </p:nvSpPr>
            <p:spPr>
              <a:xfrm>
                <a:off x="3683769" y="6644964"/>
                <a:ext cx="214137" cy="25379"/>
              </a:xfrm>
            </p:spPr>
          </p:sp>
        </mc:Fallback>
      </mc:AlternateContent>
      <mc:AlternateContent xmlns:mc="http://schemas.openxmlformats.org/markup-compatibility/2006">
        <mc:Choice xmlns:p14="http://schemas.microsoft.com/office/powerpoint/2010/main" Requires="p14">
          <p:contentPart p14:bwMode="auto" r:id="rId52">
            <p14:nvContentPartPr>
              <p14:cNvPr id="1049811" name=""/>
              <p14:cNvContentPartPr/>
              <p14:nvPr/>
            </p14:nvContentPartPr>
            <p14:xfrm>
              <a:off x="3938332" y="6726694"/>
              <a:ext cx="10955" cy="169282"/>
            </p14:xfrm>
          </p:contentPart>
        </mc:Choice>
        <mc:Fallback>
          <p:sp>
            <p:nvSpPr>
              <p:cNvPr id="1049811" name=""/>
              <p:cNvSpPr/>
              <p:nvPr/>
            </p:nvSpPr>
            <p:spPr>
              <a:xfrm>
                <a:off x="3938332" y="6726694"/>
                <a:ext cx="10955" cy="169282"/>
              </a:xfrm>
            </p:spPr>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84" name=""/>
        <p:cNvGrpSpPr/>
        <p:nvPr/>
      </p:nvGrpSpPr>
      <p:grpSpPr>
        <a:xfrm>
          <a:off x="0" y="0"/>
          <a:ext cx="0" cy="0"/>
          <a:chOff x="0" y="0"/>
          <a:chExt cx="0" cy="0"/>
        </a:xfrm>
      </p:grpSpPr>
      <p:sp>
        <p:nvSpPr>
          <p:cNvPr id="1048892" name="TextBox 1"/>
          <p:cNvSpPr txBox="1"/>
          <p:nvPr/>
        </p:nvSpPr>
        <p:spPr>
          <a:xfrm>
            <a:off x="431800" y="215900"/>
            <a:ext cx="10469880" cy="447040"/>
          </a:xfrm>
          <a:prstGeom prst="rect"/>
          <a:noFill/>
        </p:spPr>
        <p:txBody>
          <a:bodyPr rtlCol="0" wrap="none">
            <a:spAutoFit/>
          </a:bodyPr>
          <a:p>
            <a:r>
              <a:rPr b="1" dirty="0" sz="2400" i="1" lang="fr-FR" u="sng"/>
              <a:t>Exemple : Etude de la chute libre sans frottement et avec frottement de l’air</a:t>
            </a:r>
          </a:p>
        </p:txBody>
      </p:sp>
      <p:cxnSp>
        <p:nvCxnSpPr>
          <p:cNvPr id="3145762" name="Straight Arrow Connector 6"/>
          <p:cNvCxnSpPr>
            <a:cxnSpLocks/>
          </p:cNvCxnSpPr>
          <p:nvPr/>
        </p:nvCxnSpPr>
        <p:spPr>
          <a:xfrm flipV="1">
            <a:off x="7446766" y="677565"/>
            <a:ext cx="0" cy="3099956"/>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63" name="Straight Arrow Connector 7"/>
          <p:cNvCxnSpPr>
            <a:cxnSpLocks/>
          </p:cNvCxnSpPr>
          <p:nvPr/>
        </p:nvCxnSpPr>
        <p:spPr>
          <a:xfrm>
            <a:off x="7450112" y="3777521"/>
            <a:ext cx="3492708" cy="0"/>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893" name="TextBox 10"/>
          <p:cNvSpPr txBox="1"/>
          <p:nvPr/>
        </p:nvSpPr>
        <p:spPr>
          <a:xfrm>
            <a:off x="7188588" y="446732"/>
            <a:ext cx="335280" cy="447040"/>
          </a:xfrm>
          <a:prstGeom prst="rect"/>
          <a:noFill/>
        </p:spPr>
        <p:txBody>
          <a:bodyPr rtlCol="0" wrap="none">
            <a:spAutoFit/>
          </a:bodyPr>
          <a:p>
            <a:r>
              <a:rPr b="1" dirty="0" sz="2400" lang="fr-FR"/>
              <a:t>z</a:t>
            </a:r>
          </a:p>
        </p:txBody>
      </p:sp>
      <p:sp>
        <p:nvSpPr>
          <p:cNvPr id="1048894" name="TextBox 11"/>
          <p:cNvSpPr txBox="1"/>
          <p:nvPr/>
        </p:nvSpPr>
        <p:spPr>
          <a:xfrm>
            <a:off x="10834543" y="3777521"/>
            <a:ext cx="325730" cy="461665"/>
          </a:xfrm>
          <a:prstGeom prst="rect"/>
          <a:noFill/>
        </p:spPr>
        <p:txBody>
          <a:bodyPr rtlCol="0" wrap="none">
            <a:spAutoFit/>
          </a:bodyPr>
          <a:p>
            <a:r>
              <a:rPr b="1" dirty="0" sz="2400" lang="fr-FR"/>
              <a:t>x</a:t>
            </a:r>
          </a:p>
        </p:txBody>
      </p:sp>
      <p:sp>
        <p:nvSpPr>
          <p:cNvPr id="1048895" name="TextBox 12"/>
          <p:cNvSpPr txBox="1">
            <a:spLocks noChangeAspect="1" noMove="1" noResize="1" noRot="1" noAdjustHandles="1" noEditPoints="1" noChangeArrowheads="1" noChangeShapeType="1" noTextEdit="1"/>
          </p:cNvSpPr>
          <p:nvPr/>
        </p:nvSpPr>
        <p:spPr>
          <a:xfrm>
            <a:off x="7069787" y="3546688"/>
            <a:ext cx="341025" cy="461665"/>
          </a:xfrm>
          <a:prstGeom prst="rect"/>
          <a:blipFill>
            <a:blip xmlns:r="http://schemas.openxmlformats.org/officeDocument/2006/relationships" r:embed="rId1"/>
            <a:stretch>
              <a:fillRect l="-5357" r="-10714"/>
            </a:stretch>
          </a:blipFill>
        </p:spPr>
        <p:txBody>
          <a:bodyPr/>
          <a:p>
            <a:r>
              <a:rPr lang="fr-FR">
                <a:noFill/>
              </a:rPr>
              <a:t> </a:t>
            </a:r>
          </a:p>
        </p:txBody>
      </p:sp>
      <p:cxnSp>
        <p:nvCxnSpPr>
          <p:cNvPr id="3145764" name="Straight Arrow Connector 12"/>
          <p:cNvCxnSpPr>
            <a:cxnSpLocks/>
          </p:cNvCxnSpPr>
          <p:nvPr/>
        </p:nvCxnSpPr>
        <p:spPr>
          <a:xfrm flipH="1" flipV="1">
            <a:off x="12577433" y="5993452"/>
            <a:ext cx="748616" cy="233146"/>
          </a:xfrm>
          <a:prstGeom prst="straightConnector1"/>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48896" name="Oval 14"/>
          <p:cNvSpPr/>
          <p:nvPr/>
        </p:nvSpPr>
        <p:spPr>
          <a:xfrm>
            <a:off x="8554051" y="996679"/>
            <a:ext cx="145774" cy="132522"/>
          </a:xfrm>
          <a:prstGeom prst="ellipse"/>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FR"/>
          </a:p>
        </p:txBody>
      </p:sp>
      <p:sp>
        <p:nvSpPr>
          <p:cNvPr id="1048897" name="TextBox 23"/>
          <p:cNvSpPr txBox="1"/>
          <p:nvPr/>
        </p:nvSpPr>
        <p:spPr>
          <a:xfrm>
            <a:off x="8740492" y="737439"/>
            <a:ext cx="576580" cy="510540"/>
          </a:xfrm>
          <a:prstGeom prst="rect"/>
          <a:noFill/>
        </p:spPr>
        <p:txBody>
          <a:bodyPr rtlCol="0" wrap="none">
            <a:spAutoFit/>
          </a:bodyPr>
          <a:p>
            <a:r>
              <a:rPr b="1" dirty="0" sz="2800" i="1" lang="fr-FR">
                <a:solidFill>
                  <a:srgbClr val="FF0000"/>
                </a:solidFill>
              </a:rPr>
              <a:t>M</a:t>
            </a:r>
          </a:p>
        </p:txBody>
      </p:sp>
      <p:sp>
        <p:nvSpPr>
          <p:cNvPr id="1048898" name="TextBox 16"/>
          <p:cNvSpPr txBox="1">
            <a:spLocks noChangeAspect="1" noMove="1" noResize="1" noRot="1" noAdjustHandles="1" noEditPoints="1" noChangeArrowheads="1" noChangeShapeType="1" noTextEdit="1"/>
          </p:cNvSpPr>
          <p:nvPr/>
        </p:nvSpPr>
        <p:spPr>
          <a:xfrm>
            <a:off x="7968103" y="1775293"/>
            <a:ext cx="658835" cy="430887"/>
          </a:xfrm>
          <a:prstGeom prst="rect"/>
          <a:blipFill>
            <a:blip xmlns:r="http://schemas.openxmlformats.org/officeDocument/2006/relationships" r:embed="rId2"/>
            <a:stretch>
              <a:fillRect b="-4225"/>
            </a:stretch>
          </a:blipFill>
        </p:spPr>
        <p:txBody>
          <a:bodyPr/>
          <a:p>
            <a:r>
              <a:rPr lang="fr-FR">
                <a:noFill/>
              </a:rPr>
              <a:t> </a:t>
            </a:r>
          </a:p>
        </p:txBody>
      </p:sp>
      <p:cxnSp>
        <p:nvCxnSpPr>
          <p:cNvPr id="3145765" name="Connecteur droit avec flèche 13"/>
          <p:cNvCxnSpPr>
            <a:cxnSpLocks/>
            <a:stCxn id="1048896" idx="4"/>
          </p:cNvCxnSpPr>
          <p:nvPr/>
        </p:nvCxnSpPr>
        <p:spPr>
          <a:xfrm>
            <a:off x="8626938" y="1129201"/>
            <a:ext cx="23769" cy="1242876"/>
          </a:xfrm>
          <a:prstGeom prst="straightConnector1"/>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899" name="TextBox 18"/>
          <p:cNvSpPr txBox="1">
            <a:spLocks noChangeAspect="1" noMove="1" noResize="1" noRot="1" noAdjustHandles="1" noEditPoints="1" noChangeArrowheads="1" noChangeShapeType="1" noTextEdit="1"/>
          </p:cNvSpPr>
          <p:nvPr/>
        </p:nvSpPr>
        <p:spPr>
          <a:xfrm>
            <a:off x="12417129" y="6110814"/>
            <a:ext cx="306174" cy="483146"/>
          </a:xfrm>
          <a:prstGeom prst="rect"/>
          <a:blipFill>
            <a:blip xmlns:r="http://schemas.openxmlformats.org/officeDocument/2006/relationships" r:embed="rId3"/>
            <a:stretch>
              <a:fillRect/>
            </a:stretch>
          </a:blipFill>
        </p:spPr>
        <p:txBody>
          <a:bodyPr/>
          <a:p>
            <a:r>
              <a:rPr lang="fr-FR">
                <a:noFill/>
              </a:rPr>
              <a:t> </a:t>
            </a:r>
          </a:p>
        </p:txBody>
      </p:sp>
      <p:sp>
        <p:nvSpPr>
          <p:cNvPr id="1048900" name="TextBox 20"/>
          <p:cNvSpPr txBox="1"/>
          <p:nvPr/>
        </p:nvSpPr>
        <p:spPr>
          <a:xfrm>
            <a:off x="431800" y="898368"/>
            <a:ext cx="2684780" cy="447041"/>
          </a:xfrm>
          <a:prstGeom prst="rect"/>
          <a:noFill/>
        </p:spPr>
        <p:txBody>
          <a:bodyPr rtlCol="0" wrap="none">
            <a:spAutoFit/>
          </a:bodyPr>
          <a:p>
            <a:r>
              <a:rPr b="1" dirty="0" sz="2400" lang="fr-FR" u="sng"/>
              <a:t>1. Sans frottement</a:t>
            </a:r>
          </a:p>
        </p:txBody>
      </p:sp>
      <p:sp>
        <p:nvSpPr>
          <p:cNvPr id="1048901" name="TextBox 22"/>
          <p:cNvSpPr txBox="1">
            <a:spLocks noChangeAspect="1" noMove="1" noResize="1" noRot="1" noAdjustHandles="1" noEditPoints="1" noChangeArrowheads="1" noChangeShapeType="1" noTextEdit="1"/>
          </p:cNvSpPr>
          <p:nvPr/>
        </p:nvSpPr>
        <p:spPr>
          <a:xfrm>
            <a:off x="1695966" y="1453147"/>
            <a:ext cx="1993331" cy="523220"/>
          </a:xfrm>
          <a:prstGeom prst="rect"/>
          <a:blipFill>
            <a:blip xmlns:r="http://schemas.openxmlformats.org/officeDocument/2006/relationships" r:embed="rId4"/>
            <a:stretch>
              <a:fillRect/>
            </a:stretch>
          </a:blipFill>
        </p:spPr>
        <p:txBody>
          <a:bodyPr/>
          <a:p>
            <a:r>
              <a:rPr lang="fr-FR">
                <a:noFill/>
              </a:rPr>
              <a:t> </a:t>
            </a:r>
          </a:p>
        </p:txBody>
      </p:sp>
      <p:sp>
        <p:nvSpPr>
          <p:cNvPr id="1048902" name="TextBox 23"/>
          <p:cNvSpPr txBox="1"/>
          <p:nvPr/>
        </p:nvSpPr>
        <p:spPr>
          <a:xfrm>
            <a:off x="563212" y="1464599"/>
            <a:ext cx="1186179" cy="447040"/>
          </a:xfrm>
          <a:prstGeom prst="rect"/>
          <a:noFill/>
        </p:spPr>
        <p:txBody>
          <a:bodyPr rtlCol="0" wrap="none">
            <a:spAutoFit/>
          </a:bodyPr>
          <a:p>
            <a:r>
              <a:rPr dirty="0" sz="2400" lang="fr-FR"/>
              <a:t>Le </a:t>
            </a:r>
            <a:r>
              <a:rPr dirty="0" sz="2400" lang="fr-FR" err="1"/>
              <a:t>p.f.d</a:t>
            </a:r>
            <a:endParaRPr dirty="0" sz="2400" lang="fr-FR"/>
          </a:p>
        </p:txBody>
      </p:sp>
      <p:sp>
        <p:nvSpPr>
          <p:cNvPr id="1048903" name="TextBox 24"/>
          <p:cNvSpPr txBox="1">
            <a:spLocks noChangeAspect="1" noMove="1" noResize="1" noRot="1" noAdjustHandles="1" noEditPoints="1" noChangeArrowheads="1" noChangeShapeType="1" noTextEdit="1"/>
          </p:cNvSpPr>
          <p:nvPr/>
        </p:nvSpPr>
        <p:spPr>
          <a:xfrm>
            <a:off x="3869628" y="1488879"/>
            <a:ext cx="392736" cy="430887"/>
          </a:xfrm>
          <a:prstGeom prst="rect"/>
          <a:blipFill>
            <a:blip xmlns:r="http://schemas.openxmlformats.org/officeDocument/2006/relationships" r:embed="rId5"/>
            <a:stretch>
              <a:fillRect/>
            </a:stretch>
          </a:blipFill>
        </p:spPr>
        <p:txBody>
          <a:bodyPr/>
          <a:p>
            <a:r>
              <a:rPr lang="fr-FR">
                <a:noFill/>
              </a:rPr>
              <a:t> </a:t>
            </a:r>
          </a:p>
        </p:txBody>
      </p:sp>
      <p:sp>
        <p:nvSpPr>
          <p:cNvPr id="1048904" name="TextBox 25"/>
          <p:cNvSpPr txBox="1">
            <a:spLocks noChangeAspect="1" noMove="1" noResize="1" noRot="1" noAdjustHandles="1" noEditPoints="1" noChangeArrowheads="1" noChangeShapeType="1" noTextEdit="1"/>
          </p:cNvSpPr>
          <p:nvPr/>
        </p:nvSpPr>
        <p:spPr>
          <a:xfrm>
            <a:off x="4262365" y="1419629"/>
            <a:ext cx="1189750" cy="523220"/>
          </a:xfrm>
          <a:prstGeom prst="rect"/>
          <a:blipFill>
            <a:blip xmlns:r="http://schemas.openxmlformats.org/officeDocument/2006/relationships" r:embed="rId6"/>
            <a:stretch>
              <a:fillRect/>
            </a:stretch>
          </a:blipFill>
        </p:spPr>
        <p:txBody>
          <a:bodyPr/>
          <a:p>
            <a:r>
              <a:rPr lang="fr-FR">
                <a:noFill/>
              </a:rPr>
              <a:t> </a:t>
            </a:r>
          </a:p>
        </p:txBody>
      </p:sp>
      <p:sp>
        <p:nvSpPr>
          <p:cNvPr id="1048905" name="TextBox 26"/>
          <p:cNvSpPr txBox="1">
            <a:spLocks noChangeAspect="1" noMove="1" noResize="1" noRot="1" noAdjustHandles="1" noEditPoints="1" noChangeArrowheads="1" noChangeShapeType="1" noTextEdit="1"/>
          </p:cNvSpPr>
          <p:nvPr/>
        </p:nvSpPr>
        <p:spPr>
          <a:xfrm>
            <a:off x="717191" y="2705580"/>
            <a:ext cx="392736" cy="430887"/>
          </a:xfrm>
          <a:prstGeom prst="rect"/>
          <a:blipFill>
            <a:blip xmlns:r="http://schemas.openxmlformats.org/officeDocument/2006/relationships" r:embed="rId7"/>
            <a:stretch>
              <a:fillRect/>
            </a:stretch>
          </a:blipFill>
        </p:spPr>
        <p:txBody>
          <a:bodyPr/>
          <a:p>
            <a:r>
              <a:rPr lang="fr-FR">
                <a:noFill/>
              </a:rPr>
              <a:t> </a:t>
            </a:r>
          </a:p>
        </p:txBody>
      </p:sp>
      <p:sp>
        <p:nvSpPr>
          <p:cNvPr id="1048906" name="TextBox 27"/>
          <p:cNvSpPr txBox="1">
            <a:spLocks noChangeAspect="1" noMove="1" noResize="1" noRot="1" noAdjustHandles="1" noEditPoints="1" noChangeArrowheads="1" noChangeShapeType="1" noTextEdit="1"/>
          </p:cNvSpPr>
          <p:nvPr/>
        </p:nvSpPr>
        <p:spPr>
          <a:xfrm>
            <a:off x="1194197" y="2268766"/>
            <a:ext cx="1616468" cy="1375633"/>
          </a:xfrm>
          <a:prstGeom prst="rect"/>
          <a:blipFill>
            <a:blip xmlns:r="http://schemas.openxmlformats.org/officeDocument/2006/relationships" r:embed="rId8"/>
            <a:stretch>
              <a:fillRect/>
            </a:stretch>
          </a:blipFill>
        </p:spPr>
        <p:txBody>
          <a:bodyPr/>
          <a:p>
            <a:r>
              <a:rPr lang="fr-FR">
                <a:noFill/>
              </a:rPr>
              <a:t> </a:t>
            </a:r>
          </a:p>
        </p:txBody>
      </p:sp>
      <p:sp>
        <p:nvSpPr>
          <p:cNvPr id="1048907" name="TextBox 28"/>
          <p:cNvSpPr txBox="1">
            <a:spLocks noChangeAspect="1" noMove="1" noResize="1" noRot="1" noAdjustHandles="1" noEditPoints="1" noChangeArrowheads="1" noChangeShapeType="1" noTextEdit="1"/>
          </p:cNvSpPr>
          <p:nvPr/>
        </p:nvSpPr>
        <p:spPr>
          <a:xfrm>
            <a:off x="3673260" y="2705580"/>
            <a:ext cx="392736" cy="430887"/>
          </a:xfrm>
          <a:prstGeom prst="rect"/>
          <a:blipFill>
            <a:blip xmlns:r="http://schemas.openxmlformats.org/officeDocument/2006/relationships" r:embed="rId9"/>
            <a:stretch>
              <a:fillRect/>
            </a:stretch>
          </a:blipFill>
        </p:spPr>
        <p:txBody>
          <a:bodyPr/>
          <a:p>
            <a:r>
              <a:rPr lang="fr-FR">
                <a:noFill/>
              </a:rPr>
              <a:t> </a:t>
            </a:r>
          </a:p>
        </p:txBody>
      </p:sp>
      <p:sp>
        <p:nvSpPr>
          <p:cNvPr id="1048908" name="TextBox 29"/>
          <p:cNvSpPr txBox="1">
            <a:spLocks noChangeAspect="1" noMove="1" noResize="1" noRot="1" noAdjustHandles="1" noEditPoints="1" noChangeArrowheads="1" noChangeShapeType="1" noTextEdit="1"/>
          </p:cNvSpPr>
          <p:nvPr/>
        </p:nvSpPr>
        <p:spPr>
          <a:xfrm>
            <a:off x="4330668" y="2268766"/>
            <a:ext cx="2581989" cy="1375633"/>
          </a:xfrm>
          <a:prstGeom prst="rect"/>
          <a:blipFill>
            <a:blip xmlns:r="http://schemas.openxmlformats.org/officeDocument/2006/relationships" r:embed="rId10"/>
            <a:stretch>
              <a:fillRect/>
            </a:stretch>
          </a:blipFill>
        </p:spPr>
        <p:txBody>
          <a:bodyPr/>
          <a:p>
            <a:r>
              <a:rPr lang="fr-FR">
                <a:noFill/>
              </a:rPr>
              <a:t> </a:t>
            </a:r>
          </a:p>
        </p:txBody>
      </p:sp>
      <p:cxnSp>
        <p:nvCxnSpPr>
          <p:cNvPr id="3145766" name="Straight Arrow Connector 31"/>
          <p:cNvCxnSpPr>
            <a:cxnSpLocks/>
          </p:cNvCxnSpPr>
          <p:nvPr/>
        </p:nvCxnSpPr>
        <p:spPr>
          <a:xfrm flipV="1">
            <a:off x="12347121" y="3813863"/>
            <a:ext cx="0" cy="1561476"/>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67" name="Straight Arrow Connector 32"/>
          <p:cNvCxnSpPr>
            <a:cxnSpLocks/>
          </p:cNvCxnSpPr>
          <p:nvPr/>
        </p:nvCxnSpPr>
        <p:spPr>
          <a:xfrm>
            <a:off x="12335477" y="5375338"/>
            <a:ext cx="2029724" cy="0"/>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909" name="TextBox 37"/>
          <p:cNvSpPr txBox="1"/>
          <p:nvPr/>
        </p:nvSpPr>
        <p:spPr>
          <a:xfrm>
            <a:off x="12028983" y="3664974"/>
            <a:ext cx="335279" cy="447041"/>
          </a:xfrm>
          <a:prstGeom prst="rect"/>
          <a:noFill/>
        </p:spPr>
        <p:txBody>
          <a:bodyPr rtlCol="0" wrap="none">
            <a:spAutoFit/>
          </a:bodyPr>
          <a:p>
            <a:r>
              <a:rPr b="1" dirty="0" sz="2400" lang="fr-FR"/>
              <a:t>z</a:t>
            </a:r>
          </a:p>
        </p:txBody>
      </p:sp>
      <p:sp>
        <p:nvSpPr>
          <p:cNvPr id="1048910" name="TextBox 38"/>
          <p:cNvSpPr txBox="1"/>
          <p:nvPr/>
        </p:nvSpPr>
        <p:spPr>
          <a:xfrm>
            <a:off x="14202336" y="5273191"/>
            <a:ext cx="325730" cy="461665"/>
          </a:xfrm>
          <a:prstGeom prst="rect"/>
          <a:noFill/>
        </p:spPr>
        <p:txBody>
          <a:bodyPr rtlCol="0" wrap="none">
            <a:spAutoFit/>
          </a:bodyPr>
          <a:p>
            <a:r>
              <a:rPr b="1" dirty="0" sz="2400" lang="fr-FR"/>
              <a:t>x</a:t>
            </a:r>
          </a:p>
        </p:txBody>
      </p:sp>
      <p:sp>
        <p:nvSpPr>
          <p:cNvPr id="1048911" name="TextBox 39"/>
          <p:cNvSpPr txBox="1">
            <a:spLocks noChangeAspect="1" noMove="1" noResize="1" noRot="1" noAdjustHandles="1" noEditPoints="1" noChangeArrowheads="1" noChangeShapeType="1" noTextEdit="1"/>
          </p:cNvSpPr>
          <p:nvPr/>
        </p:nvSpPr>
        <p:spPr>
          <a:xfrm>
            <a:off x="717191" y="4072551"/>
            <a:ext cx="1413849" cy="961161"/>
          </a:xfrm>
          <a:prstGeom prst="rect"/>
          <a:blipFill>
            <a:blip xmlns:r="http://schemas.openxmlformats.org/officeDocument/2006/relationships" r:embed="rId11"/>
            <a:stretch>
              <a:fillRect/>
            </a:stretch>
          </a:blipFill>
        </p:spPr>
        <p:txBody>
          <a:bodyPr/>
          <a:p>
            <a:r>
              <a:rPr lang="fr-FR">
                <a:noFill/>
              </a:rPr>
              <a:t> </a:t>
            </a:r>
          </a:p>
        </p:txBody>
      </p:sp>
      <p:sp>
        <p:nvSpPr>
          <p:cNvPr id="1048912" name="TextBox 40"/>
          <p:cNvSpPr txBox="1">
            <a:spLocks noChangeAspect="1" noMove="1" noResize="1" noRot="1" noAdjustHandles="1" noEditPoints="1" noChangeArrowheads="1" noChangeShapeType="1" noTextEdit="1"/>
          </p:cNvSpPr>
          <p:nvPr/>
        </p:nvSpPr>
        <p:spPr>
          <a:xfrm>
            <a:off x="2402723" y="4337687"/>
            <a:ext cx="392736" cy="430887"/>
          </a:xfrm>
          <a:prstGeom prst="rect"/>
          <a:blipFill>
            <a:blip xmlns:r="http://schemas.openxmlformats.org/officeDocument/2006/relationships" r:embed="rId12"/>
            <a:stretch>
              <a:fillRect/>
            </a:stretch>
          </a:blipFill>
        </p:spPr>
        <p:txBody>
          <a:bodyPr/>
          <a:p>
            <a:r>
              <a:rPr lang="fr-FR">
                <a:noFill/>
              </a:rPr>
              <a:t> </a:t>
            </a:r>
          </a:p>
        </p:txBody>
      </p:sp>
      <p:sp>
        <p:nvSpPr>
          <p:cNvPr id="1048913" name="TextBox 41"/>
          <p:cNvSpPr txBox="1"/>
          <p:nvPr/>
        </p:nvSpPr>
        <p:spPr>
          <a:xfrm>
            <a:off x="2872810" y="4316296"/>
            <a:ext cx="7734922" cy="802639"/>
          </a:xfrm>
          <a:prstGeom prst="rect"/>
          <a:noFill/>
        </p:spPr>
        <p:txBody>
          <a:bodyPr rtlCol="0" wrap="square">
            <a:spAutoFit/>
          </a:bodyPr>
          <a:p>
            <a:r>
              <a:rPr dirty="0" sz="2400" lang="fr-FR"/>
              <a:t>Le mouvement est rectiligne et uniforme dans le plan (</a:t>
            </a:r>
            <a:r>
              <a:rPr dirty="0" sz="2400" lang="fr-FR" err="1"/>
              <a:t>xOy</a:t>
            </a:r>
            <a:r>
              <a:rPr dirty="0" sz="2400" lang="fr-FR"/>
              <a:t>).</a:t>
            </a:r>
          </a:p>
        </p:txBody>
      </p:sp>
      <p:sp>
        <p:nvSpPr>
          <p:cNvPr id="1048914" name="TextBox 42"/>
          <p:cNvSpPr txBox="1">
            <a:spLocks noChangeAspect="1" noMove="1" noResize="1" noRot="1" noAdjustHandles="1" noEditPoints="1" noChangeArrowheads="1" noChangeShapeType="1" noTextEdit="1"/>
          </p:cNvSpPr>
          <p:nvPr/>
        </p:nvSpPr>
        <p:spPr>
          <a:xfrm>
            <a:off x="431800" y="5240416"/>
            <a:ext cx="11676594" cy="461665"/>
          </a:xfrm>
          <a:prstGeom prst="rect"/>
          <a:blipFill>
            <a:blip xmlns:r="http://schemas.openxmlformats.org/officeDocument/2006/relationships" r:embed="rId13"/>
            <a:stretch>
              <a:fillRect l="-836" t="-10667" b="-30667"/>
            </a:stretch>
          </a:blipFill>
        </p:spPr>
        <p:txBody>
          <a:bodyPr/>
          <a:p>
            <a:r>
              <a:rPr lang="fr-FR">
                <a:noFill/>
              </a:rPr>
              <a:t> </a:t>
            </a:r>
          </a:p>
        </p:txBody>
      </p:sp>
      <p:sp>
        <p:nvSpPr>
          <p:cNvPr id="1048915" name="TextBox 43"/>
          <p:cNvSpPr txBox="1">
            <a:spLocks noChangeAspect="1" noMove="1" noResize="1" noRot="1" noAdjustHandles="1" noEditPoints="1" noChangeArrowheads="1" noChangeShapeType="1" noTextEdit="1"/>
          </p:cNvSpPr>
          <p:nvPr/>
        </p:nvSpPr>
        <p:spPr>
          <a:xfrm>
            <a:off x="416747" y="6110814"/>
            <a:ext cx="8782404" cy="461665"/>
          </a:xfrm>
          <a:prstGeom prst="rect"/>
          <a:blipFill>
            <a:blip xmlns:r="http://schemas.openxmlformats.org/officeDocument/2006/relationships" r:embed="rId14"/>
            <a:stretch>
              <a:fillRect l="-1041" t="-10526" r="-625" b="-28947"/>
            </a:stretch>
          </a:blipFill>
        </p:spPr>
        <p:txBody>
          <a:bodyPr/>
          <a:p>
            <a:r>
              <a:rPr lang="fr-FR">
                <a:noFill/>
              </a:rPr>
              <a:t> </a:t>
            </a:r>
          </a:p>
        </p:txBody>
      </p:sp>
      <mc:AlternateContent xmlns:mc="http://schemas.openxmlformats.org/markup-compatibility/2006">
        <mc:Choice xmlns:p14="http://schemas.microsoft.com/office/powerpoint/2010/main" Requires="p14">
          <p:contentPart p14:bwMode="auto" r:id="rId15">
            <p14:nvContentPartPr>
              <p14:cNvPr id="1049812" name=""/>
              <p14:cNvContentPartPr/>
              <p14:nvPr/>
            </p14:nvContentPartPr>
            <p14:xfrm>
              <a:off x="1750176" y="1362933"/>
              <a:ext cx="1987797" cy="706108"/>
            </p14:xfrm>
          </p:contentPart>
        </mc:Choice>
        <mc:Fallback>
          <p:sp>
            <p:nvSpPr>
              <p:cNvPr id="1049812" name=""/>
              <p:cNvSpPr/>
              <p:nvPr/>
            </p:nvSpPr>
            <p:spPr>
              <a:xfrm>
                <a:off x="1750176" y="1362933"/>
                <a:ext cx="1987797" cy="706108"/>
              </a:xfrm>
            </p:spPr>
          </p:sp>
        </mc:Fallback>
      </mc:AlternateContent>
      <mc:AlternateContent xmlns:mc="http://schemas.openxmlformats.org/markup-compatibility/2006">
        <mc:Choice xmlns:p14="http://schemas.microsoft.com/office/powerpoint/2010/main" Requires="p14">
          <p:contentPart p14:bwMode="auto" r:id="rId16">
            <p14:nvContentPartPr>
              <p14:cNvPr id="1049813" name=""/>
              <p14:cNvContentPartPr/>
              <p14:nvPr/>
            </p14:nvContentPartPr>
            <p14:xfrm>
              <a:off x="4222725" y="1372833"/>
              <a:ext cx="1387044" cy="624972"/>
            </p14:xfrm>
          </p:contentPart>
        </mc:Choice>
        <mc:Fallback>
          <p:sp>
            <p:nvSpPr>
              <p:cNvPr id="1049813" name=""/>
              <p:cNvSpPr/>
              <p:nvPr/>
            </p:nvSpPr>
            <p:spPr>
              <a:xfrm>
                <a:off x="4222725" y="1372833"/>
                <a:ext cx="1387044" cy="624972"/>
              </a:xfrm>
            </p:spPr>
          </p:sp>
        </mc:Fallback>
      </mc:AlternateContent>
      <mc:AlternateContent xmlns:mc="http://schemas.openxmlformats.org/markup-compatibility/2006">
        <mc:Choice xmlns:p14="http://schemas.microsoft.com/office/powerpoint/2010/main" Requires="p14">
          <p:contentPart p14:bwMode="auto" r:id="rId17">
            <p14:nvContentPartPr>
              <p14:cNvPr id="1049814" name=""/>
              <p14:cNvContentPartPr/>
              <p14:nvPr/>
            </p14:nvContentPartPr>
            <p14:xfrm>
              <a:off x="6134062" y="781608"/>
              <a:ext cx="219152" cy="552762"/>
            </p14:xfrm>
          </p:contentPart>
        </mc:Choice>
        <mc:Fallback>
          <p:sp>
            <p:nvSpPr>
              <p:cNvPr id="1049814" name=""/>
              <p:cNvSpPr/>
              <p:nvPr/>
            </p:nvSpPr>
            <p:spPr>
              <a:xfrm>
                <a:off x="6134062" y="781608"/>
                <a:ext cx="219152" cy="552762"/>
              </a:xfrm>
            </p:spPr>
          </p:sp>
        </mc:Fallback>
      </mc:AlternateContent>
      <mc:AlternateContent xmlns:mc="http://schemas.openxmlformats.org/markup-compatibility/2006">
        <mc:Choice xmlns:p14="http://schemas.microsoft.com/office/powerpoint/2010/main" Requires="p14">
          <p:contentPart p14:bwMode="auto" r:id="rId18">
            <p14:nvContentPartPr>
              <p14:cNvPr id="1049815" name=""/>
              <p14:cNvContentPartPr/>
              <p14:nvPr/>
            </p14:nvContentPartPr>
            <p14:xfrm>
              <a:off x="6353214" y="1041717"/>
              <a:ext cx="410684" cy="211439"/>
            </p14:xfrm>
          </p:contentPart>
        </mc:Choice>
        <mc:Fallback>
          <p:sp>
            <p:nvSpPr>
              <p:cNvPr id="1049815" name=""/>
              <p:cNvSpPr/>
              <p:nvPr/>
            </p:nvSpPr>
            <p:spPr>
              <a:xfrm>
                <a:off x="6353214" y="1041717"/>
                <a:ext cx="410684" cy="211439"/>
              </a:xfrm>
            </p:spPr>
          </p:sp>
        </mc:Fallback>
      </mc:AlternateContent>
      <mc:AlternateContent xmlns:mc="http://schemas.openxmlformats.org/markup-compatibility/2006">
        <mc:Choice xmlns:p14="http://schemas.microsoft.com/office/powerpoint/2010/main" Requires="p14">
          <p:contentPart p14:bwMode="auto" r:id="rId19">
            <p14:nvContentPartPr>
              <p14:cNvPr id="1049816" name=""/>
              <p14:cNvContentPartPr/>
              <p14:nvPr/>
            </p14:nvContentPartPr>
            <p14:xfrm>
              <a:off x="6809169" y="833867"/>
              <a:ext cx="31798" cy="403460"/>
            </p14:xfrm>
          </p:contentPart>
        </mc:Choice>
        <mc:Fallback>
          <p:sp>
            <p:nvSpPr>
              <p:cNvPr id="1049816" name=""/>
              <p:cNvSpPr/>
              <p:nvPr/>
            </p:nvSpPr>
            <p:spPr>
              <a:xfrm>
                <a:off x="6809169" y="833867"/>
                <a:ext cx="31798" cy="403460"/>
              </a:xfrm>
            </p:spPr>
          </p:sp>
        </mc:Fallback>
      </mc:AlternateContent>
      <mc:AlternateContent xmlns:mc="http://schemas.openxmlformats.org/markup-compatibility/2006">
        <mc:Choice xmlns:p14="http://schemas.microsoft.com/office/powerpoint/2010/main" Requires="p14">
          <p:contentPart p14:bwMode="auto" r:id="rId20">
            <p14:nvContentPartPr>
              <p14:cNvPr id="1049817" name=""/>
              <p14:cNvContentPartPr/>
              <p14:nvPr/>
            </p14:nvContentPartPr>
            <p14:xfrm>
              <a:off x="6904858" y="1050328"/>
              <a:ext cx="39044" cy="136101"/>
            </p14:xfrm>
          </p:contentPart>
        </mc:Choice>
        <mc:Fallback>
          <p:sp>
            <p:nvSpPr>
              <p:cNvPr id="1049817" name=""/>
              <p:cNvSpPr/>
              <p:nvPr/>
            </p:nvSpPr>
            <p:spPr>
              <a:xfrm>
                <a:off x="6904858" y="1050328"/>
                <a:ext cx="39044" cy="136101"/>
              </a:xfrm>
            </p:spPr>
          </p:sp>
        </mc:Fallback>
      </mc:AlternateContent>
      <mc:AlternateContent xmlns:mc="http://schemas.openxmlformats.org/markup-compatibility/2006">
        <mc:Choice xmlns:p14="http://schemas.microsoft.com/office/powerpoint/2010/main" Requires="p14">
          <p:contentPart p14:bwMode="auto" r:id="rId21">
            <p14:nvContentPartPr>
              <p14:cNvPr id="1049818" name=""/>
              <p14:cNvContentPartPr/>
              <p14:nvPr/>
            </p14:nvContentPartPr>
            <p14:xfrm>
              <a:off x="6940837" y="920273"/>
              <a:ext cx="3065" cy="74955"/>
            </p14:xfrm>
          </p:contentPart>
        </mc:Choice>
        <mc:Fallback>
          <p:sp>
            <p:nvSpPr>
              <p:cNvPr id="1049818" name=""/>
              <p:cNvSpPr/>
              <p:nvPr/>
            </p:nvSpPr>
            <p:spPr>
              <a:xfrm>
                <a:off x="6940837" y="920273"/>
                <a:ext cx="3065" cy="74955"/>
              </a:xfrm>
            </p:spPr>
          </p:sp>
        </mc:Fallback>
      </mc:AlternateContent>
      <mc:AlternateContent xmlns:mc="http://schemas.openxmlformats.org/markup-compatibility/2006">
        <mc:Choice xmlns:p14="http://schemas.microsoft.com/office/powerpoint/2010/main" Requires="p14">
          <p:contentPart p14:bwMode="auto" r:id="rId22">
            <p14:nvContentPartPr>
              <p14:cNvPr id="1049819" name=""/>
              <p14:cNvContentPartPr/>
              <p14:nvPr/>
            </p14:nvContentPartPr>
            <p14:xfrm>
              <a:off x="6755453" y="953854"/>
              <a:ext cx="134915" cy="35603"/>
            </p14:xfrm>
          </p:contentPart>
        </mc:Choice>
        <mc:Fallback>
          <p:sp>
            <p:nvSpPr>
              <p:cNvPr id="1049819" name=""/>
              <p:cNvSpPr/>
              <p:nvPr/>
            </p:nvSpPr>
            <p:spPr>
              <a:xfrm>
                <a:off x="6755453" y="953854"/>
                <a:ext cx="134915" cy="35603"/>
              </a:xfrm>
            </p:spPr>
          </p:sp>
        </mc:Fallback>
      </mc:AlternateContent>
      <mc:AlternateContent xmlns:mc="http://schemas.openxmlformats.org/markup-compatibility/2006">
        <mc:Choice xmlns:p14="http://schemas.microsoft.com/office/powerpoint/2010/main" Requires="p14">
          <p:contentPart p14:bwMode="auto" r:id="rId23">
            <p14:nvContentPartPr>
              <p14:cNvPr id="1049820" name=""/>
              <p14:cNvContentPartPr/>
              <p14:nvPr/>
            </p14:nvContentPartPr>
            <p14:xfrm>
              <a:off x="6966444" y="998662"/>
              <a:ext cx="78841" cy="162654"/>
            </p14:xfrm>
          </p:contentPart>
        </mc:Choice>
        <mc:Fallback>
          <p:sp>
            <p:nvSpPr>
              <p:cNvPr id="1049820" name=""/>
              <p:cNvSpPr/>
              <p:nvPr/>
            </p:nvSpPr>
            <p:spPr>
              <a:xfrm>
                <a:off x="6966444" y="998662"/>
                <a:ext cx="78841" cy="162654"/>
              </a:xfrm>
            </p:spPr>
          </p:sp>
        </mc:Fallback>
      </mc:AlternateContent>
      <mc:AlternateContent xmlns:mc="http://schemas.openxmlformats.org/markup-compatibility/2006">
        <mc:Choice xmlns:p14="http://schemas.microsoft.com/office/powerpoint/2010/main" Requires="p14">
          <p:contentPart p14:bwMode="auto" r:id="rId24">
            <p14:nvContentPartPr>
              <p14:cNvPr id="1049821" name=""/>
              <p14:cNvContentPartPr/>
              <p14:nvPr/>
            </p14:nvContentPartPr>
            <p14:xfrm>
              <a:off x="7037306" y="915103"/>
              <a:ext cx="264583" cy="259882"/>
            </p14:xfrm>
          </p:contentPart>
        </mc:Choice>
        <mc:Fallback>
          <p:sp>
            <p:nvSpPr>
              <p:cNvPr id="1049821" name=""/>
              <p:cNvSpPr/>
              <p:nvPr/>
            </p:nvSpPr>
            <p:spPr>
              <a:xfrm>
                <a:off x="7037306" y="915103"/>
                <a:ext cx="264583" cy="259882"/>
              </a:xfrm>
            </p:spPr>
          </p:sp>
        </mc:Fallback>
      </mc:AlternateContent>
      <mc:AlternateContent xmlns:mc="http://schemas.openxmlformats.org/markup-compatibility/2006">
        <mc:Choice xmlns:p14="http://schemas.microsoft.com/office/powerpoint/2010/main" Requires="p14">
          <p:contentPart p14:bwMode="auto" r:id="rId25">
            <p14:nvContentPartPr>
              <p14:cNvPr id="1049822" name=""/>
              <p14:cNvContentPartPr/>
              <p14:nvPr/>
            </p14:nvContentPartPr>
            <p14:xfrm>
              <a:off x="7081589" y="1041717"/>
              <a:ext cx="58681" cy="134947"/>
            </p14:xfrm>
          </p:contentPart>
        </mc:Choice>
        <mc:Fallback>
          <p:sp>
            <p:nvSpPr>
              <p:cNvPr id="1049822" name=""/>
              <p:cNvSpPr/>
              <p:nvPr/>
            </p:nvSpPr>
            <p:spPr>
              <a:xfrm>
                <a:off x="7081589" y="1041717"/>
                <a:ext cx="58681" cy="134947"/>
              </a:xfrm>
            </p:spPr>
          </p:sp>
        </mc:Fallback>
      </mc:AlternateContent>
      <mc:AlternateContent xmlns:mc="http://schemas.openxmlformats.org/markup-compatibility/2006">
        <mc:Choice xmlns:p14="http://schemas.microsoft.com/office/powerpoint/2010/main" Requires="p14">
          <p:contentPart p14:bwMode="auto" r:id="rId26">
            <p14:nvContentPartPr>
              <p14:cNvPr id="1049823" name=""/>
              <p14:cNvContentPartPr/>
              <p14:nvPr/>
            </p14:nvContentPartPr>
            <p14:xfrm>
              <a:off x="7245409" y="1054536"/>
              <a:ext cx="151759" cy="95811"/>
            </p14:xfrm>
          </p:contentPart>
        </mc:Choice>
        <mc:Fallback>
          <p:sp>
            <p:nvSpPr>
              <p:cNvPr id="1049823" name=""/>
              <p:cNvSpPr/>
              <p:nvPr/>
            </p:nvSpPr>
            <p:spPr>
              <a:xfrm>
                <a:off x="7245409" y="1054536"/>
                <a:ext cx="151759" cy="95811"/>
              </a:xfrm>
            </p:spPr>
          </p:sp>
        </mc:Fallback>
      </mc:AlternateContent>
      <mc:AlternateContent xmlns:mc="http://schemas.openxmlformats.org/markup-compatibility/2006">
        <mc:Choice xmlns:p14="http://schemas.microsoft.com/office/powerpoint/2010/main" Requires="p14">
          <p:contentPart p14:bwMode="auto" r:id="rId27">
            <p14:nvContentPartPr>
              <p14:cNvPr id="1049824" name=""/>
              <p14:cNvContentPartPr/>
              <p14:nvPr/>
            </p14:nvContentPartPr>
            <p14:xfrm>
              <a:off x="7243205" y="937198"/>
              <a:ext cx="161109" cy="459643"/>
            </p14:xfrm>
          </p:contentPart>
        </mc:Choice>
        <mc:Fallback>
          <p:sp>
            <p:nvSpPr>
              <p:cNvPr id="1049824" name=""/>
              <p:cNvSpPr/>
              <p:nvPr/>
            </p:nvSpPr>
            <p:spPr>
              <a:xfrm>
                <a:off x="7243205" y="937198"/>
                <a:ext cx="161109" cy="459643"/>
              </a:xfrm>
            </p:spPr>
          </p:sp>
        </mc:Fallback>
      </mc:AlternateContent>
      <mc:AlternateContent xmlns:mc="http://schemas.openxmlformats.org/markup-compatibility/2006">
        <mc:Choice xmlns:p14="http://schemas.microsoft.com/office/powerpoint/2010/main" Requires="p14">
          <p:contentPart p14:bwMode="auto" r:id="rId28">
            <p14:nvContentPartPr>
              <p14:cNvPr id="1049913" name=""/>
              <p14:cNvContentPartPr/>
              <p14:nvPr/>
            </p14:nvContentPartPr>
            <p14:xfrm>
              <a:off x="9687613" y="4334645"/>
              <a:ext cx="36588" cy="10834"/>
            </p14:xfrm>
          </p:contentPart>
        </mc:Choice>
        <mc:Fallback>
          <p:sp>
            <p:nvSpPr>
              <p:cNvPr id="1049913" name=""/>
              <p:cNvSpPr/>
              <p:nvPr/>
            </p:nvSpPr>
            <p:spPr>
              <a:xfrm>
                <a:off x="9687613" y="4334645"/>
                <a:ext cx="36588" cy="10834"/>
              </a:xfrm>
            </p:spPr>
          </p:sp>
        </mc:Fallback>
      </mc:AlternateContent>
      <mc:AlternateContent xmlns:mc="http://schemas.openxmlformats.org/markup-compatibility/2006">
        <mc:Choice xmlns:p14="http://schemas.microsoft.com/office/powerpoint/2010/main" Requires="p14">
          <p:contentPart p14:bwMode="auto" r:id="rId29">
            <p14:nvContentPartPr>
              <p14:cNvPr id="1049916" name=""/>
              <p14:cNvContentPartPr/>
              <p14:nvPr/>
            </p14:nvContentPartPr>
            <p14:xfrm>
              <a:off x="7925785" y="1050328"/>
              <a:ext cx="677745" cy="400237"/>
            </p14:xfrm>
          </p:contentPart>
        </mc:Choice>
        <mc:Fallback>
          <p:sp>
            <p:nvSpPr>
              <p:cNvPr id="1049916" name=""/>
              <p:cNvSpPr/>
              <p:nvPr/>
            </p:nvSpPr>
            <p:spPr>
              <a:xfrm>
                <a:off x="7925785" y="1050328"/>
                <a:ext cx="677745" cy="400237"/>
              </a:xfrm>
            </p:spPr>
          </p:sp>
        </mc:Fallback>
      </mc:AlternateContent>
      <mc:AlternateContent xmlns:mc="http://schemas.openxmlformats.org/markup-compatibility/2006">
        <mc:Choice xmlns:p14="http://schemas.microsoft.com/office/powerpoint/2010/main" Requires="p14">
          <p:contentPart p14:bwMode="auto" r:id="rId30">
            <p14:nvContentPartPr>
              <p14:cNvPr id="1049917" name=""/>
              <p14:cNvContentPartPr/>
              <p14:nvPr/>
            </p14:nvContentPartPr>
            <p14:xfrm>
              <a:off x="7902824" y="1301825"/>
              <a:ext cx="198010" cy="207420"/>
            </p14:xfrm>
          </p:contentPart>
        </mc:Choice>
        <mc:Fallback>
          <p:sp>
            <p:nvSpPr>
              <p:cNvPr id="1049917" name=""/>
              <p:cNvSpPr/>
              <p:nvPr/>
            </p:nvSpPr>
            <p:spPr>
              <a:xfrm>
                <a:off x="7902824" y="1301825"/>
                <a:ext cx="198010" cy="207420"/>
              </a:xfrm>
            </p:spPr>
          </p:sp>
        </mc:Fallback>
      </mc:AlternateContent>
      <mc:AlternateContent xmlns:mc="http://schemas.openxmlformats.org/markup-compatibility/2006">
        <mc:Choice xmlns:p14="http://schemas.microsoft.com/office/powerpoint/2010/main" Requires="p14">
          <p:contentPart p14:bwMode="auto" r:id="rId31">
            <p14:nvContentPartPr>
              <p14:cNvPr id="1049918" name=""/>
              <p14:cNvContentPartPr/>
              <p14:nvPr/>
            </p14:nvContentPartPr>
            <p14:xfrm>
              <a:off x="7722513" y="995954"/>
              <a:ext cx="224716" cy="301932"/>
            </p14:xfrm>
          </p:contentPart>
        </mc:Choice>
        <mc:Fallback>
          <p:sp>
            <p:nvSpPr>
              <p:cNvPr id="1049918" name=""/>
              <p:cNvSpPr/>
              <p:nvPr/>
            </p:nvSpPr>
            <p:spPr>
              <a:xfrm>
                <a:off x="7722513" y="995954"/>
                <a:ext cx="224716" cy="301932"/>
              </a:xfrm>
            </p:spPr>
          </p:sp>
        </mc:Fallback>
      </mc:AlternateContent>
      <mc:AlternateContent xmlns:mc="http://schemas.openxmlformats.org/markup-compatibility/2006">
        <mc:Choice xmlns:p14="http://schemas.microsoft.com/office/powerpoint/2010/main" Requires="p14">
          <p:contentPart p14:bwMode="auto" r:id="rId32">
            <p14:nvContentPartPr>
              <p14:cNvPr id="1049919" name=""/>
              <p14:cNvContentPartPr/>
              <p14:nvPr/>
            </p14:nvContentPartPr>
            <p14:xfrm>
              <a:off x="7979058" y="1158409"/>
              <a:ext cx="81693" cy="73193"/>
            </p14:xfrm>
          </p:contentPart>
        </mc:Choice>
        <mc:Fallback>
          <p:sp>
            <p:nvSpPr>
              <p:cNvPr id="1049919" name=""/>
              <p:cNvSpPr/>
              <p:nvPr/>
            </p:nvSpPr>
            <p:spPr>
              <a:xfrm>
                <a:off x="7979058" y="1158409"/>
                <a:ext cx="81693" cy="73193"/>
              </a:xfrm>
            </p:spPr>
          </p:sp>
        </mc:Fallback>
      </mc:AlternateContent>
      <mc:AlternateContent xmlns:mc="http://schemas.openxmlformats.org/markup-compatibility/2006">
        <mc:Choice xmlns:p14="http://schemas.microsoft.com/office/powerpoint/2010/main" Requires="p14">
          <p:contentPart p14:bwMode="auto" r:id="rId33">
            <p14:nvContentPartPr>
              <p14:cNvPr id="1049920" name=""/>
              <p14:cNvContentPartPr/>
              <p14:nvPr/>
            </p14:nvContentPartPr>
            <p14:xfrm>
              <a:off x="7684800" y="876922"/>
              <a:ext cx="225635" cy="121111"/>
            </p14:xfrm>
          </p:contentPart>
        </mc:Choice>
        <mc:Fallback>
          <p:sp>
            <p:nvSpPr>
              <p:cNvPr id="1049920" name=""/>
              <p:cNvSpPr/>
              <p:nvPr/>
            </p:nvSpPr>
            <p:spPr>
              <a:xfrm>
                <a:off x="7684800" y="876922"/>
                <a:ext cx="225635" cy="121111"/>
              </a:xfrm>
            </p:spPr>
          </p:sp>
        </mc:Fallback>
      </mc:AlternateContent>
      <mc:AlternateContent xmlns:mc="http://schemas.openxmlformats.org/markup-compatibility/2006">
        <mc:Choice xmlns:p14="http://schemas.microsoft.com/office/powerpoint/2010/main" Requires="p14">
          <p:contentPart p14:bwMode="auto" r:id="rId34">
            <p14:nvContentPartPr>
              <p14:cNvPr id="1049921" name=""/>
              <p14:cNvContentPartPr/>
              <p14:nvPr/>
            </p14:nvContentPartPr>
            <p14:xfrm>
              <a:off x="7773716" y="835864"/>
              <a:ext cx="263055" cy="111633"/>
            </p14:xfrm>
          </p:contentPart>
        </mc:Choice>
        <mc:Fallback>
          <p:sp>
            <p:nvSpPr>
              <p:cNvPr id="1049921" name=""/>
              <p:cNvSpPr/>
              <p:nvPr/>
            </p:nvSpPr>
            <p:spPr>
              <a:xfrm>
                <a:off x="7773716" y="835864"/>
                <a:ext cx="263055" cy="111633"/>
              </a:xfrm>
            </p:spPr>
          </p:sp>
        </mc:Fallback>
      </mc:AlternateContent>
      <mc:AlternateContent xmlns:mc="http://schemas.openxmlformats.org/markup-compatibility/2006">
        <mc:Choice xmlns:p14="http://schemas.microsoft.com/office/powerpoint/2010/main" Requires="p14">
          <p:contentPart p14:bwMode="auto" r:id="rId35">
            <p14:nvContentPartPr>
              <p14:cNvPr id="1049922" name=""/>
              <p14:cNvContentPartPr/>
              <p14:nvPr/>
            </p14:nvContentPartPr>
            <p14:xfrm>
              <a:off x="1074500" y="4825930"/>
              <a:ext cx="35442" cy="37542"/>
            </p14:xfrm>
          </p:contentPart>
        </mc:Choice>
        <mc:Fallback>
          <p:sp>
            <p:nvSpPr>
              <p:cNvPr id="1049922" name=""/>
              <p:cNvSpPr/>
              <p:nvPr/>
            </p:nvSpPr>
            <p:spPr>
              <a:xfrm>
                <a:off x="1074500" y="4825930"/>
                <a:ext cx="35442" cy="37542"/>
              </a:xfrm>
            </p:spPr>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9825" name=""/>
              <p14:cNvContentPartPr/>
              <p14:nvPr/>
            </p14:nvContentPartPr>
            <p14:xfrm>
              <a:off x="352378" y="469537"/>
              <a:ext cx="97076" cy="1079006"/>
            </p14:xfrm>
          </p:contentPart>
        </mc:Choice>
        <mc:Fallback>
          <p:sp>
            <p:nvSpPr>
              <p:cNvPr id="1049825" name=""/>
              <p:cNvSpPr/>
              <p:nvPr/>
            </p:nvSpPr>
            <p:spPr>
              <a:xfrm>
                <a:off x="352378" y="469537"/>
                <a:ext cx="97076" cy="1079006"/>
              </a:xfrm>
            </p:spPr>
          </p:sp>
        </mc:Fallback>
      </mc:AlternateContent>
      <mc:AlternateContent xmlns:mc="http://schemas.openxmlformats.org/markup-compatibility/2006">
        <mc:Choice xmlns:p14="http://schemas.microsoft.com/office/powerpoint/2010/main" Requires="p14">
          <p:contentPart p14:bwMode="auto" r:id="rId2">
            <p14:nvContentPartPr>
              <p14:cNvPr id="1049826" name=""/>
              <p14:cNvContentPartPr/>
              <p14:nvPr/>
            </p14:nvContentPartPr>
            <p14:xfrm>
              <a:off x="565632" y="439378"/>
              <a:ext cx="405924" cy="310547"/>
            </p14:xfrm>
          </p:contentPart>
        </mc:Choice>
        <mc:Fallback>
          <p:sp>
            <p:nvSpPr>
              <p:cNvPr id="1049826" name=""/>
              <p:cNvSpPr/>
              <p:nvPr/>
            </p:nvSpPr>
            <p:spPr>
              <a:xfrm>
                <a:off x="565632" y="439378"/>
                <a:ext cx="405924" cy="310547"/>
              </a:xfrm>
            </p:spPr>
          </p:sp>
        </mc:Fallback>
      </mc:AlternateContent>
      <mc:AlternateContent xmlns:mc="http://schemas.openxmlformats.org/markup-compatibility/2006">
        <mc:Choice xmlns:p14="http://schemas.microsoft.com/office/powerpoint/2010/main" Requires="p14">
          <p:contentPart p14:bwMode="auto" r:id="rId3">
            <p14:nvContentPartPr>
              <p14:cNvPr id="1049827" name=""/>
              <p14:cNvContentPartPr/>
              <p14:nvPr/>
            </p14:nvContentPartPr>
            <p14:xfrm>
              <a:off x="735791" y="659678"/>
              <a:ext cx="167543" cy="170751"/>
            </p14:xfrm>
          </p:contentPart>
        </mc:Choice>
        <mc:Fallback>
          <p:sp>
            <p:nvSpPr>
              <p:cNvPr id="1049827" name=""/>
              <p:cNvSpPr/>
              <p:nvPr/>
            </p:nvSpPr>
            <p:spPr>
              <a:xfrm>
                <a:off x="735791" y="659678"/>
                <a:ext cx="167543" cy="170751"/>
              </a:xfrm>
            </p:spPr>
          </p:sp>
        </mc:Fallback>
      </mc:AlternateContent>
      <mc:AlternateContent xmlns:mc="http://schemas.openxmlformats.org/markup-compatibility/2006">
        <mc:Choice xmlns:p14="http://schemas.microsoft.com/office/powerpoint/2010/main" Requires="p14">
          <p:contentPart p14:bwMode="auto" r:id="rId4">
            <p14:nvContentPartPr>
              <p14:cNvPr id="1049828" name=""/>
              <p14:cNvContentPartPr/>
              <p14:nvPr/>
            </p14:nvContentPartPr>
            <p14:xfrm>
              <a:off x="849688" y="642943"/>
              <a:ext cx="172834" cy="147114"/>
            </p14:xfrm>
          </p:contentPart>
        </mc:Choice>
        <mc:Fallback>
          <p:sp>
            <p:nvSpPr>
              <p:cNvPr id="1049828" name=""/>
              <p:cNvSpPr/>
              <p:nvPr/>
            </p:nvSpPr>
            <p:spPr>
              <a:xfrm>
                <a:off x="849688" y="642943"/>
                <a:ext cx="172834" cy="147114"/>
              </a:xfrm>
            </p:spPr>
          </p:sp>
        </mc:Fallback>
      </mc:AlternateContent>
      <mc:AlternateContent xmlns:mc="http://schemas.openxmlformats.org/markup-compatibility/2006">
        <mc:Choice xmlns:p14="http://schemas.microsoft.com/office/powerpoint/2010/main" Requires="p14">
          <p:contentPart p14:bwMode="auto" r:id="rId5">
            <p14:nvContentPartPr>
              <p14:cNvPr id="1049829" name=""/>
              <p14:cNvContentPartPr/>
              <p14:nvPr/>
            </p14:nvContentPartPr>
            <p14:xfrm>
              <a:off x="1160016" y="582370"/>
              <a:ext cx="98184" cy="4453"/>
            </p14:xfrm>
          </p:contentPart>
        </mc:Choice>
        <mc:Fallback>
          <p:sp>
            <p:nvSpPr>
              <p:cNvPr id="1049829" name=""/>
              <p:cNvSpPr/>
              <p:nvPr/>
            </p:nvSpPr>
            <p:spPr>
              <a:xfrm>
                <a:off x="1160016" y="582370"/>
                <a:ext cx="98184" cy="4453"/>
              </a:xfrm>
            </p:spPr>
          </p:sp>
        </mc:Fallback>
      </mc:AlternateContent>
      <mc:AlternateContent xmlns:mc="http://schemas.openxmlformats.org/markup-compatibility/2006">
        <mc:Choice xmlns:p14="http://schemas.microsoft.com/office/powerpoint/2010/main" Requires="p14">
          <p:contentPart p14:bwMode="auto" r:id="rId6">
            <p14:nvContentPartPr>
              <p14:cNvPr id="1049830" name=""/>
              <p14:cNvContentPartPr/>
              <p14:nvPr/>
            </p14:nvContentPartPr>
            <p14:xfrm>
              <a:off x="1134150" y="673607"/>
              <a:ext cx="154728" cy="47428"/>
            </p14:xfrm>
          </p:contentPart>
        </mc:Choice>
        <mc:Fallback>
          <p:sp>
            <p:nvSpPr>
              <p:cNvPr id="1049830" name=""/>
              <p:cNvSpPr/>
              <p:nvPr/>
            </p:nvSpPr>
            <p:spPr>
              <a:xfrm>
                <a:off x="1134150" y="673607"/>
                <a:ext cx="154728" cy="47428"/>
              </a:xfrm>
            </p:spPr>
          </p:sp>
        </mc:Fallback>
      </mc:AlternateContent>
      <mc:AlternateContent xmlns:mc="http://schemas.openxmlformats.org/markup-compatibility/2006">
        <mc:Choice xmlns:p14="http://schemas.microsoft.com/office/powerpoint/2010/main" Requires="p14">
          <p:contentPart p14:bwMode="auto" r:id="rId7">
            <p14:nvContentPartPr>
              <p14:cNvPr id="1049831" name=""/>
              <p14:cNvContentPartPr/>
              <p14:nvPr/>
            </p14:nvContentPartPr>
            <p14:xfrm>
              <a:off x="1432891" y="400650"/>
              <a:ext cx="274527" cy="260089"/>
            </p14:xfrm>
          </p:contentPart>
        </mc:Choice>
        <mc:Fallback>
          <p:sp>
            <p:nvSpPr>
              <p:cNvPr id="1049831" name=""/>
              <p:cNvSpPr/>
              <p:nvPr/>
            </p:nvSpPr>
            <p:spPr>
              <a:xfrm>
                <a:off x="1432891" y="400650"/>
                <a:ext cx="274527" cy="260089"/>
              </a:xfrm>
            </p:spPr>
          </p:sp>
        </mc:Fallback>
      </mc:AlternateContent>
      <mc:AlternateContent xmlns:mc="http://schemas.openxmlformats.org/markup-compatibility/2006">
        <mc:Choice xmlns:p14="http://schemas.microsoft.com/office/powerpoint/2010/main" Requires="p14">
          <p:contentPart p14:bwMode="auto" r:id="rId8">
            <p14:nvContentPartPr>
              <p14:cNvPr id="1049832" name=""/>
              <p14:cNvContentPartPr/>
              <p14:nvPr/>
            </p14:nvContentPartPr>
            <p14:xfrm>
              <a:off x="1682080" y="639667"/>
              <a:ext cx="92916" cy="133329"/>
            </p14:xfrm>
          </p:contentPart>
        </mc:Choice>
        <mc:Fallback>
          <p:sp>
            <p:nvSpPr>
              <p:cNvPr id="1049832" name=""/>
              <p:cNvSpPr/>
              <p:nvPr/>
            </p:nvSpPr>
            <p:spPr>
              <a:xfrm>
                <a:off x="1682080" y="639667"/>
                <a:ext cx="92916" cy="133329"/>
              </a:xfrm>
            </p:spPr>
          </p:sp>
        </mc:Fallback>
      </mc:AlternateContent>
      <mc:AlternateContent xmlns:mc="http://schemas.openxmlformats.org/markup-compatibility/2006">
        <mc:Choice xmlns:p14="http://schemas.microsoft.com/office/powerpoint/2010/main" Requires="p14">
          <p:contentPart p14:bwMode="auto" r:id="rId9">
            <p14:nvContentPartPr>
              <p14:cNvPr id="1049833" name=""/>
              <p14:cNvContentPartPr/>
              <p14:nvPr/>
            </p14:nvContentPartPr>
            <p14:xfrm>
              <a:off x="672262" y="989457"/>
              <a:ext cx="367926" cy="320633"/>
            </p14:xfrm>
          </p:contentPart>
        </mc:Choice>
        <mc:Fallback>
          <p:sp>
            <p:nvSpPr>
              <p:cNvPr id="1049833" name=""/>
              <p:cNvSpPr/>
              <p:nvPr/>
            </p:nvSpPr>
            <p:spPr>
              <a:xfrm>
                <a:off x="672262" y="989457"/>
                <a:ext cx="367926" cy="320633"/>
              </a:xfrm>
            </p:spPr>
          </p:sp>
        </mc:Fallback>
      </mc:AlternateContent>
      <mc:AlternateContent xmlns:mc="http://schemas.openxmlformats.org/markup-compatibility/2006">
        <mc:Choice xmlns:p14="http://schemas.microsoft.com/office/powerpoint/2010/main" Requires="p14">
          <p:contentPart p14:bwMode="auto" r:id="rId10">
            <p14:nvContentPartPr>
              <p14:cNvPr id="1049834" name=""/>
              <p14:cNvContentPartPr/>
              <p14:nvPr/>
            </p14:nvContentPartPr>
            <p14:xfrm>
              <a:off x="935650" y="1130132"/>
              <a:ext cx="153733" cy="350769"/>
            </p14:xfrm>
          </p:contentPart>
        </mc:Choice>
        <mc:Fallback>
          <p:sp>
            <p:nvSpPr>
              <p:cNvPr id="1049834" name=""/>
              <p:cNvSpPr/>
              <p:nvPr/>
            </p:nvSpPr>
            <p:spPr>
              <a:xfrm>
                <a:off x="935650" y="1130132"/>
                <a:ext cx="153733" cy="350769"/>
              </a:xfrm>
            </p:spPr>
          </p:sp>
        </mc:Fallback>
      </mc:AlternateContent>
      <mc:AlternateContent xmlns:mc="http://schemas.openxmlformats.org/markup-compatibility/2006">
        <mc:Choice xmlns:p14="http://schemas.microsoft.com/office/powerpoint/2010/main" Requires="p14">
          <p:contentPart p14:bwMode="auto" r:id="rId11">
            <p14:nvContentPartPr>
              <p14:cNvPr id="1049835" name=""/>
              <p14:cNvContentPartPr/>
              <p14:nvPr/>
            </p14:nvContentPartPr>
            <p14:xfrm>
              <a:off x="1288288" y="1119512"/>
              <a:ext cx="145692" cy="26129"/>
            </p14:xfrm>
          </p:contentPart>
        </mc:Choice>
        <mc:Fallback>
          <p:sp>
            <p:nvSpPr>
              <p:cNvPr id="1049835" name=""/>
              <p:cNvSpPr/>
              <p:nvPr/>
            </p:nvSpPr>
            <p:spPr>
              <a:xfrm>
                <a:off x="1288288" y="1119512"/>
                <a:ext cx="145692" cy="26129"/>
              </a:xfrm>
            </p:spPr>
          </p:sp>
        </mc:Fallback>
      </mc:AlternateContent>
      <mc:AlternateContent xmlns:mc="http://schemas.openxmlformats.org/markup-compatibility/2006">
        <mc:Choice xmlns:p14="http://schemas.microsoft.com/office/powerpoint/2010/main" Requires="p14">
          <p:contentPart p14:bwMode="auto" r:id="rId12">
            <p14:nvContentPartPr>
              <p14:cNvPr id="1049836" name=""/>
              <p14:cNvContentPartPr/>
              <p14:nvPr/>
            </p14:nvContentPartPr>
            <p14:xfrm>
              <a:off x="1279842" y="1251745"/>
              <a:ext cx="142085" cy="15042"/>
            </p14:xfrm>
          </p:contentPart>
        </mc:Choice>
        <mc:Fallback>
          <p:sp>
            <p:nvSpPr>
              <p:cNvPr id="1049836" name=""/>
              <p:cNvSpPr/>
              <p:nvPr/>
            </p:nvSpPr>
            <p:spPr>
              <a:xfrm>
                <a:off x="1279842" y="1251745"/>
                <a:ext cx="142085" cy="15042"/>
              </a:xfrm>
            </p:spPr>
          </p:sp>
        </mc:Fallback>
      </mc:AlternateContent>
      <mc:AlternateContent xmlns:mc="http://schemas.openxmlformats.org/markup-compatibility/2006">
        <mc:Choice xmlns:p14="http://schemas.microsoft.com/office/powerpoint/2010/main" Requires="p14">
          <p:contentPart p14:bwMode="auto" r:id="rId13">
            <p14:nvContentPartPr>
              <p14:cNvPr id="1049837" name=""/>
              <p14:cNvContentPartPr/>
              <p14:nvPr/>
            </p14:nvContentPartPr>
            <p14:xfrm>
              <a:off x="1576271" y="1024198"/>
              <a:ext cx="173904" cy="195078"/>
            </p14:xfrm>
          </p:contentPart>
        </mc:Choice>
        <mc:Fallback>
          <p:sp>
            <p:nvSpPr>
              <p:cNvPr id="1049837" name=""/>
              <p:cNvSpPr/>
              <p:nvPr/>
            </p:nvSpPr>
            <p:spPr>
              <a:xfrm>
                <a:off x="1576271" y="1024198"/>
                <a:ext cx="173904" cy="195078"/>
              </a:xfrm>
            </p:spPr>
          </p:sp>
        </mc:Fallback>
      </mc:AlternateContent>
      <mc:AlternateContent xmlns:mc="http://schemas.openxmlformats.org/markup-compatibility/2006">
        <mc:Choice xmlns:p14="http://schemas.microsoft.com/office/powerpoint/2010/main" Requires="p14">
          <p:contentPart p14:bwMode="auto" r:id="rId14">
            <p14:nvContentPartPr>
              <p14:cNvPr id="1049838" name=""/>
              <p14:cNvContentPartPr/>
              <p14:nvPr/>
            </p14:nvContentPartPr>
            <p14:xfrm>
              <a:off x="1818964" y="1113667"/>
              <a:ext cx="165395" cy="215567"/>
            </p14:xfrm>
          </p:contentPart>
        </mc:Choice>
        <mc:Fallback>
          <p:sp>
            <p:nvSpPr>
              <p:cNvPr id="1049838" name=""/>
              <p:cNvSpPr/>
              <p:nvPr/>
            </p:nvSpPr>
            <p:spPr>
              <a:xfrm>
                <a:off x="1818964" y="1113667"/>
                <a:ext cx="165395" cy="215567"/>
              </a:xfrm>
            </p:spPr>
          </p:sp>
        </mc:Fallback>
      </mc:AlternateContent>
      <mc:AlternateContent xmlns:mc="http://schemas.openxmlformats.org/markup-compatibility/2006">
        <mc:Choice xmlns:p14="http://schemas.microsoft.com/office/powerpoint/2010/main" Requires="p14">
          <p:contentPart p14:bwMode="auto" r:id="rId15">
            <p14:nvContentPartPr>
              <p14:cNvPr id="1049839" name=""/>
              <p14:cNvContentPartPr/>
              <p14:nvPr/>
            </p14:nvContentPartPr>
            <p14:xfrm>
              <a:off x="755548" y="1554984"/>
              <a:ext cx="213118" cy="193955"/>
            </p14:xfrm>
          </p:contentPart>
        </mc:Choice>
        <mc:Fallback>
          <p:sp>
            <p:nvSpPr>
              <p:cNvPr id="1049839" name=""/>
              <p:cNvSpPr/>
              <p:nvPr/>
            </p:nvSpPr>
            <p:spPr>
              <a:xfrm>
                <a:off x="755548" y="1554984"/>
                <a:ext cx="213118" cy="193955"/>
              </a:xfrm>
            </p:spPr>
          </p:sp>
        </mc:Fallback>
      </mc:AlternateContent>
      <mc:AlternateContent xmlns:mc="http://schemas.openxmlformats.org/markup-compatibility/2006">
        <mc:Choice xmlns:p14="http://schemas.microsoft.com/office/powerpoint/2010/main" Requires="p14">
          <p:contentPart p14:bwMode="auto" r:id="rId16">
            <p14:nvContentPartPr>
              <p14:cNvPr id="1049840" name=""/>
              <p14:cNvContentPartPr/>
              <p14:nvPr/>
            </p14:nvContentPartPr>
            <p14:xfrm>
              <a:off x="971565" y="1675882"/>
              <a:ext cx="115652" cy="221575"/>
            </p14:xfrm>
          </p:contentPart>
        </mc:Choice>
        <mc:Fallback>
          <p:sp>
            <p:nvSpPr>
              <p:cNvPr id="1049840" name=""/>
              <p:cNvSpPr/>
              <p:nvPr/>
            </p:nvSpPr>
            <p:spPr>
              <a:xfrm>
                <a:off x="971565" y="1675882"/>
                <a:ext cx="115652" cy="221575"/>
              </a:xfrm>
            </p:spPr>
          </p:sp>
        </mc:Fallback>
      </mc:AlternateContent>
      <mc:AlternateContent xmlns:mc="http://schemas.openxmlformats.org/markup-compatibility/2006">
        <mc:Choice xmlns:p14="http://schemas.microsoft.com/office/powerpoint/2010/main" Requires="p14">
          <p:contentPart p14:bwMode="auto" r:id="rId17">
            <p14:nvContentPartPr>
              <p14:cNvPr id="1049841" name=""/>
              <p14:cNvContentPartPr/>
              <p14:nvPr/>
            </p14:nvContentPartPr>
            <p14:xfrm>
              <a:off x="1211219" y="1648340"/>
              <a:ext cx="137246" cy="8908"/>
            </p14:xfrm>
          </p:contentPart>
        </mc:Choice>
        <mc:Fallback>
          <p:sp>
            <p:nvSpPr>
              <p:cNvPr id="1049841" name=""/>
              <p:cNvSpPr/>
              <p:nvPr/>
            </p:nvSpPr>
            <p:spPr>
              <a:xfrm>
                <a:off x="1211219" y="1648340"/>
                <a:ext cx="137246" cy="8908"/>
              </a:xfrm>
            </p:spPr>
          </p:sp>
        </mc:Fallback>
      </mc:AlternateContent>
      <mc:AlternateContent xmlns:mc="http://schemas.openxmlformats.org/markup-compatibility/2006">
        <mc:Choice xmlns:p14="http://schemas.microsoft.com/office/powerpoint/2010/main" Requires="p14">
          <p:contentPart p14:bwMode="auto" r:id="rId18">
            <p14:nvContentPartPr>
              <p14:cNvPr id="1049842" name=""/>
              <p14:cNvContentPartPr/>
              <p14:nvPr/>
            </p14:nvContentPartPr>
            <p14:xfrm>
              <a:off x="1219665" y="1728608"/>
              <a:ext cx="152484" cy="32564"/>
            </p14:xfrm>
          </p:contentPart>
        </mc:Choice>
        <mc:Fallback>
          <p:sp>
            <p:nvSpPr>
              <p:cNvPr id="1049842" name=""/>
              <p:cNvSpPr/>
              <p:nvPr/>
            </p:nvSpPr>
            <p:spPr>
              <a:xfrm>
                <a:off x="1219665" y="1728608"/>
                <a:ext cx="152484" cy="32564"/>
              </a:xfrm>
            </p:spPr>
          </p:sp>
        </mc:Fallback>
      </mc:AlternateContent>
      <mc:AlternateContent xmlns:mc="http://schemas.openxmlformats.org/markup-compatibility/2006">
        <mc:Choice xmlns:p14="http://schemas.microsoft.com/office/powerpoint/2010/main" Requires="p14">
          <p:contentPart p14:bwMode="auto" r:id="rId19">
            <p14:nvContentPartPr>
              <p14:cNvPr id="1049843" name=""/>
              <p14:cNvContentPartPr/>
              <p14:nvPr/>
            </p14:nvContentPartPr>
            <p14:xfrm>
              <a:off x="1570700" y="1616147"/>
              <a:ext cx="167331" cy="32193"/>
            </p14:xfrm>
          </p:contentPart>
        </mc:Choice>
        <mc:Fallback>
          <p:sp>
            <p:nvSpPr>
              <p:cNvPr id="1049843" name=""/>
              <p:cNvSpPr/>
              <p:nvPr/>
            </p:nvSpPr>
            <p:spPr>
              <a:xfrm>
                <a:off x="1570700" y="1616147"/>
                <a:ext cx="167331" cy="32193"/>
              </a:xfrm>
            </p:spPr>
          </p:sp>
        </mc:Fallback>
      </mc:AlternateContent>
      <mc:AlternateContent xmlns:mc="http://schemas.openxmlformats.org/markup-compatibility/2006">
        <mc:Choice xmlns:p14="http://schemas.microsoft.com/office/powerpoint/2010/main" Requires="p14">
          <p:contentPart p14:bwMode="auto" r:id="rId20">
            <p14:nvContentPartPr>
              <p14:cNvPr id="1049844" name=""/>
              <p14:cNvContentPartPr/>
              <p14:nvPr/>
            </p14:nvContentPartPr>
            <p14:xfrm>
              <a:off x="1756850" y="1544118"/>
              <a:ext cx="151538" cy="373799"/>
            </p14:xfrm>
          </p:contentPart>
        </mc:Choice>
        <mc:Fallback>
          <p:sp>
            <p:nvSpPr>
              <p:cNvPr id="1049844" name=""/>
              <p:cNvSpPr/>
              <p:nvPr/>
            </p:nvSpPr>
            <p:spPr>
              <a:xfrm>
                <a:off x="1756850" y="1544118"/>
                <a:ext cx="151538" cy="373799"/>
              </a:xfrm>
            </p:spPr>
          </p:sp>
        </mc:Fallback>
      </mc:AlternateContent>
      <mc:AlternateContent xmlns:mc="http://schemas.openxmlformats.org/markup-compatibility/2006">
        <mc:Choice xmlns:p14="http://schemas.microsoft.com/office/powerpoint/2010/main" Requires="p14">
          <p:contentPart p14:bwMode="auto" r:id="rId21">
            <p14:nvContentPartPr>
              <p14:cNvPr id="1049845" name=""/>
              <p14:cNvContentPartPr/>
              <p14:nvPr/>
            </p14:nvContentPartPr>
            <p14:xfrm>
              <a:off x="2018036" y="1405453"/>
              <a:ext cx="57308" cy="296218"/>
            </p14:xfrm>
          </p:contentPart>
        </mc:Choice>
        <mc:Fallback>
          <p:sp>
            <p:nvSpPr>
              <p:cNvPr id="1049845" name=""/>
              <p:cNvSpPr/>
              <p:nvPr/>
            </p:nvSpPr>
            <p:spPr>
              <a:xfrm>
                <a:off x="2018036" y="1405453"/>
                <a:ext cx="57308" cy="296218"/>
              </a:xfrm>
            </p:spPr>
          </p:sp>
        </mc:Fallback>
      </mc:AlternateContent>
      <mc:AlternateContent xmlns:mc="http://schemas.openxmlformats.org/markup-compatibility/2006">
        <mc:Choice xmlns:p14="http://schemas.microsoft.com/office/powerpoint/2010/main" Requires="p14">
          <p:contentPart p14:bwMode="auto" r:id="rId22">
            <p14:nvContentPartPr>
              <p14:cNvPr id="1049846" name=""/>
              <p14:cNvContentPartPr/>
              <p14:nvPr/>
            </p14:nvContentPartPr>
            <p14:xfrm>
              <a:off x="1998275" y="1544601"/>
              <a:ext cx="201316" cy="25646"/>
            </p14:xfrm>
          </p:contentPart>
        </mc:Choice>
        <mc:Fallback>
          <p:sp>
            <p:nvSpPr>
              <p:cNvPr id="1049846" name=""/>
              <p:cNvSpPr/>
              <p:nvPr/>
            </p:nvSpPr>
            <p:spPr>
              <a:xfrm>
                <a:off x="1998275" y="1544601"/>
                <a:ext cx="201316" cy="25646"/>
              </a:xfrm>
            </p:spPr>
          </p:sp>
        </mc:Fallback>
      </mc:AlternateContent>
      <mc:AlternateContent xmlns:mc="http://schemas.openxmlformats.org/markup-compatibility/2006">
        <mc:Choice xmlns:p14="http://schemas.microsoft.com/office/powerpoint/2010/main" Requires="p14">
          <p:contentPart p14:bwMode="auto" r:id="rId23">
            <p14:nvContentPartPr>
              <p14:cNvPr id="1049847" name=""/>
              <p14:cNvContentPartPr/>
              <p14:nvPr/>
            </p14:nvContentPartPr>
            <p14:xfrm>
              <a:off x="2298106" y="1553970"/>
              <a:ext cx="155643" cy="7963"/>
            </p14:xfrm>
          </p:contentPart>
        </mc:Choice>
        <mc:Fallback>
          <p:sp>
            <p:nvSpPr>
              <p:cNvPr id="1049847" name=""/>
              <p:cNvSpPr/>
              <p:nvPr/>
            </p:nvSpPr>
            <p:spPr>
              <a:xfrm>
                <a:off x="2298106" y="1553970"/>
                <a:ext cx="155643" cy="7963"/>
              </a:xfrm>
            </p:spPr>
          </p:sp>
        </mc:Fallback>
      </mc:AlternateContent>
      <mc:AlternateContent xmlns:mc="http://schemas.openxmlformats.org/markup-compatibility/2006">
        <mc:Choice xmlns:p14="http://schemas.microsoft.com/office/powerpoint/2010/main" Requires="p14">
          <p:contentPart p14:bwMode="auto" r:id="rId24">
            <p14:nvContentPartPr>
              <p14:cNvPr id="1049848" name=""/>
              <p14:cNvContentPartPr/>
              <p14:nvPr/>
            </p14:nvContentPartPr>
            <p14:xfrm>
              <a:off x="2335810" y="1483545"/>
              <a:ext cx="21946" cy="199264"/>
            </p14:xfrm>
          </p:contentPart>
        </mc:Choice>
        <mc:Fallback>
          <p:sp>
            <p:nvSpPr>
              <p:cNvPr id="1049848" name=""/>
              <p:cNvSpPr/>
              <p:nvPr/>
            </p:nvSpPr>
            <p:spPr>
              <a:xfrm>
                <a:off x="2335810" y="1483545"/>
                <a:ext cx="21946" cy="199264"/>
              </a:xfrm>
            </p:spPr>
          </p:sp>
        </mc:Fallback>
      </mc:AlternateContent>
      <mc:AlternateContent xmlns:mc="http://schemas.openxmlformats.org/markup-compatibility/2006">
        <mc:Choice xmlns:p14="http://schemas.microsoft.com/office/powerpoint/2010/main" Requires="p14">
          <p:contentPart p14:bwMode="auto" r:id="rId25">
            <p14:nvContentPartPr>
              <p14:cNvPr id="1049849" name=""/>
              <p14:cNvContentPartPr/>
              <p14:nvPr/>
            </p14:nvContentPartPr>
            <p14:xfrm>
              <a:off x="2586030" y="1362102"/>
              <a:ext cx="182409" cy="205553"/>
            </p14:xfrm>
          </p:contentPart>
        </mc:Choice>
        <mc:Fallback>
          <p:sp>
            <p:nvSpPr>
              <p:cNvPr id="1049849" name=""/>
              <p:cNvSpPr/>
              <p:nvPr/>
            </p:nvSpPr>
            <p:spPr>
              <a:xfrm>
                <a:off x="2586030" y="1362102"/>
                <a:ext cx="182409" cy="205553"/>
              </a:xfrm>
            </p:spPr>
          </p:sp>
        </mc:Fallback>
      </mc:AlternateContent>
      <mc:AlternateContent xmlns:mc="http://schemas.openxmlformats.org/markup-compatibility/2006">
        <mc:Choice xmlns:p14="http://schemas.microsoft.com/office/powerpoint/2010/main" Requires="p14">
          <p:contentPart p14:bwMode="auto" r:id="rId26">
            <p14:nvContentPartPr>
              <p14:cNvPr id="1049850" name=""/>
              <p14:cNvContentPartPr/>
              <p14:nvPr/>
            </p14:nvContentPartPr>
            <p14:xfrm>
              <a:off x="2773407" y="1536353"/>
              <a:ext cx="158711" cy="199358"/>
            </p14:xfrm>
          </p:contentPart>
        </mc:Choice>
        <mc:Fallback>
          <p:sp>
            <p:nvSpPr>
              <p:cNvPr id="1049850" name=""/>
              <p:cNvSpPr/>
              <p:nvPr/>
            </p:nvSpPr>
            <p:spPr>
              <a:xfrm>
                <a:off x="2773407" y="1536353"/>
                <a:ext cx="158711" cy="199358"/>
              </a:xfrm>
            </p:spPr>
          </p:sp>
        </mc:Fallback>
      </mc:AlternateContent>
      <mc:AlternateContent xmlns:mc="http://schemas.openxmlformats.org/markup-compatibility/2006">
        <mc:Choice xmlns:p14="http://schemas.microsoft.com/office/powerpoint/2010/main" Requires="p14">
          <p:contentPart p14:bwMode="auto" r:id="rId27">
            <p14:nvContentPartPr>
              <p14:cNvPr id="1049851" name=""/>
              <p14:cNvContentPartPr/>
              <p14:nvPr/>
            </p14:nvContentPartPr>
            <p14:xfrm>
              <a:off x="2194343" y="365613"/>
              <a:ext cx="316038" cy="929047"/>
            </p14:xfrm>
          </p:contentPart>
        </mc:Choice>
        <mc:Fallback>
          <p:sp>
            <p:nvSpPr>
              <p:cNvPr id="1049851" name=""/>
              <p:cNvSpPr/>
              <p:nvPr/>
            </p:nvSpPr>
            <p:spPr>
              <a:xfrm>
                <a:off x="2194343" y="365613"/>
                <a:ext cx="316038" cy="929047"/>
              </a:xfrm>
            </p:spPr>
          </p:sp>
        </mc:Fallback>
      </mc:AlternateContent>
      <mc:AlternateContent xmlns:mc="http://schemas.openxmlformats.org/markup-compatibility/2006">
        <mc:Choice xmlns:p14="http://schemas.microsoft.com/office/powerpoint/2010/main" Requires="p14">
          <p:contentPart p14:bwMode="auto" r:id="rId28">
            <p14:nvContentPartPr>
              <p14:cNvPr id="1049852" name=""/>
              <p14:cNvContentPartPr/>
              <p14:nvPr/>
            </p14:nvContentPartPr>
            <p14:xfrm>
              <a:off x="2759994" y="765266"/>
              <a:ext cx="366757" cy="24953"/>
            </p14:xfrm>
          </p:contentPart>
        </mc:Choice>
        <mc:Fallback>
          <p:sp>
            <p:nvSpPr>
              <p:cNvPr id="1049852" name=""/>
              <p:cNvSpPr/>
              <p:nvPr/>
            </p:nvSpPr>
            <p:spPr>
              <a:xfrm>
                <a:off x="2759994" y="765266"/>
                <a:ext cx="366757" cy="24953"/>
              </a:xfrm>
            </p:spPr>
          </p:sp>
        </mc:Fallback>
      </mc:AlternateContent>
      <mc:AlternateContent xmlns:mc="http://schemas.openxmlformats.org/markup-compatibility/2006">
        <mc:Choice xmlns:p14="http://schemas.microsoft.com/office/powerpoint/2010/main" Requires="p14">
          <p:contentPart p14:bwMode="auto" r:id="rId29">
            <p14:nvContentPartPr>
              <p14:cNvPr id="1049853" name=""/>
              <p14:cNvContentPartPr/>
              <p14:nvPr/>
            </p14:nvContentPartPr>
            <p14:xfrm>
              <a:off x="2743102" y="824518"/>
              <a:ext cx="396600" cy="61014"/>
            </p14:xfrm>
          </p:contentPart>
        </mc:Choice>
        <mc:Fallback>
          <p:sp>
            <p:nvSpPr>
              <p:cNvPr id="1049853" name=""/>
              <p:cNvSpPr/>
              <p:nvPr/>
            </p:nvSpPr>
            <p:spPr>
              <a:xfrm>
                <a:off x="2743102" y="824518"/>
                <a:ext cx="396600" cy="61014"/>
              </a:xfrm>
            </p:spPr>
          </p:sp>
        </mc:Fallback>
      </mc:AlternateContent>
      <mc:AlternateContent xmlns:mc="http://schemas.openxmlformats.org/markup-compatibility/2006">
        <mc:Choice xmlns:p14="http://schemas.microsoft.com/office/powerpoint/2010/main" Requires="p14">
          <p:contentPart p14:bwMode="auto" r:id="rId30">
            <p14:nvContentPartPr>
              <p14:cNvPr id="1049854" name=""/>
              <p14:cNvContentPartPr/>
              <p14:nvPr/>
            </p14:nvContentPartPr>
            <p14:xfrm>
              <a:off x="3016539" y="694905"/>
              <a:ext cx="181837" cy="203857"/>
            </p14:xfrm>
          </p:contentPart>
        </mc:Choice>
        <mc:Fallback>
          <p:sp>
            <p:nvSpPr>
              <p:cNvPr id="1049854" name=""/>
              <p:cNvSpPr/>
              <p:nvPr/>
            </p:nvSpPr>
            <p:spPr>
              <a:xfrm>
                <a:off x="3016539" y="694905"/>
                <a:ext cx="181837" cy="203857"/>
              </a:xfrm>
            </p:spPr>
          </p:sp>
        </mc:Fallback>
      </mc:AlternateContent>
      <mc:AlternateContent xmlns:mc="http://schemas.openxmlformats.org/markup-compatibility/2006">
        <mc:Choice xmlns:p14="http://schemas.microsoft.com/office/powerpoint/2010/main" Requires="p14">
          <p:contentPart p14:bwMode="auto" r:id="rId31">
            <p14:nvContentPartPr>
              <p14:cNvPr id="1049855" name=""/>
              <p14:cNvContentPartPr/>
              <p14:nvPr/>
            </p14:nvContentPartPr>
            <p14:xfrm>
              <a:off x="3528047" y="545404"/>
              <a:ext cx="448399" cy="335088"/>
            </p14:xfrm>
          </p:contentPart>
        </mc:Choice>
        <mc:Fallback>
          <p:sp>
            <p:nvSpPr>
              <p:cNvPr id="1049855" name=""/>
              <p:cNvSpPr/>
              <p:nvPr/>
            </p:nvSpPr>
            <p:spPr>
              <a:xfrm>
                <a:off x="3528047" y="545404"/>
                <a:ext cx="448399" cy="335088"/>
              </a:xfrm>
            </p:spPr>
          </p:sp>
        </mc:Fallback>
      </mc:AlternateContent>
      <mc:AlternateContent xmlns:mc="http://schemas.openxmlformats.org/markup-compatibility/2006">
        <mc:Choice xmlns:p14="http://schemas.microsoft.com/office/powerpoint/2010/main" Requires="p14">
          <p:contentPart p14:bwMode="auto" r:id="rId32">
            <p14:nvContentPartPr>
              <p14:cNvPr id="1049856" name=""/>
              <p14:cNvContentPartPr/>
              <p14:nvPr/>
            </p14:nvContentPartPr>
            <p14:xfrm>
              <a:off x="3624119" y="374223"/>
              <a:ext cx="342061" cy="69481"/>
            </p14:xfrm>
          </p:contentPart>
        </mc:Choice>
        <mc:Fallback>
          <p:sp>
            <p:nvSpPr>
              <p:cNvPr id="1049856" name=""/>
              <p:cNvSpPr/>
              <p:nvPr/>
            </p:nvSpPr>
            <p:spPr>
              <a:xfrm>
                <a:off x="3624119" y="374223"/>
                <a:ext cx="342061" cy="69481"/>
              </a:xfrm>
            </p:spPr>
          </p:sp>
        </mc:Fallback>
      </mc:AlternateContent>
      <mc:AlternateContent xmlns:mc="http://schemas.openxmlformats.org/markup-compatibility/2006">
        <mc:Choice xmlns:p14="http://schemas.microsoft.com/office/powerpoint/2010/main" Requires="p14">
          <p:contentPart p14:bwMode="auto" r:id="rId33">
            <p14:nvContentPartPr>
              <p14:cNvPr id="1049857" name=""/>
              <p14:cNvContentPartPr/>
              <p14:nvPr/>
            </p14:nvContentPartPr>
            <p14:xfrm>
              <a:off x="3863773" y="313719"/>
              <a:ext cx="174382" cy="165201"/>
            </p14:xfrm>
          </p:contentPart>
        </mc:Choice>
        <mc:Fallback>
          <p:sp>
            <p:nvSpPr>
              <p:cNvPr id="1049857" name=""/>
              <p:cNvSpPr/>
              <p:nvPr/>
            </p:nvSpPr>
            <p:spPr>
              <a:xfrm>
                <a:off x="3863773" y="313719"/>
                <a:ext cx="174382" cy="165201"/>
              </a:xfrm>
            </p:spPr>
          </p:sp>
        </mc:Fallback>
      </mc:AlternateContent>
      <mc:AlternateContent xmlns:mc="http://schemas.openxmlformats.org/markup-compatibility/2006">
        <mc:Choice xmlns:p14="http://schemas.microsoft.com/office/powerpoint/2010/main" Requires="p14">
          <p:contentPart p14:bwMode="auto" r:id="rId34">
            <p14:nvContentPartPr>
              <p14:cNvPr id="1049858" name=""/>
              <p14:cNvContentPartPr/>
              <p14:nvPr/>
            </p14:nvContentPartPr>
            <p14:xfrm>
              <a:off x="3757769" y="879684"/>
              <a:ext cx="180871" cy="145977"/>
            </p14:xfrm>
          </p:contentPart>
        </mc:Choice>
        <mc:Fallback>
          <p:sp>
            <p:nvSpPr>
              <p:cNvPr id="1049858" name=""/>
              <p:cNvSpPr/>
              <p:nvPr/>
            </p:nvSpPr>
            <p:spPr>
              <a:xfrm>
                <a:off x="3757769" y="879684"/>
                <a:ext cx="180871" cy="145977"/>
              </a:xfrm>
            </p:spPr>
          </p:sp>
        </mc:Fallback>
      </mc:AlternateContent>
      <mc:AlternateContent xmlns:mc="http://schemas.openxmlformats.org/markup-compatibility/2006">
        <mc:Choice xmlns:p14="http://schemas.microsoft.com/office/powerpoint/2010/main" Requires="p14">
          <p:contentPart p14:bwMode="auto" r:id="rId35">
            <p14:nvContentPartPr>
              <p14:cNvPr id="1049859" name=""/>
              <p14:cNvContentPartPr/>
              <p14:nvPr/>
            </p14:nvContentPartPr>
            <p14:xfrm>
              <a:off x="3948491" y="842181"/>
              <a:ext cx="84454" cy="128488"/>
            </p14:xfrm>
          </p:contentPart>
        </mc:Choice>
        <mc:Fallback>
          <p:sp>
            <p:nvSpPr>
              <p:cNvPr id="1049859" name=""/>
              <p:cNvSpPr/>
              <p:nvPr/>
            </p:nvSpPr>
            <p:spPr>
              <a:xfrm>
                <a:off x="3948491" y="842181"/>
                <a:ext cx="84454" cy="128488"/>
              </a:xfrm>
            </p:spPr>
          </p:sp>
        </mc:Fallback>
      </mc:AlternateContent>
      <mc:AlternateContent xmlns:mc="http://schemas.openxmlformats.org/markup-compatibility/2006">
        <mc:Choice xmlns:p14="http://schemas.microsoft.com/office/powerpoint/2010/main" Requires="p14">
          <p:contentPart p14:bwMode="auto" r:id="rId36">
            <p14:nvContentPartPr>
              <p14:cNvPr id="1049860" name=""/>
              <p14:cNvContentPartPr/>
              <p14:nvPr/>
            </p14:nvContentPartPr>
            <p14:xfrm>
              <a:off x="4068106" y="827961"/>
              <a:ext cx="251900" cy="368516"/>
            </p14:xfrm>
          </p:contentPart>
        </mc:Choice>
        <mc:Fallback>
          <p:sp>
            <p:nvSpPr>
              <p:cNvPr id="1049860" name=""/>
              <p:cNvSpPr/>
              <p:nvPr/>
            </p:nvSpPr>
            <p:spPr>
              <a:xfrm>
                <a:off x="4068106" y="827961"/>
                <a:ext cx="251900" cy="368516"/>
              </a:xfrm>
            </p:spPr>
          </p:sp>
        </mc:Fallback>
      </mc:AlternateContent>
      <mc:AlternateContent xmlns:mc="http://schemas.openxmlformats.org/markup-compatibility/2006">
        <mc:Choice xmlns:p14="http://schemas.microsoft.com/office/powerpoint/2010/main" Requires="p14">
          <p:contentPart p14:bwMode="auto" r:id="rId37">
            <p14:nvContentPartPr>
              <p14:cNvPr id="1049861" name=""/>
              <p14:cNvContentPartPr/>
              <p14:nvPr/>
            </p14:nvContentPartPr>
            <p14:xfrm>
              <a:off x="4471353" y="707577"/>
              <a:ext cx="162280" cy="12277"/>
            </p14:xfrm>
          </p:contentPart>
        </mc:Choice>
        <mc:Fallback>
          <p:sp>
            <p:nvSpPr>
              <p:cNvPr id="1049861" name=""/>
              <p:cNvSpPr/>
              <p:nvPr/>
            </p:nvSpPr>
            <p:spPr>
              <a:xfrm>
                <a:off x="4471353" y="707577"/>
                <a:ext cx="162280" cy="12277"/>
              </a:xfrm>
            </p:spPr>
          </p:sp>
        </mc:Fallback>
      </mc:AlternateContent>
      <mc:AlternateContent xmlns:mc="http://schemas.openxmlformats.org/markup-compatibility/2006">
        <mc:Choice xmlns:p14="http://schemas.microsoft.com/office/powerpoint/2010/main" Requires="p14">
          <p:contentPart p14:bwMode="auto" r:id="rId38">
            <p14:nvContentPartPr>
              <p14:cNvPr id="1049862" name=""/>
              <p14:cNvContentPartPr/>
              <p14:nvPr/>
            </p14:nvContentPartPr>
            <p14:xfrm>
              <a:off x="4462379" y="787248"/>
              <a:ext cx="191868" cy="37711"/>
            </p14:xfrm>
          </p:contentPart>
        </mc:Choice>
        <mc:Fallback>
          <p:sp>
            <p:nvSpPr>
              <p:cNvPr id="1049862" name=""/>
              <p:cNvSpPr/>
              <p:nvPr/>
            </p:nvSpPr>
            <p:spPr>
              <a:xfrm>
                <a:off x="4462379" y="787248"/>
                <a:ext cx="191868" cy="37711"/>
              </a:xfrm>
            </p:spPr>
          </p:sp>
        </mc:Fallback>
      </mc:AlternateContent>
      <mc:AlternateContent xmlns:mc="http://schemas.openxmlformats.org/markup-compatibility/2006">
        <mc:Choice xmlns:p14="http://schemas.microsoft.com/office/powerpoint/2010/main" Requires="p14">
          <p:contentPart p14:bwMode="auto" r:id="rId39">
            <p14:nvContentPartPr>
              <p14:cNvPr id="1049863" name=""/>
              <p14:cNvContentPartPr/>
              <p14:nvPr/>
            </p14:nvContentPartPr>
            <p14:xfrm>
              <a:off x="4841668" y="518910"/>
              <a:ext cx="256507" cy="241718"/>
            </p14:xfrm>
          </p:contentPart>
        </mc:Choice>
        <mc:Fallback>
          <p:sp>
            <p:nvSpPr>
              <p:cNvPr id="1049863" name=""/>
              <p:cNvSpPr/>
              <p:nvPr/>
            </p:nvSpPr>
            <p:spPr>
              <a:xfrm>
                <a:off x="4841668" y="518910"/>
                <a:ext cx="256507" cy="241718"/>
              </a:xfrm>
            </p:spPr>
          </p:sp>
        </mc:Fallback>
      </mc:AlternateContent>
      <mc:AlternateContent xmlns:mc="http://schemas.openxmlformats.org/markup-compatibility/2006">
        <mc:Choice xmlns:p14="http://schemas.microsoft.com/office/powerpoint/2010/main" Requires="p14">
          <p:contentPart p14:bwMode="auto" r:id="rId40">
            <p14:nvContentPartPr>
              <p14:cNvPr id="1049864" name=""/>
              <p14:cNvContentPartPr/>
              <p14:nvPr/>
            </p14:nvContentPartPr>
            <p14:xfrm>
              <a:off x="5115192" y="669370"/>
              <a:ext cx="40282" cy="156144"/>
            </p14:xfrm>
          </p:contentPart>
        </mc:Choice>
        <mc:Fallback>
          <p:sp>
            <p:nvSpPr>
              <p:cNvPr id="1049864" name=""/>
              <p:cNvSpPr/>
              <p:nvPr/>
            </p:nvSpPr>
            <p:spPr>
              <a:xfrm>
                <a:off x="5115192" y="669370"/>
                <a:ext cx="40282" cy="156144"/>
              </a:xfrm>
            </p:spPr>
          </p:sp>
        </mc:Fallback>
      </mc:AlternateContent>
      <mc:AlternateContent xmlns:mc="http://schemas.openxmlformats.org/markup-compatibility/2006">
        <mc:Choice xmlns:p14="http://schemas.microsoft.com/office/powerpoint/2010/main" Requires="p14">
          <p:contentPart p14:bwMode="auto" r:id="rId41">
            <p14:nvContentPartPr>
              <p14:cNvPr id="1049865" name=""/>
              <p14:cNvContentPartPr/>
              <p14:nvPr/>
            </p14:nvContentPartPr>
            <p14:xfrm>
              <a:off x="5339368" y="555749"/>
              <a:ext cx="237597" cy="189175"/>
            </p14:xfrm>
          </p:contentPart>
        </mc:Choice>
        <mc:Fallback>
          <p:sp>
            <p:nvSpPr>
              <p:cNvPr id="1049865" name=""/>
              <p:cNvSpPr/>
              <p:nvPr/>
            </p:nvSpPr>
            <p:spPr>
              <a:xfrm>
                <a:off x="5339368" y="555749"/>
                <a:ext cx="237597" cy="189175"/>
              </a:xfrm>
            </p:spPr>
          </p:sp>
        </mc:Fallback>
      </mc:AlternateContent>
      <mc:AlternateContent xmlns:mc="http://schemas.openxmlformats.org/markup-compatibility/2006">
        <mc:Choice xmlns:p14="http://schemas.microsoft.com/office/powerpoint/2010/main" Requires="p14">
          <p:contentPart p14:bwMode="auto" r:id="rId42">
            <p14:nvContentPartPr>
              <p14:cNvPr id="1049866" name=""/>
              <p14:cNvContentPartPr/>
              <p14:nvPr/>
            </p14:nvContentPartPr>
            <p14:xfrm>
              <a:off x="5510412" y="677684"/>
              <a:ext cx="167127" cy="137947"/>
            </p14:xfrm>
          </p:contentPart>
        </mc:Choice>
        <mc:Fallback>
          <p:sp>
            <p:nvSpPr>
              <p:cNvPr id="1049866" name=""/>
              <p:cNvSpPr/>
              <p:nvPr/>
            </p:nvSpPr>
            <p:spPr>
              <a:xfrm>
                <a:off x="5510412" y="677684"/>
                <a:ext cx="167127" cy="137947"/>
              </a:xfrm>
            </p:spPr>
          </p:sp>
        </mc:Fallback>
      </mc:AlternateContent>
      <mc:AlternateContent xmlns:mc="http://schemas.openxmlformats.org/markup-compatibility/2006">
        <mc:Choice xmlns:p14="http://schemas.microsoft.com/office/powerpoint/2010/main" Requires="p14">
          <p:contentPart p14:bwMode="auto" r:id="rId43">
            <p14:nvContentPartPr>
              <p14:cNvPr id="1049867" name=""/>
              <p14:cNvContentPartPr/>
              <p14:nvPr/>
            </p14:nvContentPartPr>
            <p14:xfrm>
              <a:off x="5540820" y="677684"/>
              <a:ext cx="153610" cy="103924"/>
            </p14:xfrm>
          </p:contentPart>
        </mc:Choice>
        <mc:Fallback>
          <p:sp>
            <p:nvSpPr>
              <p:cNvPr id="1049867" name=""/>
              <p:cNvSpPr/>
              <p:nvPr/>
            </p:nvSpPr>
            <p:spPr>
              <a:xfrm>
                <a:off x="5540820" y="677684"/>
                <a:ext cx="153610" cy="103924"/>
              </a:xfrm>
            </p:spPr>
          </p:sp>
        </mc:Fallback>
      </mc:AlternateContent>
      <mc:AlternateContent xmlns:mc="http://schemas.openxmlformats.org/markup-compatibility/2006">
        <mc:Choice xmlns:p14="http://schemas.microsoft.com/office/powerpoint/2010/main" Requires="p14">
          <p:contentPart p14:bwMode="auto" r:id="rId44">
            <p14:nvContentPartPr>
              <p14:cNvPr id="1049868" name=""/>
              <p14:cNvContentPartPr/>
              <p14:nvPr/>
            </p14:nvContentPartPr>
            <p14:xfrm>
              <a:off x="5301167" y="427471"/>
              <a:ext cx="238833" cy="16233"/>
            </p14:xfrm>
          </p:contentPart>
        </mc:Choice>
        <mc:Fallback>
          <p:sp>
            <p:nvSpPr>
              <p:cNvPr id="1049868" name=""/>
              <p:cNvSpPr/>
              <p:nvPr/>
            </p:nvSpPr>
            <p:spPr>
              <a:xfrm>
                <a:off x="5301167" y="427471"/>
                <a:ext cx="238833" cy="16233"/>
              </a:xfrm>
            </p:spPr>
          </p:sp>
        </mc:Fallback>
      </mc:AlternateContent>
      <mc:AlternateContent xmlns:mc="http://schemas.openxmlformats.org/markup-compatibility/2006">
        <mc:Choice xmlns:p14="http://schemas.microsoft.com/office/powerpoint/2010/main" Requires="p14">
          <p:contentPart p14:bwMode="auto" r:id="rId45">
            <p14:nvContentPartPr>
              <p14:cNvPr id="1049869" name=""/>
              <p14:cNvContentPartPr/>
              <p14:nvPr/>
            </p14:nvContentPartPr>
            <p14:xfrm>
              <a:off x="5495488" y="357002"/>
              <a:ext cx="86176" cy="167205"/>
            </p14:xfrm>
          </p:contentPart>
        </mc:Choice>
        <mc:Fallback>
          <p:sp>
            <p:nvSpPr>
              <p:cNvPr id="1049869" name=""/>
              <p:cNvSpPr/>
              <p:nvPr/>
            </p:nvSpPr>
            <p:spPr>
              <a:xfrm>
                <a:off x="5495488" y="357002"/>
                <a:ext cx="86176" cy="167205"/>
              </a:xfrm>
            </p:spPr>
          </p:sp>
        </mc:Fallback>
      </mc:AlternateContent>
      <mc:AlternateContent xmlns:mc="http://schemas.openxmlformats.org/markup-compatibility/2006">
        <mc:Choice xmlns:p14="http://schemas.microsoft.com/office/powerpoint/2010/main" Requires="p14">
          <p:contentPart p14:bwMode="auto" r:id="rId46">
            <p14:nvContentPartPr>
              <p14:cNvPr id="1049870" name=""/>
              <p14:cNvContentPartPr/>
              <p14:nvPr/>
            </p14:nvContentPartPr>
            <p14:xfrm>
              <a:off x="5779946" y="673402"/>
              <a:ext cx="194819" cy="29817"/>
            </p14:xfrm>
          </p:contentPart>
        </mc:Choice>
        <mc:Fallback>
          <p:sp>
            <p:nvSpPr>
              <p:cNvPr id="1049870" name=""/>
              <p:cNvSpPr/>
              <p:nvPr/>
            </p:nvSpPr>
            <p:spPr>
              <a:xfrm>
                <a:off x="5779946" y="673402"/>
                <a:ext cx="194819" cy="29817"/>
              </a:xfrm>
            </p:spPr>
          </p:sp>
        </mc:Fallback>
      </mc:AlternateContent>
      <mc:AlternateContent xmlns:mc="http://schemas.openxmlformats.org/markup-compatibility/2006">
        <mc:Choice xmlns:p14="http://schemas.microsoft.com/office/powerpoint/2010/main" Requires="p14">
          <p:contentPart p14:bwMode="auto" r:id="rId47">
            <p14:nvContentPartPr>
              <p14:cNvPr id="1049871" name=""/>
              <p14:cNvContentPartPr/>
              <p14:nvPr/>
            </p14:nvContentPartPr>
            <p14:xfrm>
              <a:off x="5871945" y="616813"/>
              <a:ext cx="13310" cy="175233"/>
            </p14:xfrm>
          </p:contentPart>
        </mc:Choice>
        <mc:Fallback>
          <p:sp>
            <p:nvSpPr>
              <p:cNvPr id="1049871" name=""/>
              <p:cNvSpPr/>
              <p:nvPr/>
            </p:nvSpPr>
            <p:spPr>
              <a:xfrm>
                <a:off x="5871945" y="616813"/>
                <a:ext cx="13310" cy="175233"/>
              </a:xfrm>
            </p:spPr>
          </p:sp>
        </mc:Fallback>
      </mc:AlternateContent>
      <mc:AlternateContent xmlns:mc="http://schemas.openxmlformats.org/markup-compatibility/2006">
        <mc:Choice xmlns:p14="http://schemas.microsoft.com/office/powerpoint/2010/main" Requires="p14">
          <p:contentPart p14:bwMode="auto" r:id="rId48">
            <p14:nvContentPartPr>
              <p14:cNvPr id="1049872" name=""/>
              <p14:cNvContentPartPr/>
              <p14:nvPr/>
            </p14:nvContentPartPr>
            <p14:xfrm>
              <a:off x="6051855" y="452315"/>
              <a:ext cx="233263" cy="234126"/>
            </p14:xfrm>
          </p:contentPart>
        </mc:Choice>
        <mc:Fallback>
          <p:sp>
            <p:nvSpPr>
              <p:cNvPr id="1049872" name=""/>
              <p:cNvSpPr/>
              <p:nvPr/>
            </p:nvSpPr>
            <p:spPr>
              <a:xfrm>
                <a:off x="6051855" y="452315"/>
                <a:ext cx="233263" cy="234126"/>
              </a:xfrm>
            </p:spPr>
          </p:sp>
        </mc:Fallback>
      </mc:AlternateContent>
      <mc:AlternateContent xmlns:mc="http://schemas.openxmlformats.org/markup-compatibility/2006">
        <mc:Choice xmlns:p14="http://schemas.microsoft.com/office/powerpoint/2010/main" Requires="p14">
          <p:contentPart p14:bwMode="auto" r:id="rId49">
            <p14:nvContentPartPr>
              <p14:cNvPr id="1049873" name=""/>
              <p14:cNvContentPartPr/>
              <p14:nvPr/>
            </p14:nvContentPartPr>
            <p14:xfrm>
              <a:off x="6296905" y="593745"/>
              <a:ext cx="98475" cy="187863"/>
            </p14:xfrm>
          </p:contentPart>
        </mc:Choice>
        <mc:Fallback>
          <p:sp>
            <p:nvSpPr>
              <p:cNvPr id="1049873" name=""/>
              <p:cNvSpPr/>
              <p:nvPr/>
            </p:nvSpPr>
            <p:spPr>
              <a:xfrm>
                <a:off x="6296905" y="593745"/>
                <a:ext cx="98475" cy="187863"/>
              </a:xfrm>
            </p:spPr>
          </p:sp>
        </mc:Fallback>
      </mc:AlternateContent>
      <mc:AlternateContent xmlns:mc="http://schemas.openxmlformats.org/markup-compatibility/2006">
        <mc:Choice xmlns:p14="http://schemas.microsoft.com/office/powerpoint/2010/main" Requires="p14">
          <p:contentPart p14:bwMode="auto" r:id="rId50">
            <p14:nvContentPartPr>
              <p14:cNvPr id="1049874" name=""/>
              <p14:cNvContentPartPr/>
              <p14:nvPr/>
            </p14:nvContentPartPr>
            <p14:xfrm>
              <a:off x="6520990" y="457995"/>
              <a:ext cx="166042" cy="174234"/>
            </p14:xfrm>
          </p:contentPart>
        </mc:Choice>
        <mc:Fallback>
          <p:sp>
            <p:nvSpPr>
              <p:cNvPr id="1049874" name=""/>
              <p:cNvSpPr/>
              <p:nvPr/>
            </p:nvSpPr>
            <p:spPr>
              <a:xfrm>
                <a:off x="6520990" y="457995"/>
                <a:ext cx="166042" cy="174234"/>
              </a:xfrm>
            </p:spPr>
          </p:sp>
        </mc:Fallback>
      </mc:AlternateContent>
      <mc:AlternateContent xmlns:mc="http://schemas.openxmlformats.org/markup-compatibility/2006">
        <mc:Choice xmlns:p14="http://schemas.microsoft.com/office/powerpoint/2010/main" Requires="p14">
          <p:contentPart p14:bwMode="auto" r:id="rId51">
            <p14:nvContentPartPr>
              <p14:cNvPr id="1049875" name=""/>
              <p14:cNvContentPartPr/>
              <p14:nvPr/>
            </p14:nvContentPartPr>
            <p14:xfrm>
              <a:off x="6672372" y="599592"/>
              <a:ext cx="96777" cy="294853"/>
            </p14:xfrm>
          </p:contentPart>
        </mc:Choice>
        <mc:Fallback>
          <p:sp>
            <p:nvSpPr>
              <p:cNvPr id="1049875" name=""/>
              <p:cNvSpPr/>
              <p:nvPr/>
            </p:nvSpPr>
            <p:spPr>
              <a:xfrm>
                <a:off x="6672372" y="599592"/>
                <a:ext cx="96777" cy="294853"/>
              </a:xfrm>
            </p:spPr>
          </p:sp>
        </mc:Fallback>
      </mc:AlternateContent>
      <mc:AlternateContent xmlns:mc="http://schemas.openxmlformats.org/markup-compatibility/2006">
        <mc:Choice xmlns:p14="http://schemas.microsoft.com/office/powerpoint/2010/main" Requires="p14">
          <p:contentPart p14:bwMode="auto" r:id="rId52">
            <p14:nvContentPartPr>
              <p14:cNvPr id="1049876" name=""/>
              <p14:cNvContentPartPr/>
              <p14:nvPr/>
            </p14:nvContentPartPr>
            <p14:xfrm>
              <a:off x="6524245" y="352188"/>
              <a:ext cx="228241" cy="39851"/>
            </p14:xfrm>
          </p:contentPart>
        </mc:Choice>
        <mc:Fallback>
          <p:sp>
            <p:nvSpPr>
              <p:cNvPr id="1049876" name=""/>
              <p:cNvSpPr/>
              <p:nvPr/>
            </p:nvSpPr>
            <p:spPr>
              <a:xfrm>
                <a:off x="6524245" y="352188"/>
                <a:ext cx="228241" cy="39851"/>
              </a:xfrm>
            </p:spPr>
          </p:sp>
        </mc:Fallback>
      </mc:AlternateContent>
      <mc:AlternateContent xmlns:mc="http://schemas.openxmlformats.org/markup-compatibility/2006">
        <mc:Choice xmlns:p14="http://schemas.microsoft.com/office/powerpoint/2010/main" Requires="p14">
          <p:contentPart p14:bwMode="auto" r:id="rId53">
            <p14:nvContentPartPr>
              <p14:cNvPr id="1049877" name=""/>
              <p14:cNvContentPartPr/>
              <p14:nvPr/>
            </p14:nvContentPartPr>
            <p14:xfrm>
              <a:off x="6678384" y="305336"/>
              <a:ext cx="106982" cy="156993"/>
            </p14:xfrm>
          </p:contentPart>
        </mc:Choice>
        <mc:Fallback>
          <p:sp>
            <p:nvSpPr>
              <p:cNvPr id="1049877" name=""/>
              <p:cNvSpPr/>
              <p:nvPr/>
            </p:nvSpPr>
            <p:spPr>
              <a:xfrm>
                <a:off x="6678384" y="305336"/>
                <a:ext cx="106982" cy="156993"/>
              </a:xfrm>
            </p:spPr>
          </p:sp>
        </mc:Fallback>
      </mc:AlternateContent>
      <mc:AlternateContent xmlns:mc="http://schemas.openxmlformats.org/markup-compatibility/2006">
        <mc:Choice xmlns:p14="http://schemas.microsoft.com/office/powerpoint/2010/main" Requires="p14">
          <p:contentPart p14:bwMode="auto" r:id="rId54">
            <p14:nvContentPartPr>
              <p14:cNvPr id="1049878" name=""/>
              <p14:cNvContentPartPr/>
              <p14:nvPr/>
            </p14:nvContentPartPr>
            <p14:xfrm>
              <a:off x="6892171" y="522520"/>
              <a:ext cx="124857" cy="8184"/>
            </p14:xfrm>
          </p:contentPart>
        </mc:Choice>
        <mc:Fallback>
          <p:sp>
            <p:nvSpPr>
              <p:cNvPr id="1049878" name=""/>
              <p:cNvSpPr/>
              <p:nvPr/>
            </p:nvSpPr>
            <p:spPr>
              <a:xfrm>
                <a:off x="6892171" y="522520"/>
                <a:ext cx="124857" cy="8184"/>
              </a:xfrm>
            </p:spPr>
          </p:sp>
        </mc:Fallback>
      </mc:AlternateContent>
      <mc:AlternateContent xmlns:mc="http://schemas.openxmlformats.org/markup-compatibility/2006">
        <mc:Choice xmlns:p14="http://schemas.microsoft.com/office/powerpoint/2010/main" Requires="p14">
          <p:contentPart p14:bwMode="auto" r:id="rId55">
            <p14:nvContentPartPr>
              <p14:cNvPr id="1049879" name=""/>
              <p14:cNvContentPartPr/>
              <p14:nvPr/>
            </p14:nvContentPartPr>
            <p14:xfrm>
              <a:off x="6909590" y="610382"/>
              <a:ext cx="115036" cy="15636"/>
            </p14:xfrm>
          </p:contentPart>
        </mc:Choice>
        <mc:Fallback>
          <p:sp>
            <p:nvSpPr>
              <p:cNvPr id="1049879" name=""/>
              <p:cNvSpPr/>
              <p:nvPr/>
            </p:nvSpPr>
            <p:spPr>
              <a:xfrm>
                <a:off x="6909590" y="610382"/>
                <a:ext cx="115036" cy="15636"/>
              </a:xfrm>
            </p:spPr>
          </p:sp>
        </mc:Fallback>
      </mc:AlternateContent>
      <mc:AlternateContent xmlns:mc="http://schemas.openxmlformats.org/markup-compatibility/2006">
        <mc:Choice xmlns:p14="http://schemas.microsoft.com/office/powerpoint/2010/main" Requires="p14">
          <p:contentPart p14:bwMode="auto" r:id="rId56">
            <p14:nvContentPartPr>
              <p14:cNvPr id="1049880" name=""/>
              <p14:cNvContentPartPr/>
              <p14:nvPr/>
            </p14:nvContentPartPr>
            <p14:xfrm>
              <a:off x="7116191" y="521500"/>
              <a:ext cx="98940" cy="102061"/>
            </p14:xfrm>
          </p:contentPart>
        </mc:Choice>
        <mc:Fallback>
          <p:sp>
            <p:nvSpPr>
              <p:cNvPr id="1049880" name=""/>
              <p:cNvSpPr/>
              <p:nvPr/>
            </p:nvSpPr>
            <p:spPr>
              <a:xfrm>
                <a:off x="7116191" y="521500"/>
                <a:ext cx="98940" cy="102061"/>
              </a:xfrm>
            </p:spPr>
          </p:sp>
        </mc:Fallback>
      </mc:AlternateContent>
      <mc:AlternateContent xmlns:mc="http://schemas.openxmlformats.org/markup-compatibility/2006">
        <mc:Choice xmlns:p14="http://schemas.microsoft.com/office/powerpoint/2010/main" Requires="p14">
          <p:contentPart p14:bwMode="auto" r:id="rId57">
            <p14:nvContentPartPr>
              <p14:cNvPr id="1049881" name=""/>
              <p14:cNvContentPartPr/>
              <p14:nvPr/>
            </p14:nvContentPartPr>
            <p14:xfrm>
              <a:off x="7210705" y="261985"/>
              <a:ext cx="193630" cy="371313"/>
            </p14:xfrm>
          </p:contentPart>
        </mc:Choice>
        <mc:Fallback>
          <p:sp>
            <p:nvSpPr>
              <p:cNvPr id="1049881" name=""/>
              <p:cNvSpPr/>
              <p:nvPr/>
            </p:nvSpPr>
            <p:spPr>
              <a:xfrm>
                <a:off x="7210705" y="261985"/>
                <a:ext cx="193630" cy="371313"/>
              </a:xfrm>
            </p:spPr>
          </p:sp>
        </mc:Fallback>
      </mc:AlternateContent>
      <mc:AlternateContent xmlns:mc="http://schemas.openxmlformats.org/markup-compatibility/2006">
        <mc:Choice xmlns:p14="http://schemas.microsoft.com/office/powerpoint/2010/main" Requires="p14">
          <p:contentPart p14:bwMode="auto" r:id="rId58">
            <p14:nvContentPartPr>
              <p14:cNvPr id="1049882" name=""/>
              <p14:cNvContentPartPr/>
              <p14:nvPr/>
            </p14:nvContentPartPr>
            <p14:xfrm>
              <a:off x="7149244" y="392039"/>
              <a:ext cx="213788" cy="51665"/>
            </p14:xfrm>
          </p:contentPart>
        </mc:Choice>
        <mc:Fallback>
          <p:sp>
            <p:nvSpPr>
              <p:cNvPr id="1049882" name=""/>
              <p:cNvSpPr/>
              <p:nvPr/>
            </p:nvSpPr>
            <p:spPr>
              <a:xfrm>
                <a:off x="7149244" y="392039"/>
                <a:ext cx="213788" cy="51665"/>
              </a:xfrm>
            </p:spPr>
          </p:sp>
        </mc:Fallback>
      </mc:AlternateContent>
      <mc:AlternateContent xmlns:mc="http://schemas.openxmlformats.org/markup-compatibility/2006">
        <mc:Choice xmlns:p14="http://schemas.microsoft.com/office/powerpoint/2010/main" Requires="p14">
          <p:contentPart p14:bwMode="auto" r:id="rId59">
            <p14:nvContentPartPr>
              <p14:cNvPr id="1049883" name=""/>
              <p14:cNvContentPartPr/>
              <p14:nvPr/>
            </p14:nvContentPartPr>
            <p14:xfrm>
              <a:off x="8037549" y="192207"/>
              <a:ext cx="1224764" cy="3524390"/>
            </p14:xfrm>
          </p:contentPart>
        </mc:Choice>
        <mc:Fallback>
          <p:sp>
            <p:nvSpPr>
              <p:cNvPr id="1049883" name=""/>
              <p:cNvSpPr/>
              <p:nvPr/>
            </p:nvSpPr>
            <p:spPr>
              <a:xfrm>
                <a:off x="8037549" y="192207"/>
                <a:ext cx="1224764" cy="3524390"/>
              </a:xfrm>
            </p:spPr>
          </p:sp>
        </mc:Fallback>
      </mc:AlternateContent>
      <mc:AlternateContent xmlns:mc="http://schemas.openxmlformats.org/markup-compatibility/2006">
        <mc:Choice xmlns:p14="http://schemas.microsoft.com/office/powerpoint/2010/main" Requires="p14">
          <p:contentPart p14:bwMode="auto" r:id="rId60">
            <p14:nvContentPartPr>
              <p14:cNvPr id="1049884" name=""/>
              <p14:cNvContentPartPr/>
              <p14:nvPr/>
            </p14:nvContentPartPr>
            <p14:xfrm>
              <a:off x="7968375" y="3572134"/>
              <a:ext cx="182623" cy="196176"/>
            </p14:xfrm>
          </p:contentPart>
        </mc:Choice>
        <mc:Fallback>
          <p:sp>
            <p:nvSpPr>
              <p:cNvPr id="1049884" name=""/>
              <p:cNvSpPr/>
              <p:nvPr/>
            </p:nvSpPr>
            <p:spPr>
              <a:xfrm>
                <a:off x="7968375" y="3572134"/>
                <a:ext cx="182623" cy="196176"/>
              </a:xfrm>
            </p:spPr>
          </p:sp>
        </mc:Fallback>
      </mc:AlternateContent>
      <mc:AlternateContent xmlns:mc="http://schemas.openxmlformats.org/markup-compatibility/2006">
        <mc:Choice xmlns:p14="http://schemas.microsoft.com/office/powerpoint/2010/main" Requires="p14">
          <p:contentPart p14:bwMode="auto" r:id="rId61">
            <p14:nvContentPartPr>
              <p14:cNvPr id="1049885" name=""/>
              <p14:cNvContentPartPr/>
              <p14:nvPr/>
            </p14:nvContentPartPr>
            <p14:xfrm>
              <a:off x="7517170" y="3976888"/>
              <a:ext cx="180344" cy="176282"/>
            </p14:xfrm>
          </p:contentPart>
        </mc:Choice>
        <mc:Fallback>
          <p:sp>
            <p:nvSpPr>
              <p:cNvPr id="1049885" name=""/>
              <p:cNvSpPr/>
              <p:nvPr/>
            </p:nvSpPr>
            <p:spPr>
              <a:xfrm>
                <a:off x="7517170" y="3976888"/>
                <a:ext cx="180344" cy="176282"/>
              </a:xfrm>
            </p:spPr>
          </p:sp>
        </mc:Fallback>
      </mc:AlternateContent>
      <mc:AlternateContent xmlns:mc="http://schemas.openxmlformats.org/markup-compatibility/2006">
        <mc:Choice xmlns:p14="http://schemas.microsoft.com/office/powerpoint/2010/main" Requires="p14">
          <p:contentPart p14:bwMode="auto" r:id="rId62">
            <p14:nvContentPartPr>
              <p14:cNvPr id="1049886" name=""/>
              <p14:cNvContentPartPr/>
              <p14:nvPr/>
            </p14:nvContentPartPr>
            <p14:xfrm>
              <a:off x="7583592" y="3997038"/>
              <a:ext cx="207016" cy="180029"/>
            </p14:xfrm>
          </p:contentPart>
        </mc:Choice>
        <mc:Fallback>
          <p:sp>
            <p:nvSpPr>
              <p:cNvPr id="1049886" name=""/>
              <p:cNvSpPr/>
              <p:nvPr/>
            </p:nvSpPr>
            <p:spPr>
              <a:xfrm>
                <a:off x="7583592" y="3997038"/>
                <a:ext cx="207016" cy="180029"/>
              </a:xfrm>
            </p:spPr>
          </p:sp>
        </mc:Fallback>
      </mc:AlternateContent>
      <mc:AlternateContent xmlns:mc="http://schemas.openxmlformats.org/markup-compatibility/2006">
        <mc:Choice xmlns:p14="http://schemas.microsoft.com/office/powerpoint/2010/main" Requires="p14">
          <p:contentPart p14:bwMode="auto" r:id="rId63">
            <p14:nvContentPartPr>
              <p14:cNvPr id="1049887" name=""/>
              <p14:cNvContentPartPr/>
              <p14:nvPr/>
            </p14:nvContentPartPr>
            <p14:xfrm>
              <a:off x="9073864" y="2643186"/>
              <a:ext cx="2387034" cy="70827"/>
            </p14:xfrm>
          </p:contentPart>
        </mc:Choice>
        <mc:Fallback>
          <p:sp>
            <p:nvSpPr>
              <p:cNvPr id="1049887" name=""/>
              <p:cNvSpPr/>
              <p:nvPr/>
            </p:nvSpPr>
            <p:spPr>
              <a:xfrm>
                <a:off x="9073864" y="2643186"/>
                <a:ext cx="2387034" cy="70827"/>
              </a:xfrm>
            </p:spPr>
          </p:sp>
        </mc:Fallback>
      </mc:AlternateContent>
      <mc:AlternateContent xmlns:mc="http://schemas.openxmlformats.org/markup-compatibility/2006">
        <mc:Choice xmlns:p14="http://schemas.microsoft.com/office/powerpoint/2010/main" Requires="p14">
          <p:contentPart p14:bwMode="auto" r:id="rId64">
            <p14:nvContentPartPr>
              <p14:cNvPr id="1049888" name=""/>
              <p14:cNvContentPartPr/>
              <p14:nvPr/>
            </p14:nvContentPartPr>
            <p14:xfrm>
              <a:off x="11195907" y="2593164"/>
              <a:ext cx="243534" cy="216272"/>
            </p14:xfrm>
          </p:contentPart>
        </mc:Choice>
        <mc:Fallback>
          <p:sp>
            <p:nvSpPr>
              <p:cNvPr id="1049888" name=""/>
              <p:cNvSpPr/>
              <p:nvPr/>
            </p:nvSpPr>
            <p:spPr>
              <a:xfrm>
                <a:off x="11195907" y="2593164"/>
                <a:ext cx="243534" cy="216272"/>
              </a:xfrm>
            </p:spPr>
          </p:sp>
        </mc:Fallback>
      </mc:AlternateContent>
      <mc:AlternateContent xmlns:mc="http://schemas.openxmlformats.org/markup-compatibility/2006">
        <mc:Choice xmlns:p14="http://schemas.microsoft.com/office/powerpoint/2010/main" Requires="p14">
          <p:contentPart p14:bwMode="auto" r:id="rId65">
            <p14:nvContentPartPr>
              <p14:cNvPr id="1049889" name=""/>
              <p14:cNvContentPartPr/>
              <p14:nvPr/>
            </p14:nvContentPartPr>
            <p14:xfrm>
              <a:off x="11319555" y="2913549"/>
              <a:ext cx="281450" cy="457099"/>
            </p14:xfrm>
          </p:contentPart>
        </mc:Choice>
        <mc:Fallback>
          <p:sp>
            <p:nvSpPr>
              <p:cNvPr id="1049889" name=""/>
              <p:cNvSpPr/>
              <p:nvPr/>
            </p:nvSpPr>
            <p:spPr>
              <a:xfrm>
                <a:off x="11319555" y="2913549"/>
                <a:ext cx="281450" cy="457099"/>
              </a:xfrm>
            </p:spPr>
          </p:sp>
        </mc:Fallback>
      </mc:AlternateContent>
      <mc:AlternateContent xmlns:mc="http://schemas.openxmlformats.org/markup-compatibility/2006">
        <mc:Choice xmlns:p14="http://schemas.microsoft.com/office/powerpoint/2010/main" Requires="p14">
          <p:contentPart p14:bwMode="auto" r:id="rId66">
            <p14:nvContentPartPr>
              <p14:cNvPr id="1049890" name=""/>
              <p14:cNvContentPartPr/>
              <p14:nvPr/>
            </p14:nvContentPartPr>
            <p14:xfrm>
              <a:off x="9150933" y="154338"/>
              <a:ext cx="149888" cy="150998"/>
            </p14:xfrm>
          </p:contentPart>
        </mc:Choice>
        <mc:Fallback>
          <p:sp>
            <p:nvSpPr>
              <p:cNvPr id="1049890" name=""/>
              <p:cNvSpPr/>
              <p:nvPr/>
            </p:nvSpPr>
            <p:spPr>
              <a:xfrm>
                <a:off x="9150933" y="154338"/>
                <a:ext cx="149888" cy="150998"/>
              </a:xfrm>
            </p:spPr>
          </p:sp>
        </mc:Fallback>
      </mc:AlternateContent>
      <mc:AlternateContent xmlns:mc="http://schemas.openxmlformats.org/markup-compatibility/2006">
        <mc:Choice xmlns:p14="http://schemas.microsoft.com/office/powerpoint/2010/main" Requires="p14">
          <p:contentPart p14:bwMode="auto" r:id="rId67">
            <p14:nvContentPartPr>
              <p14:cNvPr id="1049891" name=""/>
              <p14:cNvContentPartPr/>
              <p14:nvPr/>
            </p14:nvContentPartPr>
            <p14:xfrm>
              <a:off x="8731803" y="316030"/>
              <a:ext cx="190304" cy="400183"/>
            </p14:xfrm>
          </p:contentPart>
        </mc:Choice>
        <mc:Fallback>
          <p:sp>
            <p:nvSpPr>
              <p:cNvPr id="1049891" name=""/>
              <p:cNvSpPr/>
              <p:nvPr/>
            </p:nvSpPr>
            <p:spPr>
              <a:xfrm>
                <a:off x="8731803" y="316030"/>
                <a:ext cx="190304" cy="400183"/>
              </a:xfrm>
            </p:spPr>
          </p:sp>
        </mc:Fallback>
      </mc:AlternateContent>
      <mc:AlternateContent xmlns:mc="http://schemas.openxmlformats.org/markup-compatibility/2006">
        <mc:Choice xmlns:p14="http://schemas.microsoft.com/office/powerpoint/2010/main" Requires="p14">
          <p:contentPart p14:bwMode="auto" r:id="rId68">
            <p14:nvContentPartPr>
              <p14:cNvPr id="1049892" name=""/>
              <p14:cNvContentPartPr/>
              <p14:nvPr/>
            </p14:nvContentPartPr>
            <p14:xfrm>
              <a:off x="9766511" y="912656"/>
              <a:ext cx="90129" cy="99049"/>
            </p14:xfrm>
          </p:contentPart>
        </mc:Choice>
        <mc:Fallback>
          <p:sp>
            <p:nvSpPr>
              <p:cNvPr id="1049892" name=""/>
              <p:cNvSpPr/>
              <p:nvPr/>
            </p:nvSpPr>
            <p:spPr>
              <a:xfrm>
                <a:off x="9766511" y="912656"/>
                <a:ext cx="90129" cy="99049"/>
              </a:xfrm>
            </p:spPr>
          </p:sp>
        </mc:Fallback>
      </mc:AlternateContent>
      <mc:AlternateContent xmlns:mc="http://schemas.openxmlformats.org/markup-compatibility/2006">
        <mc:Choice xmlns:p14="http://schemas.microsoft.com/office/powerpoint/2010/main" Requires="p14">
          <p:contentPart p14:bwMode="auto" r:id="rId69">
            <p14:nvContentPartPr>
              <p14:cNvPr id="1049893" name=""/>
              <p14:cNvContentPartPr/>
              <p14:nvPr/>
            </p14:nvContentPartPr>
            <p14:xfrm>
              <a:off x="9988685" y="786062"/>
              <a:ext cx="50655" cy="187038"/>
            </p14:xfrm>
          </p:contentPart>
        </mc:Choice>
        <mc:Fallback>
          <p:sp>
            <p:nvSpPr>
              <p:cNvPr id="1049893" name=""/>
              <p:cNvSpPr/>
              <p:nvPr/>
            </p:nvSpPr>
            <p:spPr>
              <a:xfrm>
                <a:off x="9988685" y="786062"/>
                <a:ext cx="50655" cy="187038"/>
              </a:xfrm>
            </p:spPr>
          </p:sp>
        </mc:Fallback>
      </mc:AlternateContent>
      <mc:AlternateContent xmlns:mc="http://schemas.openxmlformats.org/markup-compatibility/2006">
        <mc:Choice xmlns:p14="http://schemas.microsoft.com/office/powerpoint/2010/main" Requires="p14">
          <p:contentPart p14:bwMode="auto" r:id="rId70">
            <p14:nvContentPartPr>
              <p14:cNvPr id="1049894" name=""/>
              <p14:cNvContentPartPr/>
              <p14:nvPr/>
            </p14:nvContentPartPr>
            <p14:xfrm>
              <a:off x="10024032" y="721040"/>
              <a:ext cx="197406" cy="140346"/>
            </p14:xfrm>
          </p:contentPart>
        </mc:Choice>
        <mc:Fallback>
          <p:sp>
            <p:nvSpPr>
              <p:cNvPr id="1049894" name=""/>
              <p:cNvSpPr/>
              <p:nvPr/>
            </p:nvSpPr>
            <p:spPr>
              <a:xfrm>
                <a:off x="10024032" y="721040"/>
                <a:ext cx="197406" cy="140346"/>
              </a:xfrm>
            </p:spPr>
          </p:sp>
        </mc:Fallback>
      </mc:AlternateContent>
      <mc:AlternateContent xmlns:mc="http://schemas.openxmlformats.org/markup-compatibility/2006">
        <mc:Choice xmlns:p14="http://schemas.microsoft.com/office/powerpoint/2010/main" Requires="p14">
          <p:contentPart p14:bwMode="auto" r:id="rId71">
            <p14:nvContentPartPr>
              <p14:cNvPr id="1049895" name=""/>
              <p14:cNvContentPartPr/>
              <p14:nvPr/>
            </p14:nvContentPartPr>
            <p14:xfrm>
              <a:off x="9775405" y="1050328"/>
              <a:ext cx="8225" cy="136493"/>
            </p14:xfrm>
          </p:contentPart>
        </mc:Choice>
        <mc:Fallback>
          <p:sp>
            <p:nvSpPr>
              <p:cNvPr id="1049895" name=""/>
              <p:cNvSpPr/>
              <p:nvPr/>
            </p:nvSpPr>
            <p:spPr>
              <a:xfrm>
                <a:off x="9775405" y="1050328"/>
                <a:ext cx="8225" cy="136493"/>
              </a:xfrm>
            </p:spPr>
          </p:sp>
        </mc:Fallback>
      </mc:AlternateContent>
      <mc:AlternateContent xmlns:mc="http://schemas.openxmlformats.org/markup-compatibility/2006">
        <mc:Choice xmlns:p14="http://schemas.microsoft.com/office/powerpoint/2010/main" Requires="p14">
          <p:contentPart p14:bwMode="auto" r:id="rId72">
            <p14:nvContentPartPr>
              <p14:cNvPr id="1049896" name=""/>
              <p14:cNvContentPartPr/>
              <p14:nvPr/>
            </p14:nvContentPartPr>
            <p14:xfrm>
              <a:off x="9757319" y="1545603"/>
              <a:ext cx="1194" cy="146135"/>
            </p14:xfrm>
          </p:contentPart>
        </mc:Choice>
        <mc:Fallback>
          <p:sp>
            <p:nvSpPr>
              <p:cNvPr id="1049896" name=""/>
              <p:cNvSpPr/>
              <p:nvPr/>
            </p:nvSpPr>
            <p:spPr>
              <a:xfrm>
                <a:off x="9757319" y="1545603"/>
                <a:ext cx="1194" cy="146135"/>
              </a:xfrm>
            </p:spPr>
          </p:sp>
        </mc:Fallback>
      </mc:AlternateContent>
      <mc:AlternateContent xmlns:mc="http://schemas.openxmlformats.org/markup-compatibility/2006">
        <mc:Choice xmlns:p14="http://schemas.microsoft.com/office/powerpoint/2010/main" Requires="p14">
          <p:contentPart p14:bwMode="auto" r:id="rId73">
            <p14:nvContentPartPr>
              <p14:cNvPr id="1049897" name=""/>
              <p14:cNvContentPartPr/>
              <p14:nvPr/>
            </p14:nvContentPartPr>
            <p14:xfrm>
              <a:off x="9781206" y="2018015"/>
              <a:ext cx="8060" cy="233990"/>
            </p14:xfrm>
          </p:contentPart>
        </mc:Choice>
        <mc:Fallback>
          <p:sp>
            <p:nvSpPr>
              <p:cNvPr id="1049897" name=""/>
              <p:cNvSpPr/>
              <p:nvPr/>
            </p:nvSpPr>
            <p:spPr>
              <a:xfrm>
                <a:off x="9781206" y="2018015"/>
                <a:ext cx="8060" cy="233990"/>
              </a:xfrm>
            </p:spPr>
          </p:sp>
        </mc:Fallback>
      </mc:AlternateContent>
      <mc:AlternateContent xmlns:mc="http://schemas.openxmlformats.org/markup-compatibility/2006">
        <mc:Choice xmlns:p14="http://schemas.microsoft.com/office/powerpoint/2010/main" Requires="p14">
          <p:contentPart p14:bwMode="auto" r:id="rId74">
            <p14:nvContentPartPr>
              <p14:cNvPr id="1049898" name=""/>
              <p14:cNvContentPartPr/>
              <p14:nvPr/>
            </p14:nvContentPartPr>
            <p14:xfrm>
              <a:off x="9780156" y="2540311"/>
              <a:ext cx="13688" cy="267020"/>
            </p14:xfrm>
          </p:contentPart>
        </mc:Choice>
        <mc:Fallback>
          <p:sp>
            <p:nvSpPr>
              <p:cNvPr id="1049898" name=""/>
              <p:cNvSpPr/>
              <p:nvPr/>
            </p:nvSpPr>
            <p:spPr>
              <a:xfrm>
                <a:off x="9780156" y="2540311"/>
                <a:ext cx="13688" cy="267020"/>
              </a:xfrm>
            </p:spPr>
          </p:sp>
        </mc:Fallback>
      </mc:AlternateContent>
      <mc:AlternateContent xmlns:mc="http://schemas.openxmlformats.org/markup-compatibility/2006">
        <mc:Choice xmlns:p14="http://schemas.microsoft.com/office/powerpoint/2010/main" Requires="p14">
          <p:contentPart p14:bwMode="auto" r:id="rId75">
            <p14:nvContentPartPr>
              <p14:cNvPr id="1049899" name=""/>
              <p14:cNvContentPartPr/>
              <p14:nvPr/>
            </p14:nvContentPartPr>
            <p14:xfrm>
              <a:off x="9711962" y="3133275"/>
              <a:ext cx="26492" cy="371681"/>
            </p14:xfrm>
          </p:contentPart>
        </mc:Choice>
        <mc:Fallback>
          <p:sp>
            <p:nvSpPr>
              <p:cNvPr id="1049899" name=""/>
              <p:cNvSpPr/>
              <p:nvPr/>
            </p:nvSpPr>
            <p:spPr>
              <a:xfrm>
                <a:off x="9711962" y="3133275"/>
                <a:ext cx="26492" cy="371681"/>
              </a:xfrm>
            </p:spPr>
          </p:sp>
        </mc:Fallback>
      </mc:AlternateContent>
      <mc:AlternateContent xmlns:mc="http://schemas.openxmlformats.org/markup-compatibility/2006">
        <mc:Choice xmlns:p14="http://schemas.microsoft.com/office/powerpoint/2010/main" Requires="p14">
          <p:contentPart p14:bwMode="auto" r:id="rId76">
            <p14:nvContentPartPr>
              <p14:cNvPr id="1049900" name=""/>
              <p14:cNvContentPartPr/>
              <p14:nvPr/>
            </p14:nvContentPartPr>
            <p14:xfrm>
              <a:off x="9082837" y="2748754"/>
              <a:ext cx="69294" cy="88619"/>
            </p14:xfrm>
          </p:contentPart>
        </mc:Choice>
        <mc:Fallback>
          <p:sp>
            <p:nvSpPr>
              <p:cNvPr id="1049900" name=""/>
              <p:cNvSpPr/>
              <p:nvPr/>
            </p:nvSpPr>
            <p:spPr>
              <a:xfrm>
                <a:off x="9082837" y="2748754"/>
                <a:ext cx="69294" cy="88619"/>
              </a:xfrm>
            </p:spPr>
          </p:sp>
        </mc:Fallback>
      </mc:AlternateContent>
      <mc:AlternateContent xmlns:mc="http://schemas.openxmlformats.org/markup-compatibility/2006">
        <mc:Choice xmlns:p14="http://schemas.microsoft.com/office/powerpoint/2010/main" Requires="p14">
          <p:contentPart p14:bwMode="auto" r:id="rId77">
            <p14:nvContentPartPr>
              <p14:cNvPr id="1049901" name=""/>
              <p14:cNvContentPartPr/>
              <p14:nvPr/>
            </p14:nvContentPartPr>
            <p14:xfrm>
              <a:off x="9302960" y="3045385"/>
              <a:ext cx="118175" cy="132055"/>
            </p14:xfrm>
          </p:contentPart>
        </mc:Choice>
        <mc:Fallback>
          <p:sp>
            <p:nvSpPr>
              <p:cNvPr id="1049901" name=""/>
              <p:cNvSpPr/>
              <p:nvPr/>
            </p:nvSpPr>
            <p:spPr>
              <a:xfrm>
                <a:off x="9302960" y="3045385"/>
                <a:ext cx="118175" cy="132055"/>
              </a:xfrm>
            </p:spPr>
          </p:sp>
        </mc:Fallback>
      </mc:AlternateContent>
      <mc:AlternateContent xmlns:mc="http://schemas.openxmlformats.org/markup-compatibility/2006">
        <mc:Choice xmlns:p14="http://schemas.microsoft.com/office/powerpoint/2010/main" Requires="p14">
          <p:contentPart p14:bwMode="auto" r:id="rId78">
            <p14:nvContentPartPr>
              <p14:cNvPr id="1049902" name=""/>
              <p14:cNvContentPartPr/>
              <p14:nvPr/>
            </p14:nvContentPartPr>
            <p14:xfrm>
              <a:off x="9553171" y="3364285"/>
              <a:ext cx="180471" cy="150753"/>
            </p14:xfrm>
          </p:contentPart>
        </mc:Choice>
        <mc:Fallback>
          <p:sp>
            <p:nvSpPr>
              <p:cNvPr id="1049902" name=""/>
              <p:cNvSpPr/>
              <p:nvPr/>
            </p:nvSpPr>
            <p:spPr>
              <a:xfrm>
                <a:off x="9553171" y="3364285"/>
                <a:ext cx="180471" cy="150753"/>
              </a:xfrm>
            </p:spPr>
          </p:sp>
        </mc:Fallback>
      </mc:AlternateContent>
      <mc:AlternateContent xmlns:mc="http://schemas.openxmlformats.org/markup-compatibility/2006">
        <mc:Choice xmlns:p14="http://schemas.microsoft.com/office/powerpoint/2010/main" Requires="p14">
          <p:contentPart p14:bwMode="auto" r:id="rId79">
            <p14:nvContentPartPr>
              <p14:cNvPr id="1049903" name=""/>
              <p14:cNvContentPartPr/>
              <p14:nvPr/>
            </p14:nvContentPartPr>
            <p14:xfrm>
              <a:off x="9658530" y="3475849"/>
              <a:ext cx="47300" cy="59029"/>
            </p14:xfrm>
          </p:contentPart>
        </mc:Choice>
        <mc:Fallback>
          <p:sp>
            <p:nvSpPr>
              <p:cNvPr id="1049903" name=""/>
              <p:cNvSpPr/>
              <p:nvPr/>
            </p:nvSpPr>
            <p:spPr>
              <a:xfrm>
                <a:off x="9658530" y="3475849"/>
                <a:ext cx="47300" cy="59029"/>
              </a:xfrm>
            </p:spPr>
          </p:sp>
        </mc:Fallback>
      </mc:AlternateContent>
      <mc:AlternateContent xmlns:mc="http://schemas.openxmlformats.org/markup-compatibility/2006">
        <mc:Choice xmlns:p14="http://schemas.microsoft.com/office/powerpoint/2010/main" Requires="p14">
          <p:contentPart p14:bwMode="auto" r:id="rId80">
            <p14:nvContentPartPr>
              <p14:cNvPr id="1049904" name=""/>
              <p14:cNvContentPartPr/>
              <p14:nvPr/>
            </p14:nvContentPartPr>
            <p14:xfrm>
              <a:off x="9969713" y="3312026"/>
              <a:ext cx="5824" cy="280606"/>
            </p14:xfrm>
          </p:contentPart>
        </mc:Choice>
        <mc:Fallback>
          <p:sp>
            <p:nvSpPr>
              <p:cNvPr id="1049904" name=""/>
              <p:cNvSpPr/>
              <p:nvPr/>
            </p:nvSpPr>
            <p:spPr>
              <a:xfrm>
                <a:off x="9969713" y="3312026"/>
                <a:ext cx="5824" cy="280606"/>
              </a:xfrm>
            </p:spPr>
          </p:sp>
        </mc:Fallback>
      </mc:AlternateContent>
      <mc:AlternateContent xmlns:mc="http://schemas.openxmlformats.org/markup-compatibility/2006">
        <mc:Choice xmlns:p14="http://schemas.microsoft.com/office/powerpoint/2010/main" Requires="p14">
          <p:contentPart p14:bwMode="auto" r:id="rId81">
            <p14:nvContentPartPr>
              <p14:cNvPr id="1049905" name=""/>
              <p14:cNvContentPartPr/>
              <p14:nvPr/>
            </p14:nvContentPartPr>
            <p14:xfrm>
              <a:off x="9963855" y="3442080"/>
              <a:ext cx="220007" cy="27417"/>
            </p14:xfrm>
          </p:contentPart>
        </mc:Choice>
        <mc:Fallback>
          <p:sp>
            <p:nvSpPr>
              <p:cNvPr id="1049905" name=""/>
              <p:cNvSpPr/>
              <p:nvPr/>
            </p:nvSpPr>
            <p:spPr>
              <a:xfrm>
                <a:off x="9963855" y="3442080"/>
                <a:ext cx="220007" cy="27417"/>
              </a:xfrm>
            </p:spPr>
          </p:sp>
        </mc:Fallback>
      </mc:AlternateContent>
      <mc:AlternateContent xmlns:mc="http://schemas.openxmlformats.org/markup-compatibility/2006">
        <mc:Choice xmlns:p14="http://schemas.microsoft.com/office/powerpoint/2010/main" Requires="p14">
          <p:contentPart p14:bwMode="auto" r:id="rId82">
            <p14:nvContentPartPr>
              <p14:cNvPr id="1049906" name=""/>
              <p14:cNvContentPartPr/>
              <p14:nvPr/>
            </p14:nvContentPartPr>
            <p14:xfrm>
              <a:off x="10177643" y="3320636"/>
              <a:ext cx="27124" cy="355422"/>
            </p14:xfrm>
          </p:contentPart>
        </mc:Choice>
        <mc:Fallback>
          <p:sp>
            <p:nvSpPr>
              <p:cNvPr id="1049906" name=""/>
              <p:cNvSpPr/>
              <p:nvPr/>
            </p:nvSpPr>
            <p:spPr>
              <a:xfrm>
                <a:off x="10177643" y="3320636"/>
                <a:ext cx="27124" cy="355422"/>
              </a:xfrm>
            </p:spPr>
          </p:sp>
        </mc:Fallback>
      </mc:AlternateContent>
      <mc:AlternateContent xmlns:mc="http://schemas.openxmlformats.org/markup-compatibility/2006">
        <mc:Choice xmlns:p14="http://schemas.microsoft.com/office/powerpoint/2010/main" Requires="p14">
          <p:contentPart p14:bwMode="auto" r:id="rId83">
            <p14:nvContentPartPr>
              <p14:cNvPr id="1049907" name=""/>
              <p14:cNvContentPartPr/>
              <p14:nvPr/>
            </p14:nvContentPartPr>
            <p14:xfrm>
              <a:off x="7089067" y="244654"/>
              <a:ext cx="369704" cy="17330"/>
            </p14:xfrm>
          </p:contentPart>
        </mc:Choice>
        <mc:Fallback>
          <p:sp>
            <p:nvSpPr>
              <p:cNvPr id="1049907" name=""/>
              <p:cNvSpPr/>
              <p:nvPr/>
            </p:nvSpPr>
            <p:spPr>
              <a:xfrm>
                <a:off x="7089067" y="244654"/>
                <a:ext cx="369704" cy="17330"/>
              </a:xfrm>
            </p:spPr>
          </p:sp>
        </mc:Fallback>
      </mc:AlternateContent>
      <mc:AlternateContent xmlns:mc="http://schemas.openxmlformats.org/markup-compatibility/2006">
        <mc:Choice xmlns:p14="http://schemas.microsoft.com/office/powerpoint/2010/main" Requires="p14">
          <p:contentPart p14:bwMode="auto" r:id="rId84">
            <p14:nvContentPartPr>
              <p14:cNvPr id="1049908" name=""/>
              <p14:cNvContentPartPr/>
              <p14:nvPr/>
            </p14:nvContentPartPr>
            <p14:xfrm>
              <a:off x="7397344" y="166671"/>
              <a:ext cx="124068" cy="174129"/>
            </p14:xfrm>
          </p:contentPart>
        </mc:Choice>
        <mc:Fallback>
          <p:sp>
            <p:nvSpPr>
              <p:cNvPr id="1049908" name=""/>
              <p:cNvSpPr/>
              <p:nvPr/>
            </p:nvSpPr>
            <p:spPr>
              <a:xfrm>
                <a:off x="7397344" y="166671"/>
                <a:ext cx="124068" cy="174129"/>
              </a:xfrm>
            </p:spPr>
          </p:sp>
        </mc:Fallback>
      </mc:AlternateContent>
      <mc:AlternateContent xmlns:mc="http://schemas.openxmlformats.org/markup-compatibility/2006">
        <mc:Choice xmlns:p14="http://schemas.microsoft.com/office/powerpoint/2010/main" Requires="p14">
          <p:contentPart p14:bwMode="auto" r:id="rId85">
            <p14:nvContentPartPr>
              <p14:cNvPr id="1049909" name=""/>
              <p14:cNvContentPartPr/>
              <p14:nvPr/>
            </p14:nvContentPartPr>
            <p14:xfrm>
              <a:off x="9321963" y="3069436"/>
              <a:ext cx="1229733" cy="1489876"/>
            </p14:xfrm>
          </p:contentPart>
        </mc:Choice>
        <mc:Fallback>
          <p:sp>
            <p:nvSpPr>
              <p:cNvPr id="1049909" name=""/>
              <p:cNvSpPr/>
              <p:nvPr/>
            </p:nvSpPr>
            <p:spPr>
              <a:xfrm>
                <a:off x="9321963" y="3069436"/>
                <a:ext cx="1229733" cy="1489876"/>
              </a:xfrm>
            </p:spPr>
          </p:sp>
        </mc:Fallback>
      </mc:AlternateContent>
      <mc:AlternateContent xmlns:mc="http://schemas.openxmlformats.org/markup-compatibility/2006">
        <mc:Choice xmlns:p14="http://schemas.microsoft.com/office/powerpoint/2010/main" Requires="p14">
          <p:contentPart p14:bwMode="auto" r:id="rId86">
            <p14:nvContentPartPr>
              <p14:cNvPr id="1049910" name=""/>
              <p14:cNvContentPartPr/>
              <p14:nvPr/>
            </p14:nvContentPartPr>
            <p14:xfrm>
              <a:off x="10348415" y="4456385"/>
              <a:ext cx="277510" cy="178093"/>
            </p14:xfrm>
          </p:contentPart>
        </mc:Choice>
        <mc:Fallback>
          <p:sp>
            <p:nvSpPr>
              <p:cNvPr id="1049910" name=""/>
              <p:cNvSpPr/>
              <p:nvPr/>
            </p:nvSpPr>
            <p:spPr>
              <a:xfrm>
                <a:off x="10348415" y="4456385"/>
                <a:ext cx="277510" cy="178093"/>
              </a:xfrm>
            </p:spPr>
          </p:sp>
        </mc:Fallback>
      </mc:AlternateContent>
      <mc:AlternateContent xmlns:mc="http://schemas.openxmlformats.org/markup-compatibility/2006">
        <mc:Choice xmlns:p14="http://schemas.microsoft.com/office/powerpoint/2010/main" Requires="p14">
          <p:contentPart p14:bwMode="auto" r:id="rId87">
            <p14:nvContentPartPr>
              <p14:cNvPr id="1049911" name=""/>
              <p14:cNvContentPartPr/>
              <p14:nvPr/>
            </p14:nvContentPartPr>
            <p14:xfrm>
              <a:off x="10285906" y="4750640"/>
              <a:ext cx="227726" cy="187142"/>
            </p14:xfrm>
          </p:contentPart>
        </mc:Choice>
        <mc:Fallback>
          <p:sp>
            <p:nvSpPr>
              <p:cNvPr id="1049911" name=""/>
              <p:cNvSpPr/>
              <p:nvPr/>
            </p:nvSpPr>
            <p:spPr>
              <a:xfrm>
                <a:off x="10285906" y="4750640"/>
                <a:ext cx="227726" cy="187142"/>
              </a:xfrm>
            </p:spPr>
          </p:sp>
        </mc:Fallback>
      </mc:AlternateContent>
      <mc:AlternateContent xmlns:mc="http://schemas.openxmlformats.org/markup-compatibility/2006">
        <mc:Choice xmlns:p14="http://schemas.microsoft.com/office/powerpoint/2010/main" Requires="p14">
          <p:contentPart p14:bwMode="auto" r:id="rId88">
            <p14:nvContentPartPr>
              <p14:cNvPr id="1049912" name=""/>
              <p14:cNvContentPartPr/>
              <p14:nvPr/>
            </p14:nvContentPartPr>
            <p14:xfrm>
              <a:off x="10459179" y="4872084"/>
              <a:ext cx="214663" cy="225664"/>
            </p14:xfrm>
          </p:contentPart>
        </mc:Choice>
        <mc:Fallback>
          <p:sp>
            <p:nvSpPr>
              <p:cNvPr id="1049912" name=""/>
              <p:cNvSpPr/>
              <p:nvPr/>
            </p:nvSpPr>
            <p:spPr>
              <a:xfrm>
                <a:off x="10459179" y="4872084"/>
                <a:ext cx="214663" cy="225664"/>
              </a:xfrm>
            </p:spPr>
          </p:sp>
        </mc:Fallback>
      </mc:AlternateContent>
      <mc:AlternateContent xmlns:mc="http://schemas.openxmlformats.org/markup-compatibility/2006">
        <mc:Choice xmlns:p14="http://schemas.microsoft.com/office/powerpoint/2010/main" Requires="p14">
          <p:contentPart p14:bwMode="auto" r:id="rId89">
            <p14:nvContentPartPr>
              <p14:cNvPr id="1049914" name=""/>
              <p14:cNvContentPartPr/>
              <p14:nvPr/>
            </p14:nvContentPartPr>
            <p14:xfrm>
              <a:off x="9185245" y="140244"/>
              <a:ext cx="1883194" cy="4538826"/>
            </p14:xfrm>
          </p:contentPart>
        </mc:Choice>
        <mc:Fallback>
          <p:sp>
            <p:nvSpPr>
              <p:cNvPr id="1049914" name=""/>
              <p:cNvSpPr/>
              <p:nvPr/>
            </p:nvSpPr>
            <p:spPr>
              <a:xfrm>
                <a:off x="9185245" y="140244"/>
                <a:ext cx="1883194" cy="4538826"/>
              </a:xfrm>
            </p:spPr>
          </p:sp>
        </mc:Fallback>
      </mc:AlternateContent>
      <mc:AlternateContent xmlns:mc="http://schemas.openxmlformats.org/markup-compatibility/2006">
        <mc:Choice xmlns:p14="http://schemas.microsoft.com/office/powerpoint/2010/main" Requires="p14">
          <p:contentPart p14:bwMode="auto" r:id="rId90">
            <p14:nvContentPartPr>
              <p14:cNvPr id="1049915" name=""/>
              <p14:cNvContentPartPr/>
              <p14:nvPr/>
            </p14:nvContentPartPr>
            <p14:xfrm>
              <a:off x="10520231" y="4585845"/>
              <a:ext cx="117808" cy="139764"/>
            </p14:xfrm>
          </p:contentPart>
        </mc:Choice>
        <mc:Fallback>
          <p:sp>
            <p:nvSpPr>
              <p:cNvPr id="1049915" name=""/>
              <p:cNvSpPr/>
              <p:nvPr/>
            </p:nvSpPr>
            <p:spPr>
              <a:xfrm>
                <a:off x="10520231" y="4585845"/>
                <a:ext cx="117808" cy="139764"/>
              </a:xfrm>
            </p:spPr>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cxnSp>
        <p:nvCxnSpPr>
          <p:cNvPr id="3145768" name="Straight Arrow Connector 3"/>
          <p:cNvCxnSpPr>
            <a:cxnSpLocks/>
          </p:cNvCxnSpPr>
          <p:nvPr/>
        </p:nvCxnSpPr>
        <p:spPr>
          <a:xfrm flipV="1">
            <a:off x="924616" y="276184"/>
            <a:ext cx="0" cy="1561476"/>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69" name="Straight Arrow Connector 4"/>
          <p:cNvCxnSpPr>
            <a:cxnSpLocks/>
          </p:cNvCxnSpPr>
          <p:nvPr/>
        </p:nvCxnSpPr>
        <p:spPr>
          <a:xfrm>
            <a:off x="912972" y="1837659"/>
            <a:ext cx="2029724" cy="0"/>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916" name="TextBox 5"/>
          <p:cNvSpPr txBox="1"/>
          <p:nvPr/>
        </p:nvSpPr>
        <p:spPr>
          <a:xfrm>
            <a:off x="606478" y="127295"/>
            <a:ext cx="335280" cy="447040"/>
          </a:xfrm>
          <a:prstGeom prst="rect"/>
          <a:noFill/>
        </p:spPr>
        <p:txBody>
          <a:bodyPr rtlCol="0" wrap="none">
            <a:spAutoFit/>
          </a:bodyPr>
          <a:p>
            <a:r>
              <a:rPr b="1" dirty="0" sz="2400" lang="fr-FR"/>
              <a:t>z</a:t>
            </a:r>
          </a:p>
        </p:txBody>
      </p:sp>
      <p:sp>
        <p:nvSpPr>
          <p:cNvPr id="1048917" name="TextBox 6"/>
          <p:cNvSpPr txBox="1"/>
          <p:nvPr/>
        </p:nvSpPr>
        <p:spPr>
          <a:xfrm>
            <a:off x="2779831" y="1735512"/>
            <a:ext cx="325730" cy="461665"/>
          </a:xfrm>
          <a:prstGeom prst="rect"/>
          <a:noFill/>
        </p:spPr>
        <p:txBody>
          <a:bodyPr rtlCol="0" wrap="none">
            <a:spAutoFit/>
          </a:bodyPr>
          <a:p>
            <a:r>
              <a:rPr b="1" dirty="0" sz="2400" lang="fr-FR"/>
              <a:t>x</a:t>
            </a:r>
          </a:p>
        </p:txBody>
      </p:sp>
      <p:cxnSp>
        <p:nvCxnSpPr>
          <p:cNvPr id="3145770" name="Straight Arrow Connector 8"/>
          <p:cNvCxnSpPr>
            <a:cxnSpLocks/>
          </p:cNvCxnSpPr>
          <p:nvPr/>
        </p:nvCxnSpPr>
        <p:spPr>
          <a:xfrm flipV="1">
            <a:off x="912972" y="1004341"/>
            <a:ext cx="1110700" cy="833318"/>
          </a:xfrm>
          <a:prstGeom prst="straightConnector1"/>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918" name="TextBox 10"/>
          <p:cNvSpPr txBox="1">
            <a:spLocks noChangeAspect="1" noMove="1" noResize="1" noRot="1" noAdjustHandles="1" noEditPoints="1" noChangeArrowheads="1" noChangeShapeType="1" noTextEdit="1"/>
          </p:cNvSpPr>
          <p:nvPr/>
        </p:nvSpPr>
        <p:spPr>
          <a:xfrm>
            <a:off x="5269042" y="45351"/>
            <a:ext cx="2286000" cy="461665"/>
          </a:xfrm>
          <a:prstGeom prst="rect"/>
          <a:blipFill>
            <a:blip xmlns:r="http://schemas.openxmlformats.org/officeDocument/2006/relationships" r:embed="rId1"/>
            <a:stretch>
              <a:fillRect b="-9211"/>
            </a:stretch>
          </a:blipFill>
        </p:spPr>
        <p:txBody>
          <a:bodyPr/>
          <a:p>
            <a:r>
              <a:rPr lang="fr-FR">
                <a:noFill/>
              </a:rPr>
              <a:t> </a:t>
            </a:r>
          </a:p>
        </p:txBody>
      </p:sp>
      <p:sp>
        <p:nvSpPr>
          <p:cNvPr id="1048919" name="TextBox 12"/>
          <p:cNvSpPr txBox="1">
            <a:spLocks noChangeAspect="1" noMove="1" noResize="1" noRot="1" noAdjustHandles="1" noEditPoints="1" noChangeArrowheads="1" noChangeShapeType="1" noTextEdit="1"/>
          </p:cNvSpPr>
          <p:nvPr/>
        </p:nvSpPr>
        <p:spPr>
          <a:xfrm>
            <a:off x="1371600" y="565818"/>
            <a:ext cx="652072" cy="461665"/>
          </a:xfrm>
          <a:prstGeom prst="rect"/>
          <a:blipFill>
            <a:blip xmlns:r="http://schemas.openxmlformats.org/officeDocument/2006/relationships" r:embed="rId2"/>
            <a:stretch>
              <a:fillRect b="-7895"/>
            </a:stretch>
          </a:blipFill>
        </p:spPr>
        <p:txBody>
          <a:bodyPr/>
          <a:p>
            <a:r>
              <a:rPr lang="fr-FR">
                <a:noFill/>
              </a:rPr>
              <a:t> </a:t>
            </a:r>
          </a:p>
        </p:txBody>
      </p:sp>
      <p:sp>
        <p:nvSpPr>
          <p:cNvPr id="1048920" name="Arc 13"/>
          <p:cNvSpPr/>
          <p:nvPr/>
        </p:nvSpPr>
        <p:spPr>
          <a:xfrm>
            <a:off x="936261" y="1576123"/>
            <a:ext cx="484309" cy="780442"/>
          </a:xfrm>
          <a:prstGeom prst="arc">
            <a:avLst>
              <a:gd name="adj1" fmla="val 17125449"/>
              <a:gd name="adj2" fmla="val 2001925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lang="fr-FR"/>
          </a:p>
        </p:txBody>
      </p:sp>
      <p:sp>
        <p:nvSpPr>
          <p:cNvPr id="1048921" name="TextBox 14"/>
          <p:cNvSpPr txBox="1">
            <a:spLocks noChangeAspect="1" noMove="1" noResize="1" noRot="1" noAdjustHandles="1" noEditPoints="1" noChangeArrowheads="1" noChangeShapeType="1" noTextEdit="1"/>
          </p:cNvSpPr>
          <p:nvPr/>
        </p:nvSpPr>
        <p:spPr>
          <a:xfrm>
            <a:off x="1431291" y="1468328"/>
            <a:ext cx="275717" cy="369332"/>
          </a:xfrm>
          <a:prstGeom prst="rect"/>
          <a:blipFill>
            <a:blip xmlns:r="http://schemas.openxmlformats.org/officeDocument/2006/relationships" r:embed="rId3"/>
            <a:stretch>
              <a:fillRect l="-15556" r="-17778"/>
            </a:stretch>
          </a:blipFill>
        </p:spPr>
        <p:txBody>
          <a:bodyPr/>
          <a:p>
            <a:r>
              <a:rPr lang="fr-FR">
                <a:noFill/>
              </a:rPr>
              <a:t> </a:t>
            </a:r>
          </a:p>
        </p:txBody>
      </p:sp>
      <p:sp>
        <p:nvSpPr>
          <p:cNvPr id="1048922" name="TextBox 15"/>
          <p:cNvSpPr txBox="1">
            <a:spLocks noChangeAspect="1" noMove="1" noResize="1" noRot="1" noAdjustHandles="1" noEditPoints="1" noChangeArrowheads="1" noChangeShapeType="1" noTextEdit="1"/>
          </p:cNvSpPr>
          <p:nvPr/>
        </p:nvSpPr>
        <p:spPr>
          <a:xfrm>
            <a:off x="4805005" y="760293"/>
            <a:ext cx="2581989" cy="1375633"/>
          </a:xfrm>
          <a:prstGeom prst="rect"/>
          <a:blipFill>
            <a:blip xmlns:r="http://schemas.openxmlformats.org/officeDocument/2006/relationships" r:embed="rId4"/>
            <a:stretch>
              <a:fillRect/>
            </a:stretch>
          </a:blipFill>
        </p:spPr>
        <p:txBody>
          <a:bodyPr/>
          <a:p>
            <a:r>
              <a:rPr lang="fr-FR">
                <a:noFill/>
              </a:rPr>
              <a:t> </a:t>
            </a:r>
          </a:p>
        </p:txBody>
      </p:sp>
      <p:sp>
        <p:nvSpPr>
          <p:cNvPr id="1048923" name="TextBox 16"/>
          <p:cNvSpPr txBox="1">
            <a:spLocks noChangeAspect="1" noMove="1" noResize="1" noRot="1" noAdjustHandles="1" noEditPoints="1" noChangeArrowheads="1" noChangeShapeType="1" noTextEdit="1"/>
          </p:cNvSpPr>
          <p:nvPr/>
        </p:nvSpPr>
        <p:spPr>
          <a:xfrm>
            <a:off x="7555042" y="1205556"/>
            <a:ext cx="392736" cy="430887"/>
          </a:xfrm>
          <a:prstGeom prst="rect"/>
          <a:blipFill>
            <a:blip xmlns:r="http://schemas.openxmlformats.org/officeDocument/2006/relationships" r:embed="rId5"/>
            <a:stretch>
              <a:fillRect/>
            </a:stretch>
          </a:blipFill>
        </p:spPr>
        <p:txBody>
          <a:bodyPr/>
          <a:p>
            <a:r>
              <a:rPr lang="fr-FR">
                <a:noFill/>
              </a:rPr>
              <a:t> </a:t>
            </a:r>
          </a:p>
        </p:txBody>
      </p:sp>
      <p:sp>
        <p:nvSpPr>
          <p:cNvPr id="1048924" name="TextBox 17"/>
          <p:cNvSpPr txBox="1">
            <a:spLocks noChangeAspect="1" noMove="1" noResize="1" noRot="1" noAdjustHandles="1" noEditPoints="1" noChangeArrowheads="1" noChangeShapeType="1" noTextEdit="1"/>
          </p:cNvSpPr>
          <p:nvPr/>
        </p:nvSpPr>
        <p:spPr>
          <a:xfrm>
            <a:off x="8238411" y="796650"/>
            <a:ext cx="3232167" cy="1375633"/>
          </a:xfrm>
          <a:prstGeom prst="rect"/>
          <a:blipFill>
            <a:blip xmlns:r="http://schemas.openxmlformats.org/officeDocument/2006/relationships" r:embed="rId6"/>
            <a:stretch>
              <a:fillRect/>
            </a:stretch>
          </a:blipFill>
        </p:spPr>
        <p:txBody>
          <a:bodyPr/>
          <a:p>
            <a:r>
              <a:rPr lang="fr-FR">
                <a:noFill/>
              </a:rPr>
              <a:t> </a:t>
            </a:r>
          </a:p>
        </p:txBody>
      </p:sp>
      <p:sp>
        <p:nvSpPr>
          <p:cNvPr id="1048925" name="TextBox 18"/>
          <p:cNvSpPr txBox="1">
            <a:spLocks noChangeAspect="1" noMove="1" noResize="1" noRot="1" noAdjustHandles="1" noEditPoints="1" noChangeArrowheads="1" noChangeShapeType="1" noTextEdit="1"/>
          </p:cNvSpPr>
          <p:nvPr/>
        </p:nvSpPr>
        <p:spPr>
          <a:xfrm>
            <a:off x="550909" y="1674261"/>
            <a:ext cx="341025" cy="461665"/>
          </a:xfrm>
          <a:prstGeom prst="rect"/>
          <a:blipFill>
            <a:blip xmlns:r="http://schemas.openxmlformats.org/officeDocument/2006/relationships" r:embed="rId7"/>
            <a:stretch>
              <a:fillRect l="-3571" r="-12500"/>
            </a:stretch>
          </a:blipFill>
        </p:spPr>
        <p:txBody>
          <a:bodyPr/>
          <a:p>
            <a:r>
              <a:rPr lang="fr-FR">
                <a:noFill/>
              </a:rPr>
              <a:t> </a:t>
            </a:r>
          </a:p>
        </p:txBody>
      </p:sp>
      <p:sp>
        <p:nvSpPr>
          <p:cNvPr id="1048926" name="TextBox 20"/>
          <p:cNvSpPr txBox="1">
            <a:spLocks noChangeAspect="1" noMove="1" noResize="1" noRot="1" noAdjustHandles="1" noEditPoints="1" noChangeArrowheads="1" noChangeShapeType="1" noTextEdit="1"/>
          </p:cNvSpPr>
          <p:nvPr/>
        </p:nvSpPr>
        <p:spPr>
          <a:xfrm>
            <a:off x="197842" y="2486300"/>
            <a:ext cx="2581989" cy="508857"/>
          </a:xfrm>
          <a:prstGeom prst="rect"/>
          <a:blipFill>
            <a:blip xmlns:r="http://schemas.openxmlformats.org/officeDocument/2006/relationships" r:embed="rId8"/>
            <a:stretch>
              <a:fillRect/>
            </a:stretch>
          </a:blipFill>
        </p:spPr>
        <p:txBody>
          <a:bodyPr/>
          <a:p>
            <a:r>
              <a:rPr lang="fr-FR">
                <a:noFill/>
              </a:rPr>
              <a:t> </a:t>
            </a:r>
          </a:p>
        </p:txBody>
      </p:sp>
      <p:sp>
        <p:nvSpPr>
          <p:cNvPr id="1048927" name="TextBox 21"/>
          <p:cNvSpPr txBox="1">
            <a:spLocks noChangeAspect="1" noMove="1" noResize="1" noRot="1" noAdjustHandles="1" noEditPoints="1" noChangeArrowheads="1" noChangeShapeType="1" noTextEdit="1"/>
          </p:cNvSpPr>
          <p:nvPr/>
        </p:nvSpPr>
        <p:spPr>
          <a:xfrm>
            <a:off x="3087481" y="2630751"/>
            <a:ext cx="392736" cy="430887"/>
          </a:xfrm>
          <a:prstGeom prst="rect"/>
          <a:blipFill>
            <a:blip xmlns:r="http://schemas.openxmlformats.org/officeDocument/2006/relationships" r:embed="rId9"/>
            <a:stretch>
              <a:fillRect/>
            </a:stretch>
          </a:blipFill>
        </p:spPr>
        <p:txBody>
          <a:bodyPr/>
          <a:p>
            <a:r>
              <a:rPr lang="fr-FR">
                <a:noFill/>
              </a:rPr>
              <a:t> </a:t>
            </a:r>
          </a:p>
        </p:txBody>
      </p:sp>
      <p:sp>
        <p:nvSpPr>
          <p:cNvPr id="1048928" name="TextBox 22"/>
          <p:cNvSpPr txBox="1">
            <a:spLocks noChangeAspect="1" noMove="1" noResize="1" noRot="1" noAdjustHandles="1" noEditPoints="1" noChangeArrowheads="1" noChangeShapeType="1" noTextEdit="1"/>
          </p:cNvSpPr>
          <p:nvPr/>
        </p:nvSpPr>
        <p:spPr>
          <a:xfrm>
            <a:off x="3787867" y="2260247"/>
            <a:ext cx="3895682" cy="1942455"/>
          </a:xfrm>
          <a:prstGeom prst="rect"/>
          <a:blipFill>
            <a:blip xmlns:r="http://schemas.openxmlformats.org/officeDocument/2006/relationships" r:embed="rId10"/>
            <a:stretch>
              <a:fillRect/>
            </a:stretch>
          </a:blipFill>
        </p:spPr>
        <p:txBody>
          <a:bodyPr/>
          <a:p>
            <a:r>
              <a:rPr lang="fr-FR">
                <a:noFill/>
              </a:rPr>
              <a:t> </a:t>
            </a:r>
          </a:p>
        </p:txBody>
      </p:sp>
      <p:sp>
        <p:nvSpPr>
          <p:cNvPr id="1048929" name="TextBox 23"/>
          <p:cNvSpPr txBox="1"/>
          <p:nvPr/>
        </p:nvSpPr>
        <p:spPr>
          <a:xfrm>
            <a:off x="606478" y="4586990"/>
            <a:ext cx="3916680" cy="447041"/>
          </a:xfrm>
          <a:prstGeom prst="rect"/>
          <a:noFill/>
        </p:spPr>
        <p:txBody>
          <a:bodyPr rtlCol="0" wrap="none">
            <a:spAutoFit/>
          </a:bodyPr>
          <a:p>
            <a:r>
              <a:rPr dirty="0" sz="2400" lang="fr-FR"/>
              <a:t>L’équation de la trajectoire :</a:t>
            </a:r>
          </a:p>
        </p:txBody>
      </p:sp>
      <p:sp>
        <p:nvSpPr>
          <p:cNvPr id="1048930" name="TextBox 26"/>
          <p:cNvSpPr txBox="1">
            <a:spLocks noChangeAspect="1" noMove="1" noResize="1" noRot="1" noAdjustHandles="1" noEditPoints="1" noChangeArrowheads="1" noChangeShapeType="1" noTextEdit="1"/>
          </p:cNvSpPr>
          <p:nvPr/>
        </p:nvSpPr>
        <p:spPr>
          <a:xfrm>
            <a:off x="4093016" y="4845249"/>
            <a:ext cx="5201296" cy="866071"/>
          </a:xfrm>
          <a:prstGeom prst="rect"/>
          <a:blipFill>
            <a:blip xmlns:r="http://schemas.openxmlformats.org/officeDocument/2006/relationships" r:embed="rId11"/>
            <a:stretch>
              <a:fillRect/>
            </a:stretch>
          </a:blipFill>
        </p:spPr>
        <p:txBody>
          <a:bodyPr/>
          <a:p>
            <a:r>
              <a:rPr dirty="0" lang="fr-FR">
                <a:noFill/>
              </a:rPr>
              <a:t> </a:t>
            </a:r>
          </a:p>
        </p:txBody>
      </p:sp>
      <mc:AlternateContent xmlns:mc="http://schemas.openxmlformats.org/markup-compatibility/2006">
        <mc:Choice xmlns:p14="http://schemas.microsoft.com/office/powerpoint/2010/main" Requires="p14">
          <p:contentPart p14:bwMode="auto" r:id="rId12">
            <p14:nvContentPartPr>
              <p14:cNvPr id="1049923" name=""/>
              <p14:cNvContentPartPr/>
              <p14:nvPr/>
            </p14:nvContentPartPr>
            <p14:xfrm>
              <a:off x="466920" y="2968032"/>
              <a:ext cx="2240764" cy="54292"/>
            </p14:xfrm>
          </p:contentPart>
        </mc:Choice>
        <mc:Fallback>
          <p:sp>
            <p:nvSpPr>
              <p:cNvPr id="1049923" name=""/>
              <p:cNvSpPr/>
              <p:nvPr/>
            </p:nvSpPr>
            <p:spPr>
              <a:xfrm>
                <a:off x="466920" y="2968032"/>
                <a:ext cx="2240764" cy="54292"/>
              </a:xfrm>
            </p:spPr>
          </p:sp>
        </mc:Fallback>
      </mc:AlternateContent>
      <mc:AlternateContent xmlns:mc="http://schemas.openxmlformats.org/markup-compatibility/2006">
        <mc:Choice xmlns:p14="http://schemas.microsoft.com/office/powerpoint/2010/main" Requires="p14">
          <p:contentPart p14:bwMode="auto" r:id="rId13">
            <p14:nvContentPartPr>
              <p14:cNvPr id="1049924" name=""/>
              <p14:cNvContentPartPr/>
              <p14:nvPr/>
            </p14:nvContentPartPr>
            <p14:xfrm>
              <a:off x="5486450" y="465528"/>
              <a:ext cx="2051389" cy="53789"/>
            </p14:xfrm>
          </p:contentPart>
        </mc:Choice>
        <mc:Fallback>
          <p:sp>
            <p:nvSpPr>
              <p:cNvPr id="1049924" name=""/>
              <p:cNvSpPr/>
              <p:nvPr/>
            </p:nvSpPr>
            <p:spPr>
              <a:xfrm>
                <a:off x="5486450" y="465528"/>
                <a:ext cx="2051389" cy="53789"/>
              </a:xfrm>
            </p:spPr>
          </p:sp>
        </mc:Fallback>
      </mc:AlternateContent>
      <mc:AlternateContent xmlns:mc="http://schemas.openxmlformats.org/markup-compatibility/2006">
        <mc:Choice xmlns:p14="http://schemas.microsoft.com/office/powerpoint/2010/main" Requires="p14">
          <p:contentPart p14:bwMode="auto" r:id="rId14">
            <p14:nvContentPartPr>
              <p14:cNvPr id="1049925" name=""/>
              <p14:cNvContentPartPr/>
              <p14:nvPr/>
            </p14:nvContentPartPr>
            <p14:xfrm>
              <a:off x="807744" y="1674173"/>
              <a:ext cx="239053" cy="287938"/>
            </p14:xfrm>
          </p:contentPart>
        </mc:Choice>
        <mc:Fallback>
          <p:sp>
            <p:nvSpPr>
              <p:cNvPr id="1049925" name=""/>
              <p:cNvSpPr/>
              <p:nvPr/>
            </p:nvSpPr>
            <p:spPr>
              <a:xfrm>
                <a:off x="807744" y="1674173"/>
                <a:ext cx="239053" cy="287938"/>
              </a:xfrm>
            </p:spPr>
          </p:sp>
        </mc:Fallback>
      </mc:AlternateContent>
      <mc:AlternateContent xmlns:mc="http://schemas.openxmlformats.org/markup-compatibility/2006">
        <mc:Choice xmlns:p14="http://schemas.microsoft.com/office/powerpoint/2010/main" Requires="p14">
          <p:contentPart p14:bwMode="auto" r:id="rId15">
            <p14:nvContentPartPr>
              <p14:cNvPr id="1049926" name=""/>
              <p14:cNvContentPartPr/>
              <p14:nvPr/>
            </p14:nvContentPartPr>
            <p14:xfrm>
              <a:off x="905582" y="1717524"/>
              <a:ext cx="108741" cy="181719"/>
            </p14:xfrm>
          </p:contentPart>
        </mc:Choice>
        <mc:Fallback>
          <p:sp>
            <p:nvSpPr>
              <p:cNvPr id="1049926" name=""/>
              <p:cNvSpPr/>
              <p:nvPr/>
            </p:nvSpPr>
            <p:spPr>
              <a:xfrm>
                <a:off x="905582" y="1717524"/>
                <a:ext cx="108741" cy="181719"/>
              </a:xfrm>
            </p:spPr>
          </p:sp>
        </mc:Fallback>
      </mc:AlternateContent>
      <mc:AlternateContent xmlns:mc="http://schemas.openxmlformats.org/markup-compatibility/2006">
        <mc:Choice xmlns:p14="http://schemas.microsoft.com/office/powerpoint/2010/main" Requires="p14">
          <p:contentPart p14:bwMode="auto" r:id="rId16">
            <p14:nvContentPartPr>
              <p14:cNvPr id="1049927" name=""/>
              <p14:cNvContentPartPr/>
              <p14:nvPr/>
            </p14:nvContentPartPr>
            <p14:xfrm>
              <a:off x="852267" y="1743654"/>
              <a:ext cx="115076" cy="186470"/>
            </p14:xfrm>
          </p:contentPart>
        </mc:Choice>
        <mc:Fallback>
          <p:sp>
            <p:nvSpPr>
              <p:cNvPr id="1049927" name=""/>
              <p:cNvSpPr/>
              <p:nvPr/>
            </p:nvSpPr>
            <p:spPr>
              <a:xfrm>
                <a:off x="852267" y="1743654"/>
                <a:ext cx="115076" cy="186470"/>
              </a:xfrm>
            </p:spPr>
          </p:sp>
        </mc:Fallback>
      </mc:AlternateContent>
      <mc:AlternateContent xmlns:mc="http://schemas.openxmlformats.org/markup-compatibility/2006">
        <mc:Choice xmlns:p14="http://schemas.microsoft.com/office/powerpoint/2010/main" Requires="p14">
          <p:contentPart p14:bwMode="auto" r:id="rId17">
            <p14:nvContentPartPr>
              <p14:cNvPr id="1049928" name=""/>
              <p14:cNvContentPartPr/>
              <p14:nvPr/>
            </p14:nvContentPartPr>
            <p14:xfrm>
              <a:off x="880843" y="2014489"/>
              <a:ext cx="162239" cy="305211"/>
            </p14:xfrm>
          </p:contentPart>
        </mc:Choice>
        <mc:Fallback>
          <p:sp>
            <p:nvSpPr>
              <p:cNvPr id="1049928" name=""/>
              <p:cNvSpPr/>
              <p:nvPr/>
            </p:nvSpPr>
            <p:spPr>
              <a:xfrm>
                <a:off x="880843" y="2014489"/>
                <a:ext cx="162239" cy="305211"/>
              </a:xfrm>
            </p:spPr>
          </p:sp>
        </mc:Fallback>
      </mc:AlternateContent>
      <mc:AlternateContent xmlns:mc="http://schemas.openxmlformats.org/markup-compatibility/2006">
        <mc:Choice xmlns:p14="http://schemas.microsoft.com/office/powerpoint/2010/main" Requires="p14">
          <p:contentPart p14:bwMode="auto" r:id="rId18">
            <p14:nvContentPartPr>
              <p14:cNvPr id="1049929" name=""/>
              <p14:cNvContentPartPr/>
              <p14:nvPr/>
            </p14:nvContentPartPr>
            <p14:xfrm>
              <a:off x="6182184" y="1463452"/>
              <a:ext cx="2611071" cy="29109"/>
            </p14:xfrm>
          </p:contentPart>
        </mc:Choice>
        <mc:Fallback>
          <p:sp>
            <p:nvSpPr>
              <p:cNvPr id="1049929" name=""/>
              <p:cNvSpPr/>
              <p:nvPr/>
            </p:nvSpPr>
            <p:spPr>
              <a:xfrm>
                <a:off x="6182184" y="1463452"/>
                <a:ext cx="2611071" cy="29109"/>
              </a:xfrm>
            </p:spPr>
          </p:sp>
        </mc:Fallback>
      </mc:AlternateContent>
      <mc:AlternateContent xmlns:mc="http://schemas.openxmlformats.org/markup-compatibility/2006">
        <mc:Choice xmlns:p14="http://schemas.microsoft.com/office/powerpoint/2010/main" Requires="p14">
          <p:contentPart p14:bwMode="auto" r:id="rId19">
            <p14:nvContentPartPr>
              <p14:cNvPr id="1049930" name=""/>
              <p14:cNvContentPartPr/>
              <p14:nvPr/>
            </p14:nvContentPartPr>
            <p14:xfrm>
              <a:off x="8697491" y="1414361"/>
              <a:ext cx="161234" cy="204568"/>
            </p14:xfrm>
          </p:contentPart>
        </mc:Choice>
        <mc:Fallback>
          <p:sp>
            <p:nvSpPr>
              <p:cNvPr id="1049930" name=""/>
              <p:cNvSpPr/>
              <p:nvPr/>
            </p:nvSpPr>
            <p:spPr>
              <a:xfrm>
                <a:off x="8697491" y="1414361"/>
                <a:ext cx="161234" cy="204568"/>
              </a:xfrm>
            </p:spPr>
          </p:sp>
        </mc:Fallback>
      </mc:AlternateContent>
      <mc:AlternateContent xmlns:mc="http://schemas.openxmlformats.org/markup-compatibility/2006">
        <mc:Choice xmlns:p14="http://schemas.microsoft.com/office/powerpoint/2010/main" Requires="p14">
          <p:contentPart p14:bwMode="auto" r:id="rId20">
            <p14:nvContentPartPr>
              <p14:cNvPr id="1049931" name=""/>
              <p14:cNvContentPartPr/>
              <p14:nvPr/>
            </p14:nvContentPartPr>
            <p14:xfrm>
              <a:off x="6182184" y="1128123"/>
              <a:ext cx="115590" cy="57107"/>
            </p14:xfrm>
          </p:contentPart>
        </mc:Choice>
        <mc:Fallback>
          <p:sp>
            <p:nvSpPr>
              <p:cNvPr id="1049931" name=""/>
              <p:cNvSpPr/>
              <p:nvPr/>
            </p:nvSpPr>
            <p:spPr>
              <a:xfrm>
                <a:off x="6182184" y="1128123"/>
                <a:ext cx="115590" cy="57107"/>
              </a:xfrm>
            </p:spPr>
          </p:sp>
        </mc:Fallback>
      </mc:AlternateContent>
      <mc:AlternateContent xmlns:mc="http://schemas.openxmlformats.org/markup-compatibility/2006">
        <mc:Choice xmlns:p14="http://schemas.microsoft.com/office/powerpoint/2010/main" Requires="p14">
          <p:contentPart p14:bwMode="auto" r:id="rId21">
            <p14:nvContentPartPr>
              <p14:cNvPr id="1049932" name=""/>
              <p14:cNvContentPartPr/>
              <p14:nvPr/>
            </p14:nvContentPartPr>
            <p14:xfrm>
              <a:off x="9835582" y="1189290"/>
              <a:ext cx="1024507" cy="23451"/>
            </p14:xfrm>
          </p:contentPart>
        </mc:Choice>
        <mc:Fallback>
          <p:sp>
            <p:nvSpPr>
              <p:cNvPr id="1049932" name=""/>
              <p:cNvSpPr/>
              <p:nvPr/>
            </p:nvSpPr>
            <p:spPr>
              <a:xfrm>
                <a:off x="9835582" y="1189290"/>
                <a:ext cx="1024507" cy="23451"/>
              </a:xfrm>
            </p:spPr>
          </p:sp>
        </mc:Fallback>
      </mc:AlternateContent>
      <mc:AlternateContent xmlns:mc="http://schemas.openxmlformats.org/markup-compatibility/2006">
        <mc:Choice xmlns:p14="http://schemas.microsoft.com/office/powerpoint/2010/main" Requires="p14">
          <p:contentPart p14:bwMode="auto" r:id="rId22">
            <p14:nvContentPartPr>
              <p14:cNvPr id="1049933" name=""/>
              <p14:cNvContentPartPr/>
              <p14:nvPr/>
            </p14:nvContentPartPr>
            <p14:xfrm>
              <a:off x="8816172" y="653564"/>
              <a:ext cx="2269784" cy="606750"/>
            </p14:xfrm>
          </p:contentPart>
        </mc:Choice>
        <mc:Fallback>
          <p:sp>
            <p:nvSpPr>
              <p:cNvPr id="1049933" name=""/>
              <p:cNvSpPr/>
              <p:nvPr/>
            </p:nvSpPr>
            <p:spPr>
              <a:xfrm>
                <a:off x="8816172" y="653564"/>
                <a:ext cx="2269784" cy="606750"/>
              </a:xfrm>
            </p:spPr>
          </p:sp>
        </mc:Fallback>
      </mc:AlternateContent>
      <mc:AlternateContent xmlns:mc="http://schemas.openxmlformats.org/markup-compatibility/2006">
        <mc:Choice xmlns:p14="http://schemas.microsoft.com/office/powerpoint/2010/main" Requires="p14">
          <p:contentPart p14:bwMode="auto" r:id="rId23">
            <p14:nvContentPartPr>
              <p14:cNvPr id="1049934" name=""/>
              <p14:cNvContentPartPr/>
              <p14:nvPr/>
            </p14:nvContentPartPr>
            <p14:xfrm>
              <a:off x="8396991" y="1682784"/>
              <a:ext cx="1269424" cy="633019"/>
            </p14:xfrm>
          </p:contentPart>
        </mc:Choice>
        <mc:Fallback>
          <p:sp>
            <p:nvSpPr>
              <p:cNvPr id="1049934" name=""/>
              <p:cNvSpPr/>
              <p:nvPr/>
            </p:nvSpPr>
            <p:spPr>
              <a:xfrm>
                <a:off x="8396991" y="1682784"/>
                <a:ext cx="1269424" cy="633019"/>
              </a:xfrm>
            </p:spPr>
          </p:sp>
        </mc:Fallback>
      </mc:AlternateContent>
      <mc:AlternateContent xmlns:mc="http://schemas.openxmlformats.org/markup-compatibility/2006">
        <mc:Choice xmlns:p14="http://schemas.microsoft.com/office/powerpoint/2010/main" Requires="p14">
          <p:contentPart p14:bwMode="auto" r:id="rId24">
            <p14:nvContentPartPr>
              <p14:cNvPr id="1049935" name=""/>
              <p14:cNvContentPartPr/>
              <p14:nvPr/>
            </p14:nvContentPartPr>
            <p14:xfrm>
              <a:off x="8432500" y="1685750"/>
              <a:ext cx="3184393" cy="693588"/>
            </p14:xfrm>
          </p:contentPart>
        </mc:Choice>
        <mc:Fallback>
          <p:sp>
            <p:nvSpPr>
              <p:cNvPr id="1049935" name=""/>
              <p:cNvSpPr/>
              <p:nvPr/>
            </p:nvSpPr>
            <p:spPr>
              <a:xfrm>
                <a:off x="8432500" y="1685750"/>
                <a:ext cx="3184393" cy="693588"/>
              </a:xfrm>
            </p:spPr>
          </p:sp>
        </mc:Fallback>
      </mc:AlternateContent>
      <mc:AlternateContent xmlns:mc="http://schemas.openxmlformats.org/markup-compatibility/2006">
        <mc:Choice xmlns:p14="http://schemas.microsoft.com/office/powerpoint/2010/main" Requires="p14">
          <p:contentPart p14:bwMode="auto" r:id="rId25">
            <p14:nvContentPartPr>
              <p14:cNvPr id="1049936" name=""/>
              <p14:cNvContentPartPr/>
              <p14:nvPr/>
            </p14:nvContentPartPr>
            <p14:xfrm>
              <a:off x="2302077" y="920273"/>
              <a:ext cx="132748" cy="115793"/>
            </p14:xfrm>
          </p:contentPart>
        </mc:Choice>
        <mc:Fallback>
          <p:sp>
            <p:nvSpPr>
              <p:cNvPr id="1049936" name=""/>
              <p:cNvSpPr/>
              <p:nvPr/>
            </p:nvSpPr>
            <p:spPr>
              <a:xfrm>
                <a:off x="2302077" y="920273"/>
                <a:ext cx="132748" cy="115793"/>
              </a:xfrm>
            </p:spPr>
          </p:sp>
        </mc:Fallback>
      </mc:AlternateContent>
      <mc:AlternateContent xmlns:mc="http://schemas.openxmlformats.org/markup-compatibility/2006">
        <mc:Choice xmlns:p14="http://schemas.microsoft.com/office/powerpoint/2010/main" Requires="p14">
          <p:contentPart p14:bwMode="auto" r:id="rId26">
            <p14:nvContentPartPr>
              <p14:cNvPr id="1049937" name=""/>
              <p14:cNvContentPartPr/>
              <p14:nvPr/>
            </p14:nvContentPartPr>
            <p14:xfrm>
              <a:off x="2306552" y="920273"/>
              <a:ext cx="51203" cy="134211"/>
            </p14:xfrm>
          </p:contentPart>
        </mc:Choice>
        <mc:Fallback>
          <p:sp>
            <p:nvSpPr>
              <p:cNvPr id="1049937" name=""/>
              <p:cNvSpPr/>
              <p:nvPr/>
            </p:nvSpPr>
            <p:spPr>
              <a:xfrm>
                <a:off x="2306552" y="920273"/>
                <a:ext cx="51203" cy="134211"/>
              </a:xfrm>
            </p:spPr>
          </p:sp>
        </mc:Fallback>
      </mc:AlternateContent>
      <mc:AlternateContent xmlns:mc="http://schemas.openxmlformats.org/markup-compatibility/2006">
        <mc:Choice xmlns:p14="http://schemas.microsoft.com/office/powerpoint/2010/main" Requires="p14">
          <p:contentPart p14:bwMode="auto" r:id="rId27">
            <p14:nvContentPartPr>
              <p14:cNvPr id="1049938" name=""/>
              <p14:cNvContentPartPr/>
              <p14:nvPr/>
            </p14:nvContentPartPr>
            <p14:xfrm>
              <a:off x="2410250" y="686294"/>
              <a:ext cx="7682" cy="127527"/>
            </p14:xfrm>
          </p:contentPart>
        </mc:Choice>
        <mc:Fallback>
          <p:sp>
            <p:nvSpPr>
              <p:cNvPr id="1049938" name=""/>
              <p:cNvSpPr/>
              <p:nvPr/>
            </p:nvSpPr>
            <p:spPr>
              <a:xfrm>
                <a:off x="2410250" y="686294"/>
                <a:ext cx="7682" cy="127527"/>
              </a:xfrm>
            </p:spPr>
          </p:sp>
        </mc:Fallback>
      </mc:AlternateContent>
      <mc:AlternateContent xmlns:mc="http://schemas.openxmlformats.org/markup-compatibility/2006">
        <mc:Choice xmlns:p14="http://schemas.microsoft.com/office/powerpoint/2010/main" Requires="p14">
          <p:contentPart p14:bwMode="auto" r:id="rId28">
            <p14:nvContentPartPr>
              <p14:cNvPr id="1049939" name=""/>
              <p14:cNvContentPartPr/>
              <p14:nvPr/>
            </p14:nvContentPartPr>
            <p14:xfrm>
              <a:off x="2417933" y="616792"/>
              <a:ext cx="216253" cy="121464"/>
            </p14:xfrm>
          </p:contentPart>
        </mc:Choice>
        <mc:Fallback>
          <p:sp>
            <p:nvSpPr>
              <p:cNvPr id="1049939" name=""/>
              <p:cNvSpPr/>
              <p:nvPr/>
            </p:nvSpPr>
            <p:spPr>
              <a:xfrm>
                <a:off x="2417933" y="616792"/>
                <a:ext cx="216253" cy="121464"/>
              </a:xfrm>
            </p:spPr>
          </p:sp>
        </mc:Fallback>
      </mc:AlternateContent>
      <mc:AlternateContent xmlns:mc="http://schemas.openxmlformats.org/markup-compatibility/2006">
        <mc:Choice xmlns:p14="http://schemas.microsoft.com/office/powerpoint/2010/main" Requires="p14">
          <p:contentPart p14:bwMode="auto" r:id="rId29">
            <p14:nvContentPartPr>
              <p14:cNvPr id="1049940" name=""/>
              <p14:cNvContentPartPr/>
              <p14:nvPr/>
            </p14:nvContentPartPr>
            <p14:xfrm>
              <a:off x="2325729" y="1076160"/>
              <a:ext cx="6688" cy="38827"/>
            </p14:xfrm>
          </p:contentPart>
        </mc:Choice>
        <mc:Fallback>
          <p:sp>
            <p:nvSpPr>
              <p:cNvPr id="1049940" name=""/>
              <p:cNvSpPr/>
              <p:nvPr/>
            </p:nvSpPr>
            <p:spPr>
              <a:xfrm>
                <a:off x="2325729" y="1076160"/>
                <a:ext cx="6688" cy="38827"/>
              </a:xfrm>
            </p:spPr>
          </p:sp>
        </mc:Fallback>
      </mc:AlternateContent>
      <mc:AlternateContent xmlns:mc="http://schemas.openxmlformats.org/markup-compatibility/2006">
        <mc:Choice xmlns:p14="http://schemas.microsoft.com/office/powerpoint/2010/main" Requires="p14">
          <p:contentPart p14:bwMode="auto" r:id="rId30">
            <p14:nvContentPartPr>
              <p14:cNvPr id="1049941" name=""/>
              <p14:cNvContentPartPr/>
              <p14:nvPr/>
            </p14:nvContentPartPr>
            <p14:xfrm>
              <a:off x="2340864" y="1327955"/>
              <a:ext cx="17689" cy="86739"/>
            </p14:xfrm>
          </p:contentPart>
        </mc:Choice>
        <mc:Fallback>
          <p:sp>
            <p:nvSpPr>
              <p:cNvPr id="1049941" name=""/>
              <p:cNvSpPr/>
              <p:nvPr/>
            </p:nvSpPr>
            <p:spPr>
              <a:xfrm>
                <a:off x="2340864" y="1327955"/>
                <a:ext cx="17689" cy="86739"/>
              </a:xfrm>
            </p:spPr>
          </p:sp>
        </mc:Fallback>
      </mc:AlternateContent>
      <mc:AlternateContent xmlns:mc="http://schemas.openxmlformats.org/markup-compatibility/2006">
        <mc:Choice xmlns:p14="http://schemas.microsoft.com/office/powerpoint/2010/main" Requires="p14">
          <p:contentPart p14:bwMode="auto" r:id="rId31">
            <p14:nvContentPartPr>
              <p14:cNvPr id="1049942" name=""/>
              <p14:cNvContentPartPr/>
              <p14:nvPr/>
            </p14:nvContentPartPr>
            <p14:xfrm>
              <a:off x="2336769" y="1578859"/>
              <a:ext cx="12540" cy="38827"/>
            </p14:xfrm>
          </p:contentPart>
        </mc:Choice>
        <mc:Fallback>
          <p:sp>
            <p:nvSpPr>
              <p:cNvPr id="1049942" name=""/>
              <p:cNvSpPr/>
              <p:nvPr/>
            </p:nvSpPr>
            <p:spPr>
              <a:xfrm>
                <a:off x="2336769" y="1578859"/>
                <a:ext cx="12540" cy="38827"/>
              </a:xfrm>
            </p:spPr>
          </p:sp>
        </mc:Fallback>
      </mc:AlternateContent>
      <mc:AlternateContent xmlns:mc="http://schemas.openxmlformats.org/markup-compatibility/2006">
        <mc:Choice xmlns:p14="http://schemas.microsoft.com/office/powerpoint/2010/main" Requires="p14">
          <p:contentPart p14:bwMode="auto" r:id="rId32">
            <p14:nvContentPartPr>
              <p14:cNvPr id="1049943" name=""/>
              <p14:cNvContentPartPr/>
              <p14:nvPr/>
            </p14:nvContentPartPr>
            <p14:xfrm>
              <a:off x="2292022" y="1778097"/>
              <a:ext cx="6084" cy="37316"/>
            </p14:xfrm>
          </p:contentPart>
        </mc:Choice>
        <mc:Fallback>
          <p:sp>
            <p:nvSpPr>
              <p:cNvPr id="1049943" name=""/>
              <p:cNvSpPr/>
              <p:nvPr/>
            </p:nvSpPr>
            <p:spPr>
              <a:xfrm>
                <a:off x="2292022" y="1778097"/>
                <a:ext cx="6084" cy="37316"/>
              </a:xfrm>
            </p:spPr>
          </p:sp>
        </mc:Fallback>
      </mc:AlternateContent>
      <mc:AlternateContent xmlns:mc="http://schemas.openxmlformats.org/markup-compatibility/2006">
        <mc:Choice xmlns:p14="http://schemas.microsoft.com/office/powerpoint/2010/main" Requires="p14">
          <p:contentPart p14:bwMode="auto" r:id="rId33">
            <p14:nvContentPartPr>
              <p14:cNvPr id="1049947" name=""/>
              <p14:cNvContentPartPr/>
              <p14:nvPr/>
            </p14:nvContentPartPr>
            <p14:xfrm>
              <a:off x="2238845" y="1787037"/>
              <a:ext cx="102078" cy="65315"/>
            </p14:xfrm>
          </p:contentPart>
        </mc:Choice>
        <mc:Fallback>
          <p:sp>
            <p:nvSpPr>
              <p:cNvPr id="1049947" name=""/>
              <p:cNvSpPr/>
              <p:nvPr/>
            </p:nvSpPr>
            <p:spPr>
              <a:xfrm>
                <a:off x="2238845" y="1787037"/>
                <a:ext cx="102078" cy="65315"/>
              </a:xfrm>
            </p:spPr>
          </p:sp>
        </mc:Fallback>
      </mc:AlternateContent>
      <mc:AlternateContent xmlns:mc="http://schemas.openxmlformats.org/markup-compatibility/2006">
        <mc:Choice xmlns:p14="http://schemas.microsoft.com/office/powerpoint/2010/main" Requires="p14">
          <p:contentPart p14:bwMode="auto" r:id="rId34">
            <p14:nvContentPartPr>
              <p14:cNvPr id="1049948" name=""/>
              <p14:cNvContentPartPr/>
              <p14:nvPr/>
            </p14:nvContentPartPr>
            <p14:xfrm>
              <a:off x="2193130" y="971270"/>
              <a:ext cx="87556" cy="18187"/>
            </p14:xfrm>
          </p:contentPart>
        </mc:Choice>
        <mc:Fallback>
          <p:sp>
            <p:nvSpPr>
              <p:cNvPr id="1049948" name=""/>
              <p:cNvSpPr/>
              <p:nvPr/>
            </p:nvSpPr>
            <p:spPr>
              <a:xfrm>
                <a:off x="2193130" y="971270"/>
                <a:ext cx="87556" cy="18187"/>
              </a:xfrm>
            </p:spPr>
          </p:sp>
        </mc:Fallback>
      </mc:AlternateContent>
      <mc:AlternateContent xmlns:mc="http://schemas.openxmlformats.org/markup-compatibility/2006">
        <mc:Choice xmlns:p14="http://schemas.microsoft.com/office/powerpoint/2010/main" Requires="p14">
          <p:contentPart p14:bwMode="auto" r:id="rId35">
            <p14:nvContentPartPr>
              <p14:cNvPr id="1049949" name=""/>
              <p14:cNvContentPartPr/>
              <p14:nvPr/>
            </p14:nvContentPartPr>
            <p14:xfrm>
              <a:off x="1755012" y="996996"/>
              <a:ext cx="140856" cy="18591"/>
            </p14:xfrm>
          </p:contentPart>
        </mc:Choice>
        <mc:Fallback>
          <p:sp>
            <p:nvSpPr>
              <p:cNvPr id="1049949" name=""/>
              <p:cNvSpPr/>
              <p:nvPr/>
            </p:nvSpPr>
            <p:spPr>
              <a:xfrm>
                <a:off x="1755012" y="996996"/>
                <a:ext cx="140856" cy="18591"/>
              </a:xfrm>
            </p:spPr>
          </p:sp>
        </mc:Fallback>
      </mc:AlternateContent>
      <mc:AlternateContent xmlns:mc="http://schemas.openxmlformats.org/markup-compatibility/2006">
        <mc:Choice xmlns:p14="http://schemas.microsoft.com/office/powerpoint/2010/main" Requires="p14">
          <p:contentPart p14:bwMode="auto" r:id="rId36">
            <p14:nvContentPartPr>
              <p14:cNvPr id="1049950" name=""/>
              <p14:cNvContentPartPr/>
              <p14:nvPr/>
            </p14:nvContentPartPr>
            <p14:xfrm>
              <a:off x="1335298" y="1035654"/>
              <a:ext cx="107128" cy="14674"/>
            </p14:xfrm>
          </p:contentPart>
        </mc:Choice>
        <mc:Fallback>
          <p:sp>
            <p:nvSpPr>
              <p:cNvPr id="1049950" name=""/>
              <p:cNvSpPr/>
              <p:nvPr/>
            </p:nvSpPr>
            <p:spPr>
              <a:xfrm>
                <a:off x="1335298" y="1035654"/>
                <a:ext cx="107128" cy="14674"/>
              </a:xfrm>
            </p:spPr>
          </p:sp>
        </mc:Fallback>
      </mc:AlternateContent>
      <mc:AlternateContent xmlns:mc="http://schemas.openxmlformats.org/markup-compatibility/2006">
        <mc:Choice xmlns:p14="http://schemas.microsoft.com/office/powerpoint/2010/main" Requires="p14">
          <p:contentPart p14:bwMode="auto" r:id="rId37">
            <p14:nvContentPartPr>
              <p14:cNvPr id="1049951" name=""/>
              <p14:cNvContentPartPr/>
              <p14:nvPr/>
            </p14:nvContentPartPr>
            <p14:xfrm>
              <a:off x="988985" y="1050328"/>
              <a:ext cx="102406" cy="17518"/>
            </p14:xfrm>
          </p:contentPart>
        </mc:Choice>
        <mc:Fallback>
          <p:sp>
            <p:nvSpPr>
              <p:cNvPr id="1049951" name=""/>
              <p:cNvSpPr/>
              <p:nvPr/>
            </p:nvSpPr>
            <p:spPr>
              <a:xfrm>
                <a:off x="988985" y="1050328"/>
                <a:ext cx="102406" cy="17518"/>
              </a:xfrm>
            </p:spPr>
          </p:sp>
        </mc:Fallback>
      </mc:AlternateContent>
      <mc:AlternateContent xmlns:mc="http://schemas.openxmlformats.org/markup-compatibility/2006">
        <mc:Choice xmlns:p14="http://schemas.microsoft.com/office/powerpoint/2010/main" Requires="p14">
          <p:contentPart p14:bwMode="auto" r:id="rId38">
            <p14:nvContentPartPr>
              <p14:cNvPr id="1049952" name=""/>
              <p14:cNvContentPartPr/>
              <p14:nvPr/>
            </p14:nvContentPartPr>
            <p14:xfrm>
              <a:off x="869158" y="1043264"/>
              <a:ext cx="91491" cy="45254"/>
            </p14:xfrm>
          </p:contentPart>
        </mc:Choice>
        <mc:Fallback>
          <p:sp>
            <p:nvSpPr>
              <p:cNvPr id="1049952" name=""/>
              <p:cNvSpPr/>
              <p:nvPr/>
            </p:nvSpPr>
            <p:spPr>
              <a:xfrm>
                <a:off x="869158" y="1043264"/>
                <a:ext cx="91491" cy="45254"/>
              </a:xfrm>
            </p:spPr>
          </p:sp>
        </mc:Fallback>
      </mc:AlternateContent>
      <mc:AlternateContent xmlns:mc="http://schemas.openxmlformats.org/markup-compatibility/2006">
        <mc:Choice xmlns:p14="http://schemas.microsoft.com/office/powerpoint/2010/main" Requires="p14">
          <p:contentPart p14:bwMode="auto" r:id="rId39">
            <p14:nvContentPartPr>
              <p14:cNvPr id="1049953" name=""/>
              <p14:cNvContentPartPr/>
              <p14:nvPr/>
            </p14:nvContentPartPr>
            <p14:xfrm>
              <a:off x="2139129" y="1929541"/>
              <a:ext cx="269133" cy="330460"/>
            </p14:xfrm>
          </p:contentPart>
        </mc:Choice>
        <mc:Fallback>
          <p:sp>
            <p:nvSpPr>
              <p:cNvPr id="1049953" name=""/>
              <p:cNvSpPr/>
              <p:nvPr/>
            </p:nvSpPr>
            <p:spPr>
              <a:xfrm>
                <a:off x="2139129" y="1929541"/>
                <a:ext cx="269133" cy="330460"/>
              </a:xfrm>
            </p:spPr>
          </p:sp>
        </mc:Fallback>
      </mc:AlternateContent>
      <mc:AlternateContent xmlns:mc="http://schemas.openxmlformats.org/markup-compatibility/2006">
        <mc:Choice xmlns:p14="http://schemas.microsoft.com/office/powerpoint/2010/main" Requires="p14">
          <p:contentPart p14:bwMode="auto" r:id="rId40">
            <p14:nvContentPartPr>
              <p14:cNvPr id="1049954" name=""/>
              <p14:cNvContentPartPr/>
              <p14:nvPr/>
            </p14:nvContentPartPr>
            <p14:xfrm>
              <a:off x="659594" y="876922"/>
              <a:ext cx="21114" cy="281487"/>
            </p14:xfrm>
          </p:contentPart>
        </mc:Choice>
        <mc:Fallback>
          <p:sp>
            <p:nvSpPr>
              <p:cNvPr id="1049954" name=""/>
              <p:cNvSpPr/>
              <p:nvPr/>
            </p:nvSpPr>
            <p:spPr>
              <a:xfrm>
                <a:off x="659594" y="876922"/>
                <a:ext cx="21114" cy="281487"/>
              </a:xfrm>
            </p:spPr>
          </p:sp>
        </mc:Fallback>
      </mc:AlternateContent>
      <mc:AlternateContent xmlns:mc="http://schemas.openxmlformats.org/markup-compatibility/2006">
        <mc:Choice xmlns:p14="http://schemas.microsoft.com/office/powerpoint/2010/main" Requires="p14">
          <p:contentPart p14:bwMode="auto" r:id="rId41">
            <p14:nvContentPartPr>
              <p14:cNvPr id="1049955" name=""/>
              <p14:cNvContentPartPr/>
              <p14:nvPr/>
            </p14:nvContentPartPr>
            <p14:xfrm>
              <a:off x="716955" y="868608"/>
              <a:ext cx="40822" cy="229049"/>
            </p14:xfrm>
          </p:contentPart>
        </mc:Choice>
        <mc:Fallback>
          <p:sp>
            <p:nvSpPr>
              <p:cNvPr id="1049955" name=""/>
              <p:cNvSpPr/>
              <p:nvPr/>
            </p:nvSpPr>
            <p:spPr>
              <a:xfrm>
                <a:off x="716955" y="868608"/>
                <a:ext cx="40822" cy="229049"/>
              </a:xfrm>
            </p:spPr>
          </p:sp>
        </mc:Fallback>
      </mc:AlternateContent>
      <mc:AlternateContent xmlns:mc="http://schemas.openxmlformats.org/markup-compatibility/2006">
        <mc:Choice xmlns:p14="http://schemas.microsoft.com/office/powerpoint/2010/main" Requires="p14">
          <p:contentPart p14:bwMode="auto" r:id="rId42">
            <p14:nvContentPartPr>
              <p14:cNvPr id="1049956" name=""/>
              <p14:cNvContentPartPr/>
              <p14:nvPr/>
            </p14:nvContentPartPr>
            <p14:xfrm>
              <a:off x="646925" y="1005755"/>
              <a:ext cx="148640" cy="27054"/>
            </p14:xfrm>
          </p:contentPart>
        </mc:Choice>
        <mc:Fallback>
          <p:sp>
            <p:nvSpPr>
              <p:cNvPr id="1049956" name=""/>
              <p:cNvSpPr/>
              <p:nvPr/>
            </p:nvSpPr>
            <p:spPr>
              <a:xfrm>
                <a:off x="646925" y="1005755"/>
                <a:ext cx="148640" cy="27054"/>
              </a:xfrm>
            </p:spPr>
          </p:sp>
        </mc:Fallback>
      </mc:AlternateContent>
      <mc:AlternateContent xmlns:mc="http://schemas.openxmlformats.org/markup-compatibility/2006">
        <mc:Choice xmlns:p14="http://schemas.microsoft.com/office/powerpoint/2010/main" Requires="p14">
          <p:contentPart p14:bwMode="auto" r:id="rId43">
            <p14:nvContentPartPr>
              <p14:cNvPr id="1049957" name=""/>
              <p14:cNvContentPartPr/>
              <p14:nvPr/>
            </p14:nvContentPartPr>
            <p14:xfrm>
              <a:off x="920362" y="1112151"/>
              <a:ext cx="131824" cy="95046"/>
            </p14:xfrm>
          </p:contentPart>
        </mc:Choice>
        <mc:Fallback>
          <p:sp>
            <p:nvSpPr>
              <p:cNvPr id="1049957" name=""/>
              <p:cNvSpPr/>
              <p:nvPr/>
            </p:nvSpPr>
            <p:spPr>
              <a:xfrm>
                <a:off x="920362" y="1112151"/>
                <a:ext cx="131824" cy="95046"/>
              </a:xfrm>
            </p:spPr>
          </p:sp>
        </mc:Fallback>
      </mc:AlternateContent>
      <mc:AlternateContent xmlns:mc="http://schemas.openxmlformats.org/markup-compatibility/2006">
        <mc:Choice xmlns:p14="http://schemas.microsoft.com/office/powerpoint/2010/main" Requires="p14">
          <p:contentPart p14:bwMode="auto" r:id="rId44">
            <p14:nvContentPartPr>
              <p14:cNvPr id="1049958" name=""/>
              <p14:cNvContentPartPr/>
              <p14:nvPr/>
            </p14:nvContentPartPr>
            <p14:xfrm>
              <a:off x="2178369" y="1716342"/>
              <a:ext cx="102317" cy="137448"/>
            </p14:xfrm>
          </p:contentPart>
        </mc:Choice>
        <mc:Fallback>
          <p:sp>
            <p:nvSpPr>
              <p:cNvPr id="1049958" name=""/>
              <p:cNvSpPr/>
              <p:nvPr/>
            </p:nvSpPr>
            <p:spPr>
              <a:xfrm>
                <a:off x="2178369" y="1716342"/>
                <a:ext cx="102317" cy="137448"/>
              </a:xfrm>
            </p:spPr>
          </p:sp>
        </mc:Fallback>
      </mc:AlternateContent>
      <mc:AlternateContent xmlns:mc="http://schemas.openxmlformats.org/markup-compatibility/2006">
        <mc:Choice xmlns:p14="http://schemas.microsoft.com/office/powerpoint/2010/main" Requires="p14">
          <p:contentPart p14:bwMode="auto" r:id="rId45">
            <p14:nvContentPartPr>
              <p14:cNvPr id="1049959" name=""/>
              <p14:cNvContentPartPr/>
              <p14:nvPr/>
            </p14:nvContentPartPr>
            <p14:xfrm>
              <a:off x="2442674" y="3554616"/>
              <a:ext cx="596" cy="83274"/>
            </p14:xfrm>
          </p:contentPart>
        </mc:Choice>
        <mc:Fallback>
          <p:sp>
            <p:nvSpPr>
              <p:cNvPr id="1049959" name=""/>
              <p:cNvSpPr/>
              <p:nvPr/>
            </p:nvSpPr>
            <p:spPr>
              <a:xfrm>
                <a:off x="2442674" y="3554616"/>
                <a:ext cx="596" cy="83274"/>
              </a:xfrm>
            </p:spPr>
          </p:sp>
        </mc:Fallback>
      </mc:AlternateContent>
      <mc:AlternateContent xmlns:mc="http://schemas.openxmlformats.org/markup-compatibility/2006">
        <mc:Choice xmlns:p14="http://schemas.microsoft.com/office/powerpoint/2010/main" Requires="p14">
          <p:contentPart p14:bwMode="auto" r:id="rId46">
            <p14:nvContentPartPr>
              <p14:cNvPr id="1049960" name=""/>
              <p14:cNvContentPartPr/>
              <p14:nvPr/>
            </p14:nvContentPartPr>
            <p14:xfrm>
              <a:off x="4702202" y="2784043"/>
              <a:ext cx="1189124" cy="468349"/>
            </p14:xfrm>
          </p:contentPart>
        </mc:Choice>
        <mc:Fallback>
          <p:sp>
            <p:nvSpPr>
              <p:cNvPr id="1049960" name=""/>
              <p:cNvSpPr/>
              <p:nvPr/>
            </p:nvSpPr>
            <p:spPr>
              <a:xfrm>
                <a:off x="4702202" y="2784043"/>
                <a:ext cx="1189124" cy="468349"/>
              </a:xfrm>
            </p:spPr>
          </p:sp>
        </mc:Fallback>
      </mc:AlternateContent>
      <mc:AlternateContent xmlns:mc="http://schemas.openxmlformats.org/markup-compatibility/2006">
        <mc:Choice xmlns:p14="http://schemas.microsoft.com/office/powerpoint/2010/main" Requires="p14">
          <p:contentPart p14:bwMode="auto" r:id="rId47">
            <p14:nvContentPartPr>
              <p14:cNvPr id="1049961" name=""/>
              <p14:cNvContentPartPr/>
              <p14:nvPr/>
            </p14:nvContentPartPr>
            <p14:xfrm>
              <a:off x="5985288" y="3043282"/>
              <a:ext cx="626107" cy="34765"/>
            </p14:xfrm>
          </p:contentPart>
        </mc:Choice>
        <mc:Fallback>
          <p:sp>
            <p:nvSpPr>
              <p:cNvPr id="1049961" name=""/>
              <p:cNvSpPr/>
              <p:nvPr/>
            </p:nvSpPr>
            <p:spPr>
              <a:xfrm>
                <a:off x="5985288" y="3043282"/>
                <a:ext cx="626107" cy="34765"/>
              </a:xfrm>
            </p:spPr>
          </p:sp>
        </mc:Fallback>
      </mc:AlternateContent>
      <mc:AlternateContent xmlns:mc="http://schemas.openxmlformats.org/markup-compatibility/2006">
        <mc:Choice xmlns:p14="http://schemas.microsoft.com/office/powerpoint/2010/main" Requires="p14">
          <p:contentPart p14:bwMode="auto" r:id="rId48">
            <p14:nvContentPartPr>
              <p14:cNvPr id="1049962" name=""/>
              <p14:cNvContentPartPr/>
              <p14:nvPr/>
            </p14:nvContentPartPr>
            <p14:xfrm>
              <a:off x="6447703" y="2982733"/>
              <a:ext cx="159025" cy="155171"/>
            </p14:xfrm>
          </p:contentPart>
        </mc:Choice>
        <mc:Fallback>
          <p:sp>
            <p:nvSpPr>
              <p:cNvPr id="1049962" name=""/>
              <p:cNvSpPr/>
              <p:nvPr/>
            </p:nvSpPr>
            <p:spPr>
              <a:xfrm>
                <a:off x="6447703" y="2982733"/>
                <a:ext cx="159025" cy="155171"/>
              </a:xfrm>
            </p:spPr>
          </p:sp>
        </mc:Fallback>
      </mc:AlternateContent>
      <mc:AlternateContent xmlns:mc="http://schemas.openxmlformats.org/markup-compatibility/2006">
        <mc:Choice xmlns:p14="http://schemas.microsoft.com/office/powerpoint/2010/main" Requires="p14">
          <p:contentPart p14:bwMode="auto" r:id="rId49">
            <p14:nvContentPartPr>
              <p14:cNvPr id="1049963" name=""/>
              <p14:cNvContentPartPr/>
              <p14:nvPr/>
            </p14:nvContentPartPr>
            <p14:xfrm>
              <a:off x="6849413" y="2818660"/>
              <a:ext cx="988288" cy="488727"/>
            </p14:xfrm>
          </p:contentPart>
        </mc:Choice>
        <mc:Fallback>
          <p:sp>
            <p:nvSpPr>
              <p:cNvPr id="1049963" name=""/>
              <p:cNvSpPr/>
              <p:nvPr/>
            </p:nvSpPr>
            <p:spPr>
              <a:xfrm>
                <a:off x="6849413" y="2818660"/>
                <a:ext cx="988288" cy="488727"/>
              </a:xfrm>
            </p:spPr>
          </p:sp>
        </mc:Fallback>
      </mc:AlternateContent>
      <mc:AlternateContent xmlns:mc="http://schemas.openxmlformats.org/markup-compatibility/2006">
        <mc:Choice xmlns:p14="http://schemas.microsoft.com/office/powerpoint/2010/main" Requires="p14">
          <p:contentPart p14:bwMode="auto" r:id="rId50">
            <p14:nvContentPartPr>
              <p14:cNvPr id="1049964" name=""/>
              <p14:cNvContentPartPr/>
              <p14:nvPr/>
            </p14:nvContentPartPr>
            <p14:xfrm>
              <a:off x="8013110" y="2969815"/>
              <a:ext cx="249477" cy="215731"/>
            </p14:xfrm>
          </p:contentPart>
        </mc:Choice>
        <mc:Fallback>
          <p:sp>
            <p:nvSpPr>
              <p:cNvPr id="1049964" name=""/>
              <p:cNvSpPr/>
              <p:nvPr/>
            </p:nvSpPr>
            <p:spPr>
              <a:xfrm>
                <a:off x="8013110" y="2969815"/>
                <a:ext cx="249477" cy="215731"/>
              </a:xfrm>
            </p:spPr>
          </p:sp>
        </mc:Fallback>
      </mc:AlternateContent>
      <mc:AlternateContent xmlns:mc="http://schemas.openxmlformats.org/markup-compatibility/2006">
        <mc:Choice xmlns:p14="http://schemas.microsoft.com/office/powerpoint/2010/main" Requires="p14">
          <p:contentPart p14:bwMode="auto" r:id="rId51">
            <p14:nvContentPartPr>
              <p14:cNvPr id="1049965" name=""/>
              <p14:cNvContentPartPr/>
              <p14:nvPr/>
            </p14:nvContentPartPr>
            <p14:xfrm>
              <a:off x="8231460" y="2965808"/>
              <a:ext cx="148369" cy="195492"/>
            </p14:xfrm>
          </p:contentPart>
        </mc:Choice>
        <mc:Fallback>
          <p:sp>
            <p:nvSpPr>
              <p:cNvPr id="1049965" name=""/>
              <p:cNvSpPr/>
              <p:nvPr/>
            </p:nvSpPr>
            <p:spPr>
              <a:xfrm>
                <a:off x="8231460" y="2965808"/>
                <a:ext cx="148369" cy="195492"/>
              </a:xfrm>
            </p:spPr>
          </p:sp>
        </mc:Fallback>
      </mc:AlternateContent>
      <mc:AlternateContent xmlns:mc="http://schemas.openxmlformats.org/markup-compatibility/2006">
        <mc:Choice xmlns:p14="http://schemas.microsoft.com/office/powerpoint/2010/main" Requires="p14">
          <p:contentPart p14:bwMode="auto" r:id="rId52">
            <p14:nvContentPartPr>
              <p14:cNvPr id="1049966" name=""/>
              <p14:cNvContentPartPr/>
              <p14:nvPr/>
            </p14:nvContentPartPr>
            <p14:xfrm>
              <a:off x="8415560" y="2994897"/>
              <a:ext cx="177286" cy="180410"/>
            </p14:xfrm>
          </p:contentPart>
        </mc:Choice>
        <mc:Fallback>
          <p:sp>
            <p:nvSpPr>
              <p:cNvPr id="1049966" name=""/>
              <p:cNvSpPr/>
              <p:nvPr/>
            </p:nvSpPr>
            <p:spPr>
              <a:xfrm>
                <a:off x="8415560" y="2994897"/>
                <a:ext cx="177286" cy="180410"/>
              </a:xfrm>
            </p:spPr>
          </p:sp>
        </mc:Fallback>
      </mc:AlternateContent>
      <mc:AlternateContent xmlns:mc="http://schemas.openxmlformats.org/markup-compatibility/2006">
        <mc:Choice xmlns:p14="http://schemas.microsoft.com/office/powerpoint/2010/main" Requires="p14">
          <p:contentPart p14:bwMode="auto" r:id="rId53">
            <p14:nvContentPartPr>
              <p14:cNvPr id="1049967" name=""/>
              <p14:cNvContentPartPr/>
              <p14:nvPr/>
            </p14:nvContentPartPr>
            <p14:xfrm>
              <a:off x="8663180" y="2975274"/>
              <a:ext cx="213526" cy="423634"/>
            </p14:xfrm>
          </p:contentPart>
        </mc:Choice>
        <mc:Fallback>
          <p:sp>
            <p:nvSpPr>
              <p:cNvPr id="1049967" name=""/>
              <p:cNvSpPr/>
              <p:nvPr/>
            </p:nvSpPr>
            <p:spPr>
              <a:xfrm>
                <a:off x="8663180" y="2975274"/>
                <a:ext cx="213526" cy="423634"/>
              </a:xfrm>
            </p:spPr>
          </p:sp>
        </mc:Fallback>
      </mc:AlternateContent>
      <mc:AlternateContent xmlns:mc="http://schemas.openxmlformats.org/markup-compatibility/2006">
        <mc:Choice xmlns:p14="http://schemas.microsoft.com/office/powerpoint/2010/main" Requires="p14">
          <p:contentPart p14:bwMode="auto" r:id="rId54">
            <p14:nvContentPartPr>
              <p14:cNvPr id="1049968" name=""/>
              <p14:cNvContentPartPr/>
              <p14:nvPr/>
            </p14:nvContentPartPr>
            <p14:xfrm>
              <a:off x="8964664" y="2913252"/>
              <a:ext cx="170470" cy="442078"/>
            </p14:xfrm>
          </p:contentPart>
        </mc:Choice>
        <mc:Fallback>
          <p:sp>
            <p:nvSpPr>
              <p:cNvPr id="1049968" name=""/>
              <p:cNvSpPr/>
              <p:nvPr/>
            </p:nvSpPr>
            <p:spPr>
              <a:xfrm>
                <a:off x="8964664" y="2913252"/>
                <a:ext cx="170470" cy="442078"/>
              </a:xfrm>
            </p:spPr>
          </p:sp>
        </mc:Fallback>
      </mc:AlternateContent>
      <mc:AlternateContent xmlns:mc="http://schemas.openxmlformats.org/markup-compatibility/2006">
        <mc:Choice xmlns:p14="http://schemas.microsoft.com/office/powerpoint/2010/main" Requires="p14">
          <p:contentPart p14:bwMode="auto" r:id="rId55">
            <p14:nvContentPartPr>
              <p14:cNvPr id="1049969" name=""/>
              <p14:cNvContentPartPr/>
              <p14:nvPr/>
            </p14:nvContentPartPr>
            <p14:xfrm>
              <a:off x="7902820" y="2844068"/>
              <a:ext cx="204510" cy="494087"/>
            </p14:xfrm>
          </p:contentPart>
        </mc:Choice>
        <mc:Fallback>
          <p:sp>
            <p:nvSpPr>
              <p:cNvPr id="1049969" name=""/>
              <p:cNvSpPr/>
              <p:nvPr/>
            </p:nvSpPr>
            <p:spPr>
              <a:xfrm>
                <a:off x="7902820" y="2844068"/>
                <a:ext cx="204510" cy="494087"/>
              </a:xfrm>
            </p:spPr>
          </p:sp>
        </mc:Fallback>
      </mc:AlternateContent>
      <mc:AlternateContent xmlns:mc="http://schemas.openxmlformats.org/markup-compatibility/2006">
        <mc:Choice xmlns:p14="http://schemas.microsoft.com/office/powerpoint/2010/main" Requires="p14">
          <p:contentPart p14:bwMode="auto" r:id="rId56">
            <p14:nvContentPartPr>
              <p14:cNvPr id="1049970" name=""/>
              <p14:cNvContentPartPr/>
              <p14:nvPr/>
            </p14:nvContentPartPr>
            <p14:xfrm>
              <a:off x="9724201" y="5234291"/>
              <a:ext cx="348455" cy="501558"/>
            </p14:xfrm>
          </p:contentPart>
        </mc:Choice>
        <mc:Fallback>
          <p:sp>
            <p:nvSpPr>
              <p:cNvPr id="1049970" name=""/>
              <p:cNvSpPr/>
              <p:nvPr/>
            </p:nvSpPr>
            <p:spPr>
              <a:xfrm>
                <a:off x="9724201" y="5234291"/>
                <a:ext cx="348455" cy="501558"/>
              </a:xfrm>
            </p:spPr>
          </p:sp>
        </mc:Fallback>
      </mc:AlternateContent>
      <mc:AlternateContent xmlns:mc="http://schemas.openxmlformats.org/markup-compatibility/2006">
        <mc:Choice xmlns:p14="http://schemas.microsoft.com/office/powerpoint/2010/main" Requires="p14">
          <p:contentPart p14:bwMode="auto" r:id="rId57">
            <p14:nvContentPartPr>
              <p14:cNvPr id="1049971" name=""/>
              <p14:cNvContentPartPr/>
              <p14:nvPr/>
            </p14:nvContentPartPr>
            <p14:xfrm>
              <a:off x="10088558" y="5279328"/>
              <a:ext cx="418476" cy="191065"/>
            </p14:xfrm>
          </p:contentPart>
        </mc:Choice>
        <mc:Fallback>
          <p:sp>
            <p:nvSpPr>
              <p:cNvPr id="1049971" name=""/>
              <p:cNvSpPr/>
              <p:nvPr/>
            </p:nvSpPr>
            <p:spPr>
              <a:xfrm>
                <a:off x="10088558" y="5279328"/>
                <a:ext cx="418476" cy="191065"/>
              </a:xfrm>
            </p:spPr>
          </p:sp>
        </mc:Fallback>
      </mc:AlternateContent>
      <mc:AlternateContent xmlns:mc="http://schemas.openxmlformats.org/markup-compatibility/2006">
        <mc:Choice xmlns:p14="http://schemas.microsoft.com/office/powerpoint/2010/main" Requires="p14">
          <p:contentPart p14:bwMode="auto" r:id="rId58">
            <p14:nvContentPartPr>
              <p14:cNvPr id="1049972" name=""/>
              <p14:cNvContentPartPr/>
              <p14:nvPr/>
            </p14:nvContentPartPr>
            <p14:xfrm>
              <a:off x="10531097" y="5235820"/>
              <a:ext cx="202922" cy="211388"/>
            </p14:xfrm>
          </p:contentPart>
        </mc:Choice>
        <mc:Fallback>
          <p:sp>
            <p:nvSpPr>
              <p:cNvPr id="1049972" name=""/>
              <p:cNvSpPr/>
              <p:nvPr/>
            </p:nvSpPr>
            <p:spPr>
              <a:xfrm>
                <a:off x="10531097" y="5235820"/>
                <a:ext cx="202922" cy="211388"/>
              </a:xfrm>
            </p:spPr>
          </p:sp>
        </mc:Fallback>
      </mc:AlternateContent>
      <mc:AlternateContent xmlns:mc="http://schemas.openxmlformats.org/markup-compatibility/2006">
        <mc:Choice xmlns:p14="http://schemas.microsoft.com/office/powerpoint/2010/main" Requires="p14">
          <p:contentPart p14:bwMode="auto" r:id="rId59">
            <p14:nvContentPartPr>
              <p14:cNvPr id="1049973" name=""/>
              <p14:cNvContentPartPr/>
              <p14:nvPr/>
            </p14:nvContentPartPr>
            <p14:xfrm>
              <a:off x="10763562" y="5001841"/>
              <a:ext cx="161533" cy="403999"/>
            </p14:xfrm>
          </p:contentPart>
        </mc:Choice>
        <mc:Fallback>
          <p:sp>
            <p:nvSpPr>
              <p:cNvPr id="1049973" name=""/>
              <p:cNvSpPr/>
              <p:nvPr/>
            </p:nvSpPr>
            <p:spPr>
              <a:xfrm>
                <a:off x="10763562" y="5001841"/>
                <a:ext cx="161533" cy="403999"/>
              </a:xfrm>
            </p:spPr>
          </p:sp>
        </mc:Fallback>
      </mc:AlternateContent>
      <mc:AlternateContent xmlns:mc="http://schemas.openxmlformats.org/markup-compatibility/2006">
        <mc:Choice xmlns:p14="http://schemas.microsoft.com/office/powerpoint/2010/main" Requires="p14">
          <p:contentPart p14:bwMode="auto" r:id="rId60">
            <p14:nvContentPartPr>
              <p14:cNvPr id="1049974" name=""/>
              <p14:cNvContentPartPr/>
              <p14:nvPr/>
            </p14:nvContentPartPr>
            <p14:xfrm>
              <a:off x="10956548" y="4863075"/>
              <a:ext cx="355462" cy="552315"/>
            </p14:xfrm>
          </p:contentPart>
        </mc:Choice>
        <mc:Fallback>
          <p:sp>
            <p:nvSpPr>
              <p:cNvPr id="1049974" name=""/>
              <p:cNvSpPr/>
              <p:nvPr/>
            </p:nvSpPr>
            <p:spPr>
              <a:xfrm>
                <a:off x="10956548" y="4863075"/>
                <a:ext cx="355462" cy="552315"/>
              </a:xfrm>
            </p:spPr>
          </p:sp>
        </mc:Fallback>
      </mc:AlternateContent>
      <mc:AlternateContent xmlns:mc="http://schemas.openxmlformats.org/markup-compatibility/2006">
        <mc:Choice xmlns:p14="http://schemas.microsoft.com/office/powerpoint/2010/main" Requires="p14">
          <p:contentPart p14:bwMode="auto" r:id="rId61">
            <p14:nvContentPartPr>
              <p14:cNvPr id="1049975" name=""/>
              <p14:cNvContentPartPr/>
              <p14:nvPr/>
            </p14:nvContentPartPr>
            <p14:xfrm>
              <a:off x="10305915" y="5567488"/>
              <a:ext cx="841955" cy="67105"/>
            </p14:xfrm>
          </p:contentPart>
        </mc:Choice>
        <mc:Fallback>
          <p:sp>
            <p:nvSpPr>
              <p:cNvPr id="1049975" name=""/>
              <p:cNvSpPr/>
              <p:nvPr/>
            </p:nvSpPr>
            <p:spPr>
              <a:xfrm>
                <a:off x="10305915" y="5567488"/>
                <a:ext cx="841955" cy="67105"/>
              </a:xfrm>
            </p:spPr>
          </p:sp>
        </mc:Fallback>
      </mc:AlternateContent>
      <mc:AlternateContent xmlns:mc="http://schemas.openxmlformats.org/markup-compatibility/2006">
        <mc:Choice xmlns:p14="http://schemas.microsoft.com/office/powerpoint/2010/main" Requires="p14">
          <p:contentPart p14:bwMode="auto" r:id="rId62">
            <p14:nvContentPartPr>
              <p14:cNvPr id="1049976" name=""/>
              <p14:cNvContentPartPr/>
              <p14:nvPr/>
            </p14:nvContentPartPr>
            <p14:xfrm>
              <a:off x="4039026" y="4699691"/>
              <a:ext cx="5385251" cy="1511731"/>
            </p14:xfrm>
          </p:contentPart>
        </mc:Choice>
        <mc:Fallback>
          <p:sp>
            <p:nvSpPr>
              <p:cNvPr id="1049976" name=""/>
              <p:cNvSpPr/>
              <p:nvPr/>
            </p:nvSpPr>
            <p:spPr>
              <a:xfrm>
                <a:off x="4039026" y="4699691"/>
                <a:ext cx="5385251" cy="1511731"/>
              </a:xfrm>
            </p:spPr>
          </p:sp>
        </mc:Fallback>
      </mc:AlternateContent>
      <mc:AlternateContent xmlns:mc="http://schemas.openxmlformats.org/markup-compatibility/2006">
        <mc:Choice xmlns:p14="http://schemas.microsoft.com/office/powerpoint/2010/main" Requires="p14">
          <p:contentPart p14:bwMode="auto" r:id="rId63">
            <p14:nvContentPartPr>
              <p14:cNvPr id="1050051" name=""/>
              <p14:cNvContentPartPr/>
              <p14:nvPr/>
            </p14:nvContentPartPr>
            <p14:xfrm>
              <a:off x="527098" y="2965808"/>
              <a:ext cx="2177469" cy="47508"/>
            </p14:xfrm>
          </p:contentPart>
        </mc:Choice>
        <mc:Fallback>
          <p:sp>
            <p:nvSpPr>
              <p:cNvPr id="1050051" name=""/>
              <p:cNvSpPr/>
              <p:nvPr/>
            </p:nvSpPr>
            <p:spPr>
              <a:xfrm>
                <a:off x="527098" y="2965808"/>
                <a:ext cx="2177469" cy="47508"/>
              </a:xfrm>
            </p:spPr>
          </p:sp>
        </mc:Fallback>
      </mc:AlternateContent>
      <mc:AlternateContent xmlns:mc="http://schemas.openxmlformats.org/markup-compatibility/2006">
        <mc:Choice xmlns:p14="http://schemas.microsoft.com/office/powerpoint/2010/main" Requires="p14">
          <p:contentPart p14:bwMode="auto" r:id="rId64">
            <p14:nvContentPartPr>
              <p14:cNvPr id="1050086" name=""/>
              <p14:cNvContentPartPr/>
              <p14:nvPr/>
            </p14:nvContentPartPr>
            <p14:xfrm>
              <a:off x="4457531" y="2246829"/>
              <a:ext cx="2628934" cy="586767"/>
            </p14:xfrm>
          </p:contentPart>
        </mc:Choice>
        <mc:Fallback>
          <p:sp>
            <p:nvSpPr>
              <p:cNvPr id="1050086" name=""/>
              <p:cNvSpPr/>
              <p:nvPr/>
            </p:nvSpPr>
            <p:spPr>
              <a:xfrm>
                <a:off x="4457531" y="2246829"/>
                <a:ext cx="2628934" cy="586767"/>
              </a:xfrm>
            </p:spPr>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cxnSp>
        <p:nvCxnSpPr>
          <p:cNvPr id="3145771" name="Straight Arrow Connector 3"/>
          <p:cNvCxnSpPr>
            <a:cxnSpLocks/>
          </p:cNvCxnSpPr>
          <p:nvPr/>
        </p:nvCxnSpPr>
        <p:spPr>
          <a:xfrm flipV="1">
            <a:off x="674557" y="419725"/>
            <a:ext cx="0" cy="2893101"/>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72" name="Straight Arrow Connector 321"/>
          <p:cNvCxnSpPr>
            <a:cxnSpLocks/>
          </p:cNvCxnSpPr>
          <p:nvPr/>
        </p:nvCxnSpPr>
        <p:spPr>
          <a:xfrm>
            <a:off x="674557" y="3312826"/>
            <a:ext cx="3477718" cy="0"/>
          </a:xfrm>
          <a:prstGeom prst="straightConnector1"/>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931" name="Freeform: Shape 8"/>
          <p:cNvSpPr/>
          <p:nvPr/>
        </p:nvSpPr>
        <p:spPr>
          <a:xfrm>
            <a:off x="689548" y="1109255"/>
            <a:ext cx="2713219" cy="2218561"/>
          </a:xfrm>
          <a:custGeom>
            <a:avLst/>
            <a:gdLst>
              <a:gd name="connsiteX0" fmla="*/ 0 w 2713219"/>
              <a:gd name="connsiteY0" fmla="*/ 2188581 h 2218561"/>
              <a:gd name="connsiteX1" fmla="*/ 1409075 w 2713219"/>
              <a:gd name="connsiteY1" fmla="*/ 17 h 2218561"/>
              <a:gd name="connsiteX2" fmla="*/ 2713219 w 2713219"/>
              <a:gd name="connsiteY2" fmla="*/ 2218561 h 2218561"/>
            </a:gdLst>
            <a:ahLst/>
            <a:cxnLst>
              <a:cxn ang="0">
                <a:pos x="connsiteX0" y="connsiteY0"/>
              </a:cxn>
              <a:cxn ang="0">
                <a:pos x="connsiteX1" y="connsiteY1"/>
              </a:cxn>
              <a:cxn ang="0">
                <a:pos x="connsiteX2" y="connsiteY2"/>
              </a:cxn>
            </a:cxnLst>
            <a:rect l="l" t="t" r="r" b="b"/>
            <a:pathLst>
              <a:path w="2713219" h="2218561">
                <a:moveTo>
                  <a:pt x="0" y="2188581"/>
                </a:moveTo>
                <a:cubicBezTo>
                  <a:pt x="478436" y="1091800"/>
                  <a:pt x="956872" y="-4980"/>
                  <a:pt x="1409075" y="17"/>
                </a:cubicBezTo>
                <a:cubicBezTo>
                  <a:pt x="1861278" y="5014"/>
                  <a:pt x="2287248" y="1111787"/>
                  <a:pt x="2713219" y="221856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FR"/>
          </a:p>
        </p:txBody>
      </p:sp>
      <p:sp>
        <p:nvSpPr>
          <p:cNvPr id="1048932" name="TextBox 326"/>
          <p:cNvSpPr txBox="1"/>
          <p:nvPr/>
        </p:nvSpPr>
        <p:spPr>
          <a:xfrm>
            <a:off x="353073" y="188892"/>
            <a:ext cx="335279" cy="447040"/>
          </a:xfrm>
          <a:prstGeom prst="rect"/>
          <a:noFill/>
        </p:spPr>
        <p:txBody>
          <a:bodyPr rtlCol="0" wrap="none">
            <a:spAutoFit/>
          </a:bodyPr>
          <a:p>
            <a:r>
              <a:rPr b="1" dirty="0" sz="2400" lang="fr-FR"/>
              <a:t>z</a:t>
            </a:r>
          </a:p>
        </p:txBody>
      </p:sp>
      <p:sp>
        <p:nvSpPr>
          <p:cNvPr id="1048933" name="TextBox 327"/>
          <p:cNvSpPr txBox="1"/>
          <p:nvPr/>
        </p:nvSpPr>
        <p:spPr>
          <a:xfrm>
            <a:off x="3999028" y="3312826"/>
            <a:ext cx="325730" cy="461665"/>
          </a:xfrm>
          <a:prstGeom prst="rect"/>
          <a:noFill/>
        </p:spPr>
        <p:txBody>
          <a:bodyPr rtlCol="0" wrap="none">
            <a:spAutoFit/>
          </a:bodyPr>
          <a:p>
            <a:r>
              <a:rPr b="1" dirty="0" sz="2400" lang="fr-FR"/>
              <a:t>x</a:t>
            </a:r>
          </a:p>
        </p:txBody>
      </p:sp>
      <p:sp>
        <p:nvSpPr>
          <p:cNvPr id="1048934" name="TextBox 328"/>
          <p:cNvSpPr txBox="1">
            <a:spLocks noChangeAspect="1" noMove="1" noResize="1" noRot="1" noAdjustHandles="1" noEditPoints="1" noChangeArrowheads="1" noChangeShapeType="1" noTextEdit="1"/>
          </p:cNvSpPr>
          <p:nvPr/>
        </p:nvSpPr>
        <p:spPr>
          <a:xfrm>
            <a:off x="220905" y="3198167"/>
            <a:ext cx="341025" cy="461665"/>
          </a:xfrm>
          <a:prstGeom prst="rect"/>
          <a:blipFill>
            <a:blip xmlns:r="http://schemas.openxmlformats.org/officeDocument/2006/relationships" r:embed="rId1"/>
            <a:stretch>
              <a:fillRect l="-3571" r="-12500"/>
            </a:stretch>
          </a:blipFill>
        </p:spPr>
        <p:txBody>
          <a:bodyPr/>
          <a:p>
            <a:r>
              <a:rPr lang="fr-FR">
                <a:noFill/>
              </a:rPr>
              <a:t> </a:t>
            </a:r>
          </a:p>
        </p:txBody>
      </p:sp>
      <p:sp>
        <p:nvSpPr>
          <p:cNvPr id="1048935" name="TextBox 329"/>
          <p:cNvSpPr txBox="1">
            <a:spLocks noChangeAspect="1" noMove="1" noResize="1" noRot="1" noAdjustHandles="1" noEditPoints="1" noChangeArrowheads="1" noChangeShapeType="1" noTextEdit="1"/>
          </p:cNvSpPr>
          <p:nvPr/>
        </p:nvSpPr>
        <p:spPr>
          <a:xfrm>
            <a:off x="1875644" y="647590"/>
            <a:ext cx="341025" cy="461665"/>
          </a:xfrm>
          <a:prstGeom prst="rect"/>
          <a:blipFill>
            <a:blip xmlns:r="http://schemas.openxmlformats.org/officeDocument/2006/relationships" r:embed="rId2"/>
            <a:stretch>
              <a:fillRect l="-5357" r="-7143"/>
            </a:stretch>
          </a:blipFill>
        </p:spPr>
        <p:txBody>
          <a:bodyPr/>
          <a:p>
            <a:r>
              <a:rPr lang="fr-FR">
                <a:noFill/>
              </a:rPr>
              <a:t> </a:t>
            </a:r>
          </a:p>
        </p:txBody>
      </p:sp>
      <p:sp>
        <p:nvSpPr>
          <p:cNvPr id="1048936" name="TextBox 330"/>
          <p:cNvSpPr txBox="1">
            <a:spLocks noChangeAspect="1" noMove="1" noResize="1" noRot="1" noAdjustHandles="1" noEditPoints="1" noChangeArrowheads="1" noChangeShapeType="1" noTextEdit="1"/>
          </p:cNvSpPr>
          <p:nvPr/>
        </p:nvSpPr>
        <p:spPr>
          <a:xfrm>
            <a:off x="3316523" y="2851161"/>
            <a:ext cx="341025" cy="461665"/>
          </a:xfrm>
          <a:prstGeom prst="rect"/>
          <a:blipFill>
            <a:blip xmlns:r="http://schemas.openxmlformats.org/officeDocument/2006/relationships" r:embed="rId3"/>
            <a:stretch>
              <a:fillRect l="-3571" r="-19643"/>
            </a:stretch>
          </a:blipFill>
        </p:spPr>
        <p:txBody>
          <a:bodyPr/>
          <a:p>
            <a:r>
              <a:rPr lang="fr-FR">
                <a:noFill/>
              </a:rPr>
              <a:t> </a:t>
            </a:r>
          </a:p>
        </p:txBody>
      </p:sp>
      <p:cxnSp>
        <p:nvCxnSpPr>
          <p:cNvPr id="3145773" name="Straight Connector 10"/>
          <p:cNvCxnSpPr>
            <a:cxnSpLocks/>
            <a:stCxn id="1048931" idx="1"/>
          </p:cNvCxnSpPr>
          <p:nvPr/>
        </p:nvCxnSpPr>
        <p:spPr>
          <a:xfrm flipH="1">
            <a:off x="2053652" y="1109272"/>
            <a:ext cx="44971" cy="2218544"/>
          </a:xfrm>
          <a:prstGeom prst="line"/>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48937" name="TextBox 11"/>
          <p:cNvSpPr txBox="1">
            <a:spLocks noChangeAspect="1" noMove="1" noResize="1" noRot="1" noAdjustHandles="1" noEditPoints="1" noChangeArrowheads="1" noChangeShapeType="1" noTextEdit="1"/>
          </p:cNvSpPr>
          <p:nvPr/>
        </p:nvSpPr>
        <p:spPr>
          <a:xfrm>
            <a:off x="1904691" y="3327816"/>
            <a:ext cx="387863" cy="369332"/>
          </a:xfrm>
          <a:prstGeom prst="rect"/>
          <a:blipFill>
            <a:blip xmlns:r="http://schemas.openxmlformats.org/officeDocument/2006/relationships" r:embed="rId4"/>
            <a:stretch>
              <a:fillRect l="-10938" r="-7813" b="-16667"/>
            </a:stretch>
          </a:blipFill>
        </p:spPr>
        <p:txBody>
          <a:bodyPr/>
          <a:p>
            <a:r>
              <a:rPr lang="fr-FR">
                <a:noFill/>
              </a:rPr>
              <a:t> </a:t>
            </a:r>
          </a:p>
        </p:txBody>
      </p:sp>
      <p:sp>
        <p:nvSpPr>
          <p:cNvPr id="1048938" name="TextBox 334"/>
          <p:cNvSpPr txBox="1">
            <a:spLocks noChangeAspect="1" noMove="1" noResize="1" noRot="1" noAdjustHandles="1" noEditPoints="1" noChangeArrowheads="1" noChangeShapeType="1" noTextEdit="1"/>
          </p:cNvSpPr>
          <p:nvPr/>
        </p:nvSpPr>
        <p:spPr>
          <a:xfrm>
            <a:off x="3282800" y="3358992"/>
            <a:ext cx="413510" cy="369332"/>
          </a:xfrm>
          <a:prstGeom prst="rect"/>
          <a:blipFill>
            <a:blip xmlns:r="http://schemas.openxmlformats.org/officeDocument/2006/relationships" r:embed="rId5"/>
            <a:stretch>
              <a:fillRect l="-10448" r="-8955" b="-14754"/>
            </a:stretch>
          </a:blipFill>
        </p:spPr>
        <p:txBody>
          <a:bodyPr/>
          <a:p>
            <a:r>
              <a:rPr lang="fr-FR">
                <a:noFill/>
              </a:rPr>
              <a:t> </a:t>
            </a:r>
          </a:p>
        </p:txBody>
      </p:sp>
      <p:sp>
        <p:nvSpPr>
          <p:cNvPr id="1048939" name="TextBox 335"/>
          <p:cNvSpPr txBox="1">
            <a:spLocks noChangeAspect="1" noMove="1" noResize="1" noRot="1" noAdjustHandles="1" noEditPoints="1" noChangeArrowheads="1" noChangeShapeType="1" noTextEdit="1"/>
          </p:cNvSpPr>
          <p:nvPr/>
        </p:nvSpPr>
        <p:spPr>
          <a:xfrm>
            <a:off x="271855" y="834405"/>
            <a:ext cx="368626" cy="369332"/>
          </a:xfrm>
          <a:prstGeom prst="rect"/>
          <a:blipFill>
            <a:blip xmlns:r="http://schemas.openxmlformats.org/officeDocument/2006/relationships" r:embed="rId6"/>
            <a:stretch>
              <a:fillRect l="-11667" r="-10000" b="-16667"/>
            </a:stretch>
          </a:blipFill>
        </p:spPr>
        <p:txBody>
          <a:bodyPr/>
          <a:p>
            <a:r>
              <a:rPr lang="fr-FR">
                <a:noFill/>
              </a:rPr>
              <a:t> </a:t>
            </a:r>
          </a:p>
        </p:txBody>
      </p:sp>
      <p:cxnSp>
        <p:nvCxnSpPr>
          <p:cNvPr id="3145774" name="Straight Connector 336"/>
          <p:cNvCxnSpPr>
            <a:cxnSpLocks/>
            <a:endCxn id="1048931" idx="1"/>
          </p:cNvCxnSpPr>
          <p:nvPr/>
        </p:nvCxnSpPr>
        <p:spPr>
          <a:xfrm>
            <a:off x="674557" y="1109272"/>
            <a:ext cx="1424066" cy="0"/>
          </a:xfrm>
          <a:prstGeom prst="line"/>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45775" name="Straight Arrow Connector 340"/>
          <p:cNvCxnSpPr>
            <a:cxnSpLocks/>
          </p:cNvCxnSpPr>
          <p:nvPr/>
        </p:nvCxnSpPr>
        <p:spPr>
          <a:xfrm flipV="1">
            <a:off x="688171" y="2058193"/>
            <a:ext cx="391121" cy="1239644"/>
          </a:xfrm>
          <a:prstGeom prst="straightConnector1"/>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48940" name="TextBox 341"/>
          <p:cNvSpPr txBox="1">
            <a:spLocks noChangeAspect="1" noMove="1" noResize="1" noRot="1" noAdjustHandles="1" noEditPoints="1" noChangeArrowheads="1" noChangeShapeType="1" noTextEdit="1"/>
          </p:cNvSpPr>
          <p:nvPr/>
        </p:nvSpPr>
        <p:spPr>
          <a:xfrm>
            <a:off x="640481" y="1570938"/>
            <a:ext cx="652072" cy="461665"/>
          </a:xfrm>
          <a:prstGeom prst="rect"/>
          <a:blipFill>
            <a:blip xmlns:r="http://schemas.openxmlformats.org/officeDocument/2006/relationships" r:embed="rId7"/>
            <a:stretch>
              <a:fillRect b="-9333"/>
            </a:stretch>
          </a:blipFill>
        </p:spPr>
        <p:txBody>
          <a:bodyPr/>
          <a:p>
            <a:r>
              <a:rPr lang="fr-FR">
                <a:noFill/>
              </a:rPr>
              <a:t> </a:t>
            </a:r>
          </a:p>
        </p:txBody>
      </p:sp>
      <p:sp>
        <p:nvSpPr>
          <p:cNvPr id="1048941" name="Arc 342"/>
          <p:cNvSpPr/>
          <p:nvPr/>
        </p:nvSpPr>
        <p:spPr>
          <a:xfrm>
            <a:off x="465927" y="3053512"/>
            <a:ext cx="484309" cy="780442"/>
          </a:xfrm>
          <a:prstGeom prst="arc">
            <a:avLst>
              <a:gd name="adj1" fmla="val 17125449"/>
              <a:gd name="adj2" fmla="val 2001925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lang="fr-FR"/>
          </a:p>
        </p:txBody>
      </p:sp>
      <p:sp>
        <p:nvSpPr>
          <p:cNvPr id="1048942" name="TextBox 343"/>
          <p:cNvSpPr txBox="1">
            <a:spLocks noChangeAspect="1" noMove="1" noResize="1" noRot="1" noAdjustHandles="1" noEditPoints="1" noChangeArrowheads="1" noChangeShapeType="1" noTextEdit="1"/>
          </p:cNvSpPr>
          <p:nvPr/>
        </p:nvSpPr>
        <p:spPr>
          <a:xfrm>
            <a:off x="1396542" y="2828835"/>
            <a:ext cx="275717" cy="369332"/>
          </a:xfrm>
          <a:prstGeom prst="rect"/>
          <a:blipFill>
            <a:blip xmlns:r="http://schemas.openxmlformats.org/officeDocument/2006/relationships" r:embed="rId8"/>
            <a:stretch>
              <a:fillRect l="-15556" r="-17778"/>
            </a:stretch>
          </a:blipFill>
        </p:spPr>
        <p:txBody>
          <a:bodyPr/>
          <a:p>
            <a:r>
              <a:rPr lang="fr-FR">
                <a:noFill/>
              </a:rPr>
              <a:t> </a:t>
            </a:r>
          </a:p>
        </p:txBody>
      </p:sp>
      <p:cxnSp>
        <p:nvCxnSpPr>
          <p:cNvPr id="3145776" name="Straight Connector 17"/>
          <p:cNvCxnSpPr>
            <a:cxnSpLocks/>
          </p:cNvCxnSpPr>
          <p:nvPr/>
        </p:nvCxnSpPr>
        <p:spPr>
          <a:xfrm>
            <a:off x="1536492" y="1098789"/>
            <a:ext cx="1124262" cy="0"/>
          </a:xfrm>
          <a:prstGeom prst="line"/>
          <a:ln w="57150">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48943" name="TextBox 18"/>
          <p:cNvSpPr txBox="1">
            <a:spLocks noChangeAspect="1" noMove="1" noResize="1" noRot="1" noAdjustHandles="1" noEditPoints="1" noChangeArrowheads="1" noChangeShapeType="1" noTextEdit="1"/>
          </p:cNvSpPr>
          <p:nvPr/>
        </p:nvSpPr>
        <p:spPr>
          <a:xfrm>
            <a:off x="271855" y="4002374"/>
            <a:ext cx="2005677" cy="461665"/>
          </a:xfrm>
          <a:prstGeom prst="rect"/>
          <a:blipFill>
            <a:blip xmlns:r="http://schemas.openxmlformats.org/officeDocument/2006/relationships" r:embed="rId9"/>
            <a:stretch>
              <a:fillRect l="-4863" t="-10667" b="-30667"/>
            </a:stretch>
          </a:blipFill>
        </p:spPr>
        <p:txBody>
          <a:bodyPr/>
          <a:p>
            <a:r>
              <a:rPr lang="fr-FR">
                <a:noFill/>
              </a:rPr>
              <a:t> </a:t>
            </a:r>
          </a:p>
        </p:txBody>
      </p:sp>
      <p:sp>
        <p:nvSpPr>
          <p:cNvPr id="1048944" name="TextBox 19"/>
          <p:cNvSpPr txBox="1">
            <a:spLocks noChangeAspect="1" noMove="1" noResize="1" noRot="1" noAdjustHandles="1" noEditPoints="1" noChangeArrowheads="1" noChangeShapeType="1" noTextEdit="1"/>
          </p:cNvSpPr>
          <p:nvPr/>
        </p:nvSpPr>
        <p:spPr>
          <a:xfrm>
            <a:off x="2590622" y="4094707"/>
            <a:ext cx="812145" cy="369332"/>
          </a:xfrm>
          <a:prstGeom prst="rect"/>
          <a:blipFill>
            <a:blip xmlns:r="http://schemas.openxmlformats.org/officeDocument/2006/relationships" r:embed="rId10"/>
            <a:stretch>
              <a:fillRect l="-5263" t="-6667" r="-8271" b="-6667"/>
            </a:stretch>
          </a:blipFill>
        </p:spPr>
        <p:txBody>
          <a:bodyPr/>
          <a:p>
            <a:r>
              <a:rPr lang="fr-FR">
                <a:noFill/>
              </a:rPr>
              <a:t> </a:t>
            </a:r>
          </a:p>
        </p:txBody>
      </p:sp>
      <p:sp>
        <p:nvSpPr>
          <p:cNvPr id="1048945" name="TextBox 349"/>
          <p:cNvSpPr txBox="1">
            <a:spLocks noChangeAspect="1" noMove="1" noResize="1" noRot="1" noAdjustHandles="1" noEditPoints="1" noChangeArrowheads="1" noChangeShapeType="1" noTextEdit="1"/>
          </p:cNvSpPr>
          <p:nvPr/>
        </p:nvSpPr>
        <p:spPr>
          <a:xfrm>
            <a:off x="259800" y="4608438"/>
            <a:ext cx="392736" cy="430887"/>
          </a:xfrm>
          <a:prstGeom prst="rect"/>
          <a:blipFill>
            <a:blip xmlns:r="http://schemas.openxmlformats.org/officeDocument/2006/relationships" r:embed="rId11"/>
            <a:stretch>
              <a:fillRect/>
            </a:stretch>
          </a:blipFill>
        </p:spPr>
        <p:txBody>
          <a:bodyPr/>
          <a:p>
            <a:r>
              <a:rPr lang="fr-FR">
                <a:noFill/>
              </a:rPr>
              <a:t> </a:t>
            </a:r>
          </a:p>
        </p:txBody>
      </p:sp>
      <p:sp>
        <p:nvSpPr>
          <p:cNvPr id="1048946" name="TextBox 20"/>
          <p:cNvSpPr txBox="1">
            <a:spLocks noChangeAspect="1" noMove="1" noResize="1" noRot="1" noAdjustHandles="1" noEditPoints="1" noChangeArrowheads="1" noChangeShapeType="1" noTextEdit="1"/>
          </p:cNvSpPr>
          <p:nvPr/>
        </p:nvSpPr>
        <p:spPr>
          <a:xfrm>
            <a:off x="844716" y="4426541"/>
            <a:ext cx="1744965" cy="760080"/>
          </a:xfrm>
          <a:prstGeom prst="rect"/>
          <a:blipFill>
            <a:blip xmlns:r="http://schemas.openxmlformats.org/officeDocument/2006/relationships" r:embed="rId12"/>
            <a:stretch>
              <a:fillRect/>
            </a:stretch>
          </a:blipFill>
        </p:spPr>
        <p:txBody>
          <a:bodyPr/>
          <a:p>
            <a:r>
              <a:rPr lang="fr-FR">
                <a:noFill/>
              </a:rPr>
              <a:t> </a:t>
            </a:r>
          </a:p>
        </p:txBody>
      </p:sp>
      <p:sp>
        <p:nvSpPr>
          <p:cNvPr id="1048947" name="TextBox 21"/>
          <p:cNvSpPr txBox="1"/>
          <p:nvPr/>
        </p:nvSpPr>
        <p:spPr>
          <a:xfrm>
            <a:off x="3047556" y="4593049"/>
            <a:ext cx="439479" cy="461665"/>
          </a:xfrm>
          <a:prstGeom prst="rect"/>
          <a:noFill/>
        </p:spPr>
        <p:txBody>
          <a:bodyPr rtlCol="0" wrap="none">
            <a:spAutoFit/>
          </a:bodyPr>
          <a:p>
            <a:r>
              <a:rPr dirty="0" sz="2400" lang="fr-FR"/>
              <a:t>et</a:t>
            </a:r>
          </a:p>
        </p:txBody>
      </p:sp>
      <p:sp>
        <p:nvSpPr>
          <p:cNvPr id="1048948" name="TextBox 352"/>
          <p:cNvSpPr txBox="1">
            <a:spLocks noChangeAspect="1" noMove="1" noResize="1" noRot="1" noAdjustHandles="1" noEditPoints="1" noChangeArrowheads="1" noChangeShapeType="1" noTextEdit="1"/>
          </p:cNvSpPr>
          <p:nvPr/>
        </p:nvSpPr>
        <p:spPr>
          <a:xfrm>
            <a:off x="3657548" y="4398937"/>
            <a:ext cx="2634567" cy="815288"/>
          </a:xfrm>
          <a:prstGeom prst="rect"/>
          <a:blipFill>
            <a:blip xmlns:r="http://schemas.openxmlformats.org/officeDocument/2006/relationships" r:embed="rId13"/>
            <a:stretch>
              <a:fillRect/>
            </a:stretch>
          </a:blipFill>
        </p:spPr>
        <p:txBody>
          <a:bodyPr/>
          <a:p>
            <a:r>
              <a:rPr lang="fr-FR">
                <a:noFill/>
              </a:rPr>
              <a:t> </a:t>
            </a:r>
          </a:p>
        </p:txBody>
      </p:sp>
      <p:sp>
        <p:nvSpPr>
          <p:cNvPr id="1048949" name="TextBox 353"/>
          <p:cNvSpPr txBox="1">
            <a:spLocks noChangeAspect="1" noMove="1" noResize="1" noRot="1" noAdjustHandles="1" noEditPoints="1" noChangeArrowheads="1" noChangeShapeType="1" noTextEdit="1"/>
          </p:cNvSpPr>
          <p:nvPr/>
        </p:nvSpPr>
        <p:spPr>
          <a:xfrm>
            <a:off x="1334124" y="5328764"/>
            <a:ext cx="2068643" cy="815288"/>
          </a:xfrm>
          <a:prstGeom prst="rect"/>
          <a:blipFill>
            <a:blip xmlns:r="http://schemas.openxmlformats.org/officeDocument/2006/relationships" r:embed="rId14"/>
            <a:stretch>
              <a:fillRect/>
            </a:stretch>
          </a:blipFill>
        </p:spPr>
        <p:txBody>
          <a:bodyPr/>
          <a:p>
            <a:r>
              <a:rPr lang="fr-FR">
                <a:noFill/>
              </a:rPr>
              <a:t> </a:t>
            </a:r>
          </a:p>
        </p:txBody>
      </p:sp>
      <p:sp>
        <p:nvSpPr>
          <p:cNvPr id="1048950" name="TextBox 354"/>
          <p:cNvSpPr txBox="1">
            <a:spLocks noChangeAspect="1" noMove="1" noResize="1" noRot="1" noAdjustHandles="1" noEditPoints="1" noChangeArrowheads="1" noChangeShapeType="1" noTextEdit="1"/>
          </p:cNvSpPr>
          <p:nvPr/>
        </p:nvSpPr>
        <p:spPr>
          <a:xfrm>
            <a:off x="6675153" y="185925"/>
            <a:ext cx="2063257" cy="461665"/>
          </a:xfrm>
          <a:prstGeom prst="rect"/>
          <a:blipFill>
            <a:blip xmlns:r="http://schemas.openxmlformats.org/officeDocument/2006/relationships" r:embed="rId15"/>
            <a:stretch>
              <a:fillRect l="-4438" t="-9211" b="-28947"/>
            </a:stretch>
          </a:blipFill>
        </p:spPr>
        <p:txBody>
          <a:bodyPr/>
          <a:p>
            <a:r>
              <a:rPr lang="fr-FR">
                <a:noFill/>
              </a:rPr>
              <a:t> </a:t>
            </a:r>
          </a:p>
        </p:txBody>
      </p:sp>
      <p:sp>
        <p:nvSpPr>
          <p:cNvPr id="1048951" name="TextBox 22"/>
          <p:cNvSpPr txBox="1"/>
          <p:nvPr/>
        </p:nvSpPr>
        <p:spPr>
          <a:xfrm>
            <a:off x="6675153" y="672526"/>
            <a:ext cx="1884680" cy="447040"/>
          </a:xfrm>
          <a:prstGeom prst="rect"/>
          <a:noFill/>
        </p:spPr>
        <p:txBody>
          <a:bodyPr rtlCol="0" wrap="none">
            <a:spAutoFit/>
          </a:bodyPr>
          <a:p>
            <a:r>
              <a:rPr dirty="0" sz="2400" lang="fr-FR"/>
              <a:t>Par symétrie</a:t>
            </a:r>
          </a:p>
        </p:txBody>
      </p:sp>
      <p:sp>
        <p:nvSpPr>
          <p:cNvPr id="1048952" name="TextBox 356"/>
          <p:cNvSpPr txBox="1">
            <a:spLocks noChangeAspect="1" noMove="1" noResize="1" noRot="1" noAdjustHandles="1" noEditPoints="1" noChangeArrowheads="1" noChangeShapeType="1" noTextEdit="1"/>
          </p:cNvSpPr>
          <p:nvPr/>
        </p:nvSpPr>
        <p:spPr>
          <a:xfrm>
            <a:off x="7548437" y="1020969"/>
            <a:ext cx="3799310" cy="815288"/>
          </a:xfrm>
          <a:prstGeom prst="rect"/>
          <a:blipFill>
            <a:blip xmlns:r="http://schemas.openxmlformats.org/officeDocument/2006/relationships" r:embed="rId16"/>
            <a:stretch>
              <a:fillRect/>
            </a:stretch>
          </a:blipFill>
        </p:spPr>
        <p:txBody>
          <a:bodyPr/>
          <a:p>
            <a:r>
              <a:rPr lang="fr-FR">
                <a:noFill/>
              </a:rPr>
              <a:t> </a:t>
            </a:r>
          </a:p>
        </p:txBody>
      </p:sp>
      <p:sp>
        <p:nvSpPr>
          <p:cNvPr id="1048953" name="TextBox 358"/>
          <p:cNvSpPr txBox="1">
            <a:spLocks noChangeAspect="1" noMove="1" noResize="1" noRot="1" noAdjustHandles="1" noEditPoints="1" noChangeArrowheads="1" noChangeShapeType="1" noTextEdit="1"/>
          </p:cNvSpPr>
          <p:nvPr/>
        </p:nvSpPr>
        <p:spPr>
          <a:xfrm>
            <a:off x="7546708" y="1836257"/>
            <a:ext cx="2871456" cy="907621"/>
          </a:xfrm>
          <a:prstGeom prst="rect"/>
          <a:blipFill>
            <a:blip xmlns:r="http://schemas.openxmlformats.org/officeDocument/2006/relationships" r:embed="rId17"/>
            <a:stretch>
              <a:fillRect/>
            </a:stretch>
          </a:blipFill>
        </p:spPr>
        <p:txBody>
          <a:bodyPr/>
          <a:p>
            <a:r>
              <a:rPr lang="fr-FR">
                <a:noFill/>
              </a:rPr>
              <a:t> </a:t>
            </a:r>
          </a:p>
        </p:txBody>
      </p:sp>
      <p:cxnSp>
        <p:nvCxnSpPr>
          <p:cNvPr id="3145777" name="Straight Connector 25"/>
          <p:cNvCxnSpPr>
            <a:cxnSpLocks/>
          </p:cNvCxnSpPr>
          <p:nvPr/>
        </p:nvCxnSpPr>
        <p:spPr>
          <a:xfrm>
            <a:off x="6412035" y="0"/>
            <a:ext cx="0" cy="7000407"/>
          </a:xfrm>
          <a:prstGeom prst="line"/>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8954" name="TextBox 361"/>
          <p:cNvSpPr txBox="1">
            <a:spLocks noChangeAspect="1" noMove="1" noResize="1" noRot="1" noAdjustHandles="1" noEditPoints="1" noChangeArrowheads="1" noChangeShapeType="1" noTextEdit="1"/>
          </p:cNvSpPr>
          <p:nvPr/>
        </p:nvSpPr>
        <p:spPr>
          <a:xfrm>
            <a:off x="6760422" y="2822679"/>
            <a:ext cx="5254836" cy="950709"/>
          </a:xfrm>
          <a:prstGeom prst="rect"/>
          <a:blipFill>
            <a:blip xmlns:r="http://schemas.openxmlformats.org/officeDocument/2006/relationships" r:embed="rId18"/>
            <a:stretch>
              <a:fillRect l="-1856" t="-5128" r="-696" b="-5769"/>
            </a:stretch>
          </a:blipFill>
        </p:spPr>
        <p:txBody>
          <a:bodyPr/>
          <a:p>
            <a:r>
              <a:rPr lang="fr-FR">
                <a:noFill/>
              </a:rPr>
              <a:t> </a:t>
            </a:r>
          </a:p>
        </p:txBody>
      </p:sp>
      <mc:AlternateContent xmlns:mc="http://schemas.openxmlformats.org/markup-compatibility/2006">
        <mc:Choice xmlns:p14="http://schemas.microsoft.com/office/powerpoint/2010/main" Requires="p14">
          <p:contentPart p14:bwMode="auto" r:id="rId19">
            <p14:nvContentPartPr>
              <p14:cNvPr id="1049977" name=""/>
              <p14:cNvContentPartPr/>
              <p14:nvPr/>
            </p14:nvContentPartPr>
            <p14:xfrm>
              <a:off x="2421350" y="4032441"/>
              <a:ext cx="974083" cy="528507"/>
            </p14:xfrm>
          </p:contentPart>
        </mc:Choice>
        <mc:Fallback>
          <p:sp>
            <p:nvSpPr>
              <p:cNvPr id="1049977" name=""/>
              <p:cNvSpPr/>
              <p:nvPr/>
            </p:nvSpPr>
            <p:spPr>
              <a:xfrm>
                <a:off x="2421350" y="4032441"/>
                <a:ext cx="974083" cy="528507"/>
              </a:xfrm>
            </p:spPr>
          </p:sp>
        </mc:Fallback>
      </mc:AlternateContent>
      <mc:AlternateContent xmlns:mc="http://schemas.openxmlformats.org/markup-compatibility/2006">
        <mc:Choice xmlns:p14="http://schemas.microsoft.com/office/powerpoint/2010/main" Requires="p14">
          <p:contentPart p14:bwMode="auto" r:id="rId20">
            <p14:nvContentPartPr>
              <p14:cNvPr id="1049978" name=""/>
              <p14:cNvContentPartPr/>
              <p14:nvPr/>
            </p14:nvContentPartPr>
            <p14:xfrm>
              <a:off x="3397023" y="4117887"/>
              <a:ext cx="6745" cy="452917"/>
            </p14:xfrm>
          </p:contentPart>
        </mc:Choice>
        <mc:Fallback>
          <p:sp>
            <p:nvSpPr>
              <p:cNvPr id="1049978" name=""/>
              <p:cNvSpPr/>
              <p:nvPr/>
            </p:nvSpPr>
            <p:spPr>
              <a:xfrm>
                <a:off x="3397023" y="4117887"/>
                <a:ext cx="6745" cy="452917"/>
              </a:xfrm>
            </p:spPr>
          </p:sp>
        </mc:Fallback>
      </mc:AlternateContent>
      <mc:AlternateContent xmlns:mc="http://schemas.openxmlformats.org/markup-compatibility/2006">
        <mc:Choice xmlns:p14="http://schemas.microsoft.com/office/powerpoint/2010/main" Requires="p14">
          <p:contentPart p14:bwMode="auto" r:id="rId21">
            <p14:nvContentPartPr>
              <p14:cNvPr id="1049979" name=""/>
              <p14:cNvContentPartPr/>
              <p14:nvPr/>
            </p14:nvContentPartPr>
            <p14:xfrm>
              <a:off x="2114451" y="1055755"/>
              <a:ext cx="1264763" cy="72367"/>
            </p14:xfrm>
          </p:contentPart>
        </mc:Choice>
        <mc:Fallback>
          <p:sp>
            <p:nvSpPr>
              <p:cNvPr id="1049979" name=""/>
              <p:cNvSpPr/>
              <p:nvPr/>
            </p:nvSpPr>
            <p:spPr>
              <a:xfrm>
                <a:off x="2114451" y="1055755"/>
                <a:ext cx="1264763" cy="72367"/>
              </a:xfrm>
            </p:spPr>
          </p:sp>
        </mc:Fallback>
      </mc:AlternateContent>
      <mc:AlternateContent xmlns:mc="http://schemas.openxmlformats.org/markup-compatibility/2006">
        <mc:Choice xmlns:p14="http://schemas.microsoft.com/office/powerpoint/2010/main" Requires="p14">
          <p:contentPart p14:bwMode="auto" r:id="rId22">
            <p14:nvContentPartPr>
              <p14:cNvPr id="1049980" name=""/>
              <p14:cNvContentPartPr/>
              <p14:nvPr/>
            </p14:nvContentPartPr>
            <p14:xfrm>
              <a:off x="3119474" y="980847"/>
              <a:ext cx="235517" cy="211446"/>
            </p14:xfrm>
          </p:contentPart>
        </mc:Choice>
        <mc:Fallback>
          <p:sp>
            <p:nvSpPr>
              <p:cNvPr id="1049980" name=""/>
              <p:cNvSpPr/>
              <p:nvPr/>
            </p:nvSpPr>
            <p:spPr>
              <a:xfrm>
                <a:off x="3119474" y="980847"/>
                <a:ext cx="235517" cy="211446"/>
              </a:xfrm>
            </p:spPr>
          </p:sp>
        </mc:Fallback>
      </mc:AlternateContent>
      <mc:AlternateContent xmlns:mc="http://schemas.openxmlformats.org/markup-compatibility/2006">
        <mc:Choice xmlns:p14="http://schemas.microsoft.com/office/powerpoint/2010/main" Requires="p14">
          <p:contentPart p14:bwMode="auto" r:id="rId23">
            <p14:nvContentPartPr>
              <p14:cNvPr id="1049981" name=""/>
              <p14:cNvContentPartPr/>
              <p14:nvPr/>
            </p14:nvContentPartPr>
            <p14:xfrm>
              <a:off x="3453089" y="755614"/>
              <a:ext cx="344975" cy="265693"/>
            </p14:xfrm>
          </p:contentPart>
        </mc:Choice>
        <mc:Fallback>
          <p:sp>
            <p:nvSpPr>
              <p:cNvPr id="1049981" name=""/>
              <p:cNvSpPr/>
              <p:nvPr/>
            </p:nvSpPr>
            <p:spPr>
              <a:xfrm>
                <a:off x="3453089" y="755614"/>
                <a:ext cx="344975" cy="265693"/>
              </a:xfrm>
            </p:spPr>
          </p:sp>
        </mc:Fallback>
      </mc:AlternateContent>
      <mc:AlternateContent xmlns:mc="http://schemas.openxmlformats.org/markup-compatibility/2006">
        <mc:Choice xmlns:p14="http://schemas.microsoft.com/office/powerpoint/2010/main" Requires="p14">
          <p:contentPart p14:bwMode="auto" r:id="rId24">
            <p14:nvContentPartPr>
              <p14:cNvPr id="1049982" name=""/>
              <p14:cNvContentPartPr/>
              <p14:nvPr/>
            </p14:nvContentPartPr>
            <p14:xfrm>
              <a:off x="3427223" y="609620"/>
              <a:ext cx="381038" cy="41934"/>
            </p14:xfrm>
          </p:contentPart>
        </mc:Choice>
        <mc:Fallback>
          <p:sp>
            <p:nvSpPr>
              <p:cNvPr id="1049982" name=""/>
              <p:cNvSpPr/>
              <p:nvPr/>
            </p:nvSpPr>
            <p:spPr>
              <a:xfrm>
                <a:off x="3427223" y="609620"/>
                <a:ext cx="381038" cy="41934"/>
              </a:xfrm>
            </p:spPr>
          </p:sp>
        </mc:Fallback>
      </mc:AlternateContent>
      <mc:AlternateContent xmlns:mc="http://schemas.openxmlformats.org/markup-compatibility/2006">
        <mc:Choice xmlns:p14="http://schemas.microsoft.com/office/powerpoint/2010/main" Requires="p14">
          <p:contentPart p14:bwMode="auto" r:id="rId25">
            <p14:nvContentPartPr>
              <p14:cNvPr id="1049983" name=""/>
              <p14:cNvContentPartPr/>
              <p14:nvPr/>
            </p14:nvContentPartPr>
            <p14:xfrm>
              <a:off x="3658431" y="570922"/>
              <a:ext cx="236677" cy="134783"/>
            </p14:xfrm>
          </p:contentPart>
        </mc:Choice>
        <mc:Fallback>
          <p:sp>
            <p:nvSpPr>
              <p:cNvPr id="1049983" name=""/>
              <p:cNvSpPr/>
              <p:nvPr/>
            </p:nvSpPr>
            <p:spPr>
              <a:xfrm>
                <a:off x="3658431" y="570922"/>
                <a:ext cx="236677" cy="134783"/>
              </a:xfrm>
            </p:spPr>
          </p:sp>
        </mc:Fallback>
      </mc:AlternateContent>
      <mc:AlternateContent xmlns:mc="http://schemas.openxmlformats.org/markup-compatibility/2006">
        <mc:Choice xmlns:p14="http://schemas.microsoft.com/office/powerpoint/2010/main" Requires="p14">
          <p:contentPart p14:bwMode="auto" r:id="rId26">
            <p14:nvContentPartPr>
              <p14:cNvPr id="1049984" name=""/>
              <p14:cNvContentPartPr/>
              <p14:nvPr/>
            </p14:nvContentPartPr>
            <p14:xfrm>
              <a:off x="785414" y="979048"/>
              <a:ext cx="75298" cy="10409"/>
            </p14:xfrm>
          </p:contentPart>
        </mc:Choice>
        <mc:Fallback>
          <p:sp>
            <p:nvSpPr>
              <p:cNvPr id="1049984" name=""/>
              <p:cNvSpPr/>
              <p:nvPr/>
            </p:nvSpPr>
            <p:spPr>
              <a:xfrm>
                <a:off x="785414" y="979048"/>
                <a:ext cx="75298" cy="10409"/>
              </a:xfrm>
            </p:spPr>
          </p:sp>
        </mc:Fallback>
      </mc:AlternateContent>
      <mc:AlternateContent xmlns:mc="http://schemas.openxmlformats.org/markup-compatibility/2006">
        <mc:Choice xmlns:p14="http://schemas.microsoft.com/office/powerpoint/2010/main" Requires="p14">
          <p:contentPart p14:bwMode="auto" r:id="rId27">
            <p14:nvContentPartPr>
              <p14:cNvPr id="1049985" name=""/>
              <p14:cNvContentPartPr/>
              <p14:nvPr/>
            </p14:nvContentPartPr>
            <p14:xfrm>
              <a:off x="4356439" y="3138620"/>
              <a:ext cx="157671" cy="649611"/>
            </p14:xfrm>
          </p:contentPart>
        </mc:Choice>
        <mc:Fallback>
          <p:sp>
            <p:nvSpPr>
              <p:cNvPr id="1049985" name=""/>
              <p:cNvSpPr/>
              <p:nvPr/>
            </p:nvSpPr>
            <p:spPr>
              <a:xfrm>
                <a:off x="4356439" y="3138620"/>
                <a:ext cx="157671" cy="649611"/>
              </a:xfrm>
            </p:spPr>
          </p:sp>
        </mc:Fallback>
      </mc:AlternateContent>
      <mc:AlternateContent xmlns:mc="http://schemas.openxmlformats.org/markup-compatibility/2006">
        <mc:Choice xmlns:p14="http://schemas.microsoft.com/office/powerpoint/2010/main" Requires="p14">
          <p:contentPart p14:bwMode="auto" r:id="rId28">
            <p14:nvContentPartPr>
              <p14:cNvPr id="1049986" name=""/>
              <p14:cNvContentPartPr/>
              <p14:nvPr/>
            </p14:nvContentPartPr>
            <p14:xfrm>
              <a:off x="4572670" y="3225323"/>
              <a:ext cx="170508" cy="394059"/>
            </p14:xfrm>
          </p:contentPart>
        </mc:Choice>
        <mc:Fallback>
          <p:sp>
            <p:nvSpPr>
              <p:cNvPr id="1049986" name=""/>
              <p:cNvSpPr/>
              <p:nvPr/>
            </p:nvSpPr>
            <p:spPr>
              <a:xfrm>
                <a:off x="4572670" y="3225323"/>
                <a:ext cx="170508" cy="394059"/>
              </a:xfrm>
            </p:spPr>
          </p:sp>
        </mc:Fallback>
      </mc:AlternateContent>
      <mc:AlternateContent xmlns:mc="http://schemas.openxmlformats.org/markup-compatibility/2006">
        <mc:Choice xmlns:p14="http://schemas.microsoft.com/office/powerpoint/2010/main" Requires="p14">
          <p:contentPart p14:bwMode="auto" r:id="rId29">
            <p14:nvContentPartPr>
              <p14:cNvPr id="1049987" name=""/>
              <p14:cNvContentPartPr/>
              <p14:nvPr/>
            </p14:nvContentPartPr>
            <p14:xfrm>
              <a:off x="4793894" y="3435028"/>
              <a:ext cx="172275" cy="182325"/>
            </p14:xfrm>
          </p:contentPart>
        </mc:Choice>
        <mc:Fallback>
          <p:sp>
            <p:nvSpPr>
              <p:cNvPr id="1049987" name=""/>
              <p:cNvSpPr/>
              <p:nvPr/>
            </p:nvSpPr>
            <p:spPr>
              <a:xfrm>
                <a:off x="4793894" y="3435028"/>
                <a:ext cx="172275" cy="182325"/>
              </a:xfrm>
            </p:spPr>
          </p:sp>
        </mc:Fallback>
      </mc:AlternateContent>
      <mc:AlternateContent xmlns:mc="http://schemas.openxmlformats.org/markup-compatibility/2006">
        <mc:Choice xmlns:p14="http://schemas.microsoft.com/office/powerpoint/2010/main" Requires="p14">
          <p:contentPart p14:bwMode="auto" r:id="rId30">
            <p14:nvContentPartPr>
              <p14:cNvPr id="1049988" name=""/>
              <p14:cNvContentPartPr/>
              <p14:nvPr/>
            </p14:nvContentPartPr>
            <p14:xfrm>
              <a:off x="5027628" y="3468210"/>
              <a:ext cx="18767" cy="90270"/>
            </p14:xfrm>
          </p:contentPart>
        </mc:Choice>
        <mc:Fallback>
          <p:sp>
            <p:nvSpPr>
              <p:cNvPr id="1049988" name=""/>
              <p:cNvSpPr/>
              <p:nvPr/>
            </p:nvSpPr>
            <p:spPr>
              <a:xfrm>
                <a:off x="5027628" y="3468210"/>
                <a:ext cx="18767" cy="90270"/>
              </a:xfrm>
            </p:spPr>
          </p:sp>
        </mc:Fallback>
      </mc:AlternateContent>
      <mc:AlternateContent xmlns:mc="http://schemas.openxmlformats.org/markup-compatibility/2006">
        <mc:Choice xmlns:p14="http://schemas.microsoft.com/office/powerpoint/2010/main" Requires="p14">
          <p:contentPart p14:bwMode="auto" r:id="rId31">
            <p14:nvContentPartPr>
              <p14:cNvPr id="1049989" name=""/>
              <p14:cNvContentPartPr/>
              <p14:nvPr/>
            </p14:nvContentPartPr>
            <p14:xfrm>
              <a:off x="5105080" y="3465272"/>
              <a:ext cx="213557" cy="362265"/>
            </p14:xfrm>
          </p:contentPart>
        </mc:Choice>
        <mc:Fallback>
          <p:sp>
            <p:nvSpPr>
              <p:cNvPr id="1049989" name=""/>
              <p:cNvSpPr/>
              <p:nvPr/>
            </p:nvSpPr>
            <p:spPr>
              <a:xfrm>
                <a:off x="5105080" y="3465272"/>
                <a:ext cx="213557" cy="362265"/>
              </a:xfrm>
            </p:spPr>
          </p:sp>
        </mc:Fallback>
      </mc:AlternateContent>
      <mc:AlternateContent xmlns:mc="http://schemas.openxmlformats.org/markup-compatibility/2006">
        <mc:Choice xmlns:p14="http://schemas.microsoft.com/office/powerpoint/2010/main" Requires="p14">
          <p:contentPart p14:bwMode="auto" r:id="rId32">
            <p14:nvContentPartPr>
              <p14:cNvPr id="1049990" name=""/>
              <p14:cNvContentPartPr/>
              <p14:nvPr/>
            </p14:nvContentPartPr>
            <p14:xfrm>
              <a:off x="5325030" y="3446835"/>
              <a:ext cx="300212" cy="143867"/>
            </p14:xfrm>
          </p:contentPart>
        </mc:Choice>
        <mc:Fallback>
          <p:sp>
            <p:nvSpPr>
              <p:cNvPr id="1049990" name=""/>
              <p:cNvSpPr/>
              <p:nvPr/>
            </p:nvSpPr>
            <p:spPr>
              <a:xfrm>
                <a:off x="5325030" y="3446835"/>
                <a:ext cx="300212" cy="143867"/>
              </a:xfrm>
            </p:spPr>
          </p:sp>
        </mc:Fallback>
      </mc:AlternateContent>
      <mc:AlternateContent xmlns:mc="http://schemas.openxmlformats.org/markup-compatibility/2006">
        <mc:Choice xmlns:p14="http://schemas.microsoft.com/office/powerpoint/2010/main" Requires="p14">
          <p:contentPart p14:bwMode="auto" r:id="rId33">
            <p14:nvContentPartPr>
              <p14:cNvPr id="1049991" name=""/>
              <p14:cNvContentPartPr/>
              <p14:nvPr/>
            </p14:nvContentPartPr>
            <p14:xfrm>
              <a:off x="5669093" y="3181971"/>
              <a:ext cx="12613" cy="431783"/>
            </p14:xfrm>
          </p:contentPart>
        </mc:Choice>
        <mc:Fallback>
          <p:sp>
            <p:nvSpPr>
              <p:cNvPr id="1049991" name=""/>
              <p:cNvSpPr/>
              <p:nvPr/>
            </p:nvSpPr>
            <p:spPr>
              <a:xfrm>
                <a:off x="5669093" y="3181971"/>
                <a:ext cx="12613" cy="431783"/>
              </a:xfrm>
            </p:spPr>
          </p:sp>
        </mc:Fallback>
      </mc:AlternateContent>
      <mc:AlternateContent xmlns:mc="http://schemas.openxmlformats.org/markup-compatibility/2006">
        <mc:Choice xmlns:p14="http://schemas.microsoft.com/office/powerpoint/2010/main" Requires="p14">
          <p:contentPart p14:bwMode="auto" r:id="rId34">
            <p14:nvContentPartPr>
              <p14:cNvPr id="1049992" name=""/>
              <p14:cNvContentPartPr/>
              <p14:nvPr/>
            </p14:nvContentPartPr>
            <p14:xfrm>
              <a:off x="5634781" y="3424993"/>
              <a:ext cx="156354" cy="17087"/>
            </p14:xfrm>
          </p:contentPart>
        </mc:Choice>
        <mc:Fallback>
          <p:sp>
            <p:nvSpPr>
              <p:cNvPr id="1049992" name=""/>
              <p:cNvSpPr/>
              <p:nvPr/>
            </p:nvSpPr>
            <p:spPr>
              <a:xfrm>
                <a:off x="5634781" y="3424993"/>
                <a:ext cx="156354" cy="17087"/>
              </a:xfrm>
            </p:spPr>
          </p:sp>
        </mc:Fallback>
      </mc:AlternateContent>
      <mc:AlternateContent xmlns:mc="http://schemas.openxmlformats.org/markup-compatibility/2006">
        <mc:Choice xmlns:p14="http://schemas.microsoft.com/office/powerpoint/2010/main" Requires="p14">
          <p:contentPart p14:bwMode="auto" r:id="rId35">
            <p14:nvContentPartPr>
              <p14:cNvPr id="1049993" name=""/>
              <p14:cNvContentPartPr/>
              <p14:nvPr/>
            </p14:nvContentPartPr>
            <p14:xfrm>
              <a:off x="5771091" y="3210611"/>
              <a:ext cx="217922" cy="362692"/>
            </p14:xfrm>
          </p:contentPart>
        </mc:Choice>
        <mc:Fallback>
          <p:sp>
            <p:nvSpPr>
              <p:cNvPr id="1049993" name=""/>
              <p:cNvSpPr/>
              <p:nvPr/>
            </p:nvSpPr>
            <p:spPr>
              <a:xfrm>
                <a:off x="5771091" y="3210611"/>
                <a:ext cx="217922" cy="362692"/>
              </a:xfrm>
            </p:spPr>
          </p:sp>
        </mc:Fallback>
      </mc:AlternateContent>
      <mc:AlternateContent xmlns:mc="http://schemas.openxmlformats.org/markup-compatibility/2006">
        <mc:Choice xmlns:p14="http://schemas.microsoft.com/office/powerpoint/2010/main" Requires="p14">
          <p:contentPart p14:bwMode="auto" r:id="rId36">
            <p14:nvContentPartPr>
              <p14:cNvPr id="1049994" name=""/>
              <p14:cNvContentPartPr/>
              <p14:nvPr/>
            </p14:nvContentPartPr>
            <p14:xfrm>
              <a:off x="4575722" y="3202783"/>
              <a:ext cx="185722" cy="196242"/>
            </p14:xfrm>
          </p:contentPart>
        </mc:Choice>
        <mc:Fallback>
          <p:sp>
            <p:nvSpPr>
              <p:cNvPr id="1049994" name=""/>
              <p:cNvSpPr/>
              <p:nvPr/>
            </p:nvSpPr>
            <p:spPr>
              <a:xfrm>
                <a:off x="4575722" y="3202783"/>
                <a:ext cx="185722" cy="196242"/>
              </a:xfrm>
            </p:spPr>
          </p:sp>
        </mc:Fallback>
      </mc:AlternateContent>
      <mc:AlternateContent xmlns:mc="http://schemas.openxmlformats.org/markup-compatibility/2006">
        <mc:Choice xmlns:p14="http://schemas.microsoft.com/office/powerpoint/2010/main" Requires="p14">
          <p:contentPart p14:bwMode="auto" r:id="rId37">
            <p14:nvContentPartPr>
              <p14:cNvPr id="1049995" name=""/>
              <p14:cNvContentPartPr/>
              <p14:nvPr/>
            </p14:nvContentPartPr>
            <p14:xfrm>
              <a:off x="5840123" y="3502653"/>
              <a:ext cx="54421" cy="84147"/>
            </p14:xfrm>
          </p:contentPart>
        </mc:Choice>
        <mc:Fallback>
          <p:sp>
            <p:nvSpPr>
              <p:cNvPr id="1049995" name=""/>
              <p:cNvSpPr/>
              <p:nvPr/>
            </p:nvSpPr>
            <p:spPr>
              <a:xfrm>
                <a:off x="5840123" y="3502653"/>
                <a:ext cx="54421" cy="84147"/>
              </a:xfrm>
            </p:spPr>
          </p:sp>
        </mc:Fallback>
      </mc:AlternateContent>
      <mc:AlternateContent xmlns:mc="http://schemas.openxmlformats.org/markup-compatibility/2006">
        <mc:Choice xmlns:p14="http://schemas.microsoft.com/office/powerpoint/2010/main" Requires="p14">
          <p:contentPart p14:bwMode="auto" r:id="rId38">
            <p14:nvContentPartPr>
              <p14:cNvPr id="1049996" name=""/>
              <p14:cNvContentPartPr/>
              <p14:nvPr/>
            </p14:nvContentPartPr>
            <p14:xfrm>
              <a:off x="6002708" y="3483603"/>
              <a:ext cx="149550" cy="131528"/>
            </p14:xfrm>
          </p:contentPart>
        </mc:Choice>
        <mc:Fallback>
          <p:sp>
            <p:nvSpPr>
              <p:cNvPr id="1049996" name=""/>
              <p:cNvSpPr/>
              <p:nvPr/>
            </p:nvSpPr>
            <p:spPr>
              <a:xfrm>
                <a:off x="6002708" y="3483603"/>
                <a:ext cx="149550" cy="131528"/>
              </a:xfrm>
            </p:spPr>
          </p:sp>
        </mc:Fallback>
      </mc:AlternateContent>
      <mc:AlternateContent xmlns:mc="http://schemas.openxmlformats.org/markup-compatibility/2006">
        <mc:Choice xmlns:p14="http://schemas.microsoft.com/office/powerpoint/2010/main" Requires="p14">
          <p:contentPart p14:bwMode="auto" r:id="rId39">
            <p14:nvContentPartPr>
              <p14:cNvPr id="1049997" name=""/>
              <p14:cNvContentPartPr/>
              <p14:nvPr/>
            </p14:nvContentPartPr>
            <p14:xfrm>
              <a:off x="6099271" y="3295101"/>
              <a:ext cx="126457" cy="503810"/>
            </p14:xfrm>
          </p:contentPart>
        </mc:Choice>
        <mc:Fallback>
          <p:sp>
            <p:nvSpPr>
              <p:cNvPr id="1049997" name=""/>
              <p:cNvSpPr/>
              <p:nvPr/>
            </p:nvSpPr>
            <p:spPr>
              <a:xfrm>
                <a:off x="6099271" y="3295101"/>
                <a:ext cx="126457" cy="503810"/>
              </a:xfrm>
            </p:spPr>
          </p:sp>
        </mc:Fallback>
      </mc:AlternateContent>
      <mc:AlternateContent xmlns:mc="http://schemas.openxmlformats.org/markup-compatibility/2006">
        <mc:Choice xmlns:p14="http://schemas.microsoft.com/office/powerpoint/2010/main" Requires="p14">
          <p:contentPart p14:bwMode="auto" r:id="rId40">
            <p14:nvContentPartPr>
              <p14:cNvPr id="1049998" name=""/>
              <p14:cNvContentPartPr/>
              <p14:nvPr/>
            </p14:nvContentPartPr>
            <p14:xfrm>
              <a:off x="7058978" y="1137328"/>
              <a:ext cx="1253694" cy="38600"/>
            </p14:xfrm>
          </p:contentPart>
        </mc:Choice>
        <mc:Fallback>
          <p:sp>
            <p:nvSpPr>
              <p:cNvPr id="1049998" name=""/>
              <p:cNvSpPr/>
              <p:nvPr/>
            </p:nvSpPr>
            <p:spPr>
              <a:xfrm>
                <a:off x="7058978" y="1137328"/>
                <a:ext cx="1253694" cy="38600"/>
              </a:xfrm>
            </p:spPr>
          </p:sp>
        </mc:Fallback>
      </mc:AlternateContent>
      <mc:AlternateContent xmlns:mc="http://schemas.openxmlformats.org/markup-compatibility/2006">
        <mc:Choice xmlns:p14="http://schemas.microsoft.com/office/powerpoint/2010/main" Requires="p14">
          <p:contentPart p14:bwMode="auto" r:id="rId41">
            <p14:nvContentPartPr>
              <p14:cNvPr id="1049999" name=""/>
              <p14:cNvContentPartPr/>
              <p14:nvPr/>
            </p14:nvContentPartPr>
            <p14:xfrm>
              <a:off x="3247747" y="5340042"/>
              <a:ext cx="102407" cy="186470"/>
            </p14:xfrm>
          </p:contentPart>
        </mc:Choice>
        <mc:Fallback>
          <p:sp>
            <p:nvSpPr>
              <p:cNvPr id="1049999" name=""/>
              <p:cNvSpPr/>
              <p:nvPr/>
            </p:nvSpPr>
            <p:spPr>
              <a:xfrm>
                <a:off x="3247747" y="5340042"/>
                <a:ext cx="102407" cy="186470"/>
              </a:xfrm>
            </p:spPr>
          </p:sp>
        </mc:Fallback>
      </mc:AlternateContent>
      <mc:AlternateContent xmlns:mc="http://schemas.openxmlformats.org/markup-compatibility/2006">
        <mc:Choice xmlns:p14="http://schemas.microsoft.com/office/powerpoint/2010/main" Requires="p14">
          <p:contentPart p14:bwMode="auto" r:id="rId42">
            <p14:nvContentPartPr>
              <p14:cNvPr id="1050000" name=""/>
              <p14:cNvContentPartPr/>
              <p14:nvPr/>
            </p14:nvContentPartPr>
            <p14:xfrm>
              <a:off x="3196543" y="5331134"/>
              <a:ext cx="195858" cy="237370"/>
            </p14:xfrm>
          </p:contentPart>
        </mc:Choice>
        <mc:Fallback>
          <p:sp>
            <p:nvSpPr>
              <p:cNvPr id="1050000" name=""/>
              <p:cNvSpPr/>
              <p:nvPr/>
            </p:nvSpPr>
            <p:spPr>
              <a:xfrm>
                <a:off x="3196543" y="5331134"/>
                <a:ext cx="195858" cy="237370"/>
              </a:xfrm>
            </p:spPr>
          </p:sp>
        </mc:Fallback>
      </mc:AlternateContent>
      <mc:AlternateContent xmlns:mc="http://schemas.openxmlformats.org/markup-compatibility/2006">
        <mc:Choice xmlns:p14="http://schemas.microsoft.com/office/powerpoint/2010/main" Requires="p14">
          <p:contentPart p14:bwMode="auto" r:id="rId43">
            <p14:nvContentPartPr>
              <p14:cNvPr id="1050001" name=""/>
              <p14:cNvContentPartPr/>
              <p14:nvPr/>
            </p14:nvContentPartPr>
            <p14:xfrm>
              <a:off x="2932950" y="5419825"/>
              <a:ext cx="152803" cy="312485"/>
            </p14:xfrm>
          </p:contentPart>
        </mc:Choice>
        <mc:Fallback>
          <p:sp>
            <p:nvSpPr>
              <p:cNvPr id="1050001" name=""/>
              <p:cNvSpPr/>
              <p:nvPr/>
            </p:nvSpPr>
            <p:spPr>
              <a:xfrm>
                <a:off x="2932950" y="5419825"/>
                <a:ext cx="152803" cy="312485"/>
              </a:xfrm>
            </p:spPr>
          </p:sp>
        </mc:Fallback>
      </mc:AlternateContent>
      <mc:AlternateContent xmlns:mc="http://schemas.openxmlformats.org/markup-compatibility/2006">
        <mc:Choice xmlns:p14="http://schemas.microsoft.com/office/powerpoint/2010/main" Requires="p14">
          <p:contentPart p14:bwMode="auto" r:id="rId44">
            <p14:nvContentPartPr>
              <p14:cNvPr id="1050002" name=""/>
              <p14:cNvContentPartPr/>
              <p14:nvPr/>
            </p14:nvContentPartPr>
            <p14:xfrm>
              <a:off x="1291983" y="422118"/>
              <a:ext cx="136545" cy="74142"/>
            </p14:xfrm>
          </p:contentPart>
        </mc:Choice>
        <mc:Fallback>
          <p:sp>
            <p:nvSpPr>
              <p:cNvPr id="1050002" name=""/>
              <p:cNvSpPr/>
              <p:nvPr/>
            </p:nvSpPr>
            <p:spPr>
              <a:xfrm>
                <a:off x="1291983" y="422118"/>
                <a:ext cx="136545" cy="74142"/>
              </a:xfrm>
            </p:spPr>
          </p:sp>
        </mc:Fallback>
      </mc:AlternateContent>
      <mc:AlternateContent xmlns:mc="http://schemas.openxmlformats.org/markup-compatibility/2006">
        <mc:Choice xmlns:p14="http://schemas.microsoft.com/office/powerpoint/2010/main" Requires="p14">
          <p:contentPart p14:bwMode="auto" r:id="rId45">
            <p14:nvContentPartPr>
              <p14:cNvPr id="1050003" name=""/>
              <p14:cNvContentPartPr/>
              <p14:nvPr/>
            </p14:nvContentPartPr>
            <p14:xfrm>
              <a:off x="10520231" y="3321285"/>
              <a:ext cx="1267296" cy="16870"/>
            </p14:xfrm>
          </p:contentPart>
        </mc:Choice>
        <mc:Fallback>
          <p:sp>
            <p:nvSpPr>
              <p:cNvPr id="1050003" name=""/>
              <p:cNvSpPr/>
              <p:nvPr/>
            </p:nvSpPr>
            <p:spPr>
              <a:xfrm>
                <a:off x="10520231" y="3321285"/>
                <a:ext cx="1267296" cy="16870"/>
              </a:xfrm>
            </p:spPr>
          </p:sp>
        </mc:Fallback>
      </mc:AlternateContent>
      <mc:AlternateContent xmlns:mc="http://schemas.openxmlformats.org/markup-compatibility/2006">
        <mc:Choice xmlns:p14="http://schemas.microsoft.com/office/powerpoint/2010/main" Requires="p14">
          <p:contentPart p14:bwMode="auto" r:id="rId46">
            <p14:nvContentPartPr>
              <p14:cNvPr id="1050004" name=""/>
              <p14:cNvContentPartPr/>
              <p14:nvPr/>
            </p14:nvContentPartPr>
            <p14:xfrm>
              <a:off x="9346062" y="3198315"/>
              <a:ext cx="1114705" cy="686699"/>
            </p14:xfrm>
          </p:contentPart>
        </mc:Choice>
        <mc:Fallback>
          <p:sp>
            <p:nvSpPr>
              <p:cNvPr id="1050004" name=""/>
              <p:cNvSpPr/>
              <p:nvPr/>
            </p:nvSpPr>
            <p:spPr>
              <a:xfrm>
                <a:off x="9346062" y="3198315"/>
                <a:ext cx="1114705" cy="686699"/>
              </a:xfrm>
            </p:spPr>
          </p:sp>
        </mc:Fallback>
      </mc:AlternateContent>
      <mc:AlternateContent xmlns:mc="http://schemas.openxmlformats.org/markup-compatibility/2006">
        <mc:Choice xmlns:p14="http://schemas.microsoft.com/office/powerpoint/2010/main" Requires="p14">
          <p:contentPart p14:bwMode="auto" r:id="rId47">
            <p14:nvContentPartPr>
              <p14:cNvPr id="1050005" name=""/>
              <p14:cNvContentPartPr/>
              <p14:nvPr/>
            </p14:nvContentPartPr>
            <p14:xfrm>
              <a:off x="533559" y="3459302"/>
              <a:ext cx="36296" cy="3247"/>
            </p14:xfrm>
          </p:contentPart>
        </mc:Choice>
        <mc:Fallback>
          <p:sp>
            <p:nvSpPr>
              <p:cNvPr id="1050005" name=""/>
              <p:cNvSpPr/>
              <p:nvPr/>
            </p:nvSpPr>
            <p:spPr>
              <a:xfrm>
                <a:off x="533559" y="3459302"/>
                <a:ext cx="36296" cy="3247"/>
              </a:xfrm>
            </p:spPr>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955" name="TextBox 3"/>
          <p:cNvSpPr txBox="1"/>
          <p:nvPr/>
        </p:nvSpPr>
        <p:spPr>
          <a:xfrm>
            <a:off x="416810" y="313752"/>
            <a:ext cx="3662680" cy="447040"/>
          </a:xfrm>
          <a:prstGeom prst="rect"/>
          <a:noFill/>
        </p:spPr>
        <p:txBody>
          <a:bodyPr rtlCol="0" wrap="none">
            <a:spAutoFit/>
          </a:bodyPr>
          <a:p>
            <a:r>
              <a:rPr b="1" dirty="0" sz="2400" lang="fr-FR" u="sng"/>
              <a:t>2. Avec frottement de l’air</a:t>
            </a:r>
          </a:p>
        </p:txBody>
      </p:sp>
      <p:sp>
        <p:nvSpPr>
          <p:cNvPr id="1048956" name="TextBox 4"/>
          <p:cNvSpPr txBox="1">
            <a:spLocks noChangeAspect="1" noMove="1" noResize="1" noRot="1" noAdjustHandles="1" noEditPoints="1" noChangeArrowheads="1" noChangeShapeType="1" noTextEdit="1"/>
          </p:cNvSpPr>
          <p:nvPr/>
        </p:nvSpPr>
        <p:spPr>
          <a:xfrm>
            <a:off x="416810" y="775417"/>
            <a:ext cx="5626092" cy="910057"/>
          </a:xfrm>
          <a:prstGeom prst="rect"/>
          <a:blipFill>
            <a:blip xmlns:r="http://schemas.openxmlformats.org/officeDocument/2006/relationships" r:embed="rId1"/>
            <a:stretch>
              <a:fillRect l="-1625" t="-5369" r="-758" b="-12081"/>
            </a:stretch>
          </a:blipFill>
        </p:spPr>
        <p:txBody>
          <a:bodyPr/>
          <a:p>
            <a:r>
              <a:rPr lang="fr-FR">
                <a:noFill/>
              </a:rPr>
              <a:t> </a:t>
            </a:r>
          </a:p>
        </p:txBody>
      </p:sp>
      <p:sp>
        <p:nvSpPr>
          <p:cNvPr id="1048957" name="TextBox 5"/>
          <p:cNvSpPr txBox="1">
            <a:spLocks noChangeAspect="1" noMove="1" noResize="1" noRot="1" noAdjustHandles="1" noEditPoints="1" noChangeArrowheads="1" noChangeShapeType="1" noTextEdit="1"/>
          </p:cNvSpPr>
          <p:nvPr/>
        </p:nvSpPr>
        <p:spPr>
          <a:xfrm>
            <a:off x="1903546" y="1819876"/>
            <a:ext cx="2497746" cy="587981"/>
          </a:xfrm>
          <a:prstGeom prst="rect"/>
          <a:blipFill>
            <a:blip xmlns:r="http://schemas.openxmlformats.org/officeDocument/2006/relationships" r:embed="rId2"/>
            <a:stretch>
              <a:fillRect/>
            </a:stretch>
          </a:blipFill>
        </p:spPr>
        <p:txBody>
          <a:bodyPr/>
          <a:p>
            <a:r>
              <a:rPr lang="fr-FR">
                <a:noFill/>
              </a:rPr>
              <a:t> </a:t>
            </a:r>
          </a:p>
        </p:txBody>
      </p:sp>
      <p:sp>
        <p:nvSpPr>
          <p:cNvPr id="1048958" name="TextBox 6"/>
          <p:cNvSpPr txBox="1"/>
          <p:nvPr/>
        </p:nvSpPr>
        <p:spPr>
          <a:xfrm>
            <a:off x="416844" y="1907415"/>
            <a:ext cx="1186179" cy="447040"/>
          </a:xfrm>
          <a:prstGeom prst="rect"/>
          <a:noFill/>
        </p:spPr>
        <p:txBody>
          <a:bodyPr rtlCol="0" wrap="none">
            <a:spAutoFit/>
          </a:bodyPr>
          <a:p>
            <a:r>
              <a:rPr dirty="0" sz="2400" lang="fr-FR"/>
              <a:t>Le </a:t>
            </a:r>
            <a:r>
              <a:rPr dirty="0" sz="2400" lang="fr-FR" err="1"/>
              <a:t>p.f.d</a:t>
            </a:r>
            <a:endParaRPr dirty="0" sz="2400" lang="fr-FR"/>
          </a:p>
        </p:txBody>
      </p:sp>
      <p:sp>
        <p:nvSpPr>
          <p:cNvPr id="1048959" name="TextBox 7"/>
          <p:cNvSpPr txBox="1">
            <a:spLocks noChangeAspect="1" noMove="1" noResize="1" noRot="1" noAdjustHandles="1" noEditPoints="1" noChangeArrowheads="1" noChangeShapeType="1" noTextEdit="1"/>
          </p:cNvSpPr>
          <p:nvPr/>
        </p:nvSpPr>
        <p:spPr>
          <a:xfrm>
            <a:off x="4632993" y="1942129"/>
            <a:ext cx="392736" cy="430887"/>
          </a:xfrm>
          <a:prstGeom prst="rect"/>
          <a:blipFill>
            <a:blip xmlns:r="http://schemas.openxmlformats.org/officeDocument/2006/relationships" r:embed="rId3"/>
            <a:stretch>
              <a:fillRect/>
            </a:stretch>
          </a:blipFill>
        </p:spPr>
        <p:txBody>
          <a:bodyPr/>
          <a:p>
            <a:r>
              <a:rPr lang="fr-FR">
                <a:noFill/>
              </a:rPr>
              <a:t> </a:t>
            </a:r>
          </a:p>
        </p:txBody>
      </p:sp>
      <p:sp>
        <p:nvSpPr>
          <p:cNvPr id="1048960" name="TextBox 9"/>
          <p:cNvSpPr txBox="1">
            <a:spLocks noChangeAspect="1" noMove="1" noResize="1" noRot="1" noAdjustHandles="1" noEditPoints="1" noChangeArrowheads="1" noChangeShapeType="1" noTextEdit="1"/>
          </p:cNvSpPr>
          <p:nvPr/>
        </p:nvSpPr>
        <p:spPr>
          <a:xfrm>
            <a:off x="5257430" y="1639922"/>
            <a:ext cx="3167042" cy="947888"/>
          </a:xfrm>
          <a:prstGeom prst="rect"/>
          <a:blipFill>
            <a:blip xmlns:r="http://schemas.openxmlformats.org/officeDocument/2006/relationships" r:embed="rId4"/>
            <a:stretch>
              <a:fillRect b="-1282"/>
            </a:stretch>
          </a:blipFill>
        </p:spPr>
        <p:txBody>
          <a:bodyPr/>
          <a:p>
            <a:r>
              <a:rPr lang="fr-FR">
                <a:noFill/>
              </a:rPr>
              <a:t> </a:t>
            </a:r>
          </a:p>
        </p:txBody>
      </p:sp>
      <p:sp>
        <p:nvSpPr>
          <p:cNvPr id="1048961" name="TextBox 10"/>
          <p:cNvSpPr txBox="1">
            <a:spLocks noChangeAspect="1" noMove="1" noResize="1" noRot="1" noAdjustHandles="1" noEditPoints="1" noChangeArrowheads="1" noChangeShapeType="1" noTextEdit="1"/>
          </p:cNvSpPr>
          <p:nvPr/>
        </p:nvSpPr>
        <p:spPr>
          <a:xfrm>
            <a:off x="610600" y="3206383"/>
            <a:ext cx="2635191" cy="947888"/>
          </a:xfrm>
          <a:prstGeom prst="rect"/>
          <a:blipFill>
            <a:blip xmlns:r="http://schemas.openxmlformats.org/officeDocument/2006/relationships" r:embed="rId5"/>
            <a:stretch>
              <a:fillRect b="-1935"/>
            </a:stretch>
          </a:blipFill>
        </p:spPr>
        <p:txBody>
          <a:bodyPr/>
          <a:p>
            <a:r>
              <a:rPr lang="fr-FR">
                <a:noFill/>
              </a:rPr>
              <a:t> </a:t>
            </a:r>
          </a:p>
        </p:txBody>
      </p:sp>
      <p:sp>
        <p:nvSpPr>
          <p:cNvPr id="1048962" name="TextBox 11"/>
          <p:cNvSpPr txBox="1"/>
          <p:nvPr/>
        </p:nvSpPr>
        <p:spPr>
          <a:xfrm>
            <a:off x="454167" y="2716009"/>
            <a:ext cx="8018780" cy="447040"/>
          </a:xfrm>
          <a:prstGeom prst="rect"/>
          <a:noFill/>
        </p:spPr>
        <p:txBody>
          <a:bodyPr rtlCol="0" wrap="none">
            <a:spAutoFit/>
          </a:bodyPr>
          <a:p>
            <a:r>
              <a:rPr dirty="0" sz="2400" lang="fr-FR"/>
              <a:t>L’équation différentielle vérifiée par le vecteur vitesse est :</a:t>
            </a:r>
          </a:p>
        </p:txBody>
      </p:sp>
      <p:sp>
        <p:nvSpPr>
          <p:cNvPr id="1048963" name="TextBox 12"/>
          <p:cNvSpPr txBox="1"/>
          <p:nvPr/>
        </p:nvSpPr>
        <p:spPr>
          <a:xfrm>
            <a:off x="416810" y="4337632"/>
            <a:ext cx="1393881" cy="461665"/>
          </a:xfrm>
          <a:prstGeom prst="rect"/>
          <a:noFill/>
        </p:spPr>
        <p:txBody>
          <a:bodyPr rtlCol="0" wrap="square">
            <a:spAutoFit/>
          </a:bodyPr>
          <a:p>
            <a:r>
              <a:rPr dirty="0" sz="2400" lang="fr-FR"/>
              <a:t>On pose</a:t>
            </a:r>
          </a:p>
        </p:txBody>
      </p:sp>
      <p:sp>
        <p:nvSpPr>
          <p:cNvPr id="1048964" name="TextBox 14"/>
          <p:cNvSpPr txBox="1">
            <a:spLocks noChangeAspect="1" noMove="1" noResize="1" noRot="1" noAdjustHandles="1" noEditPoints="1" noChangeArrowheads="1" noChangeShapeType="1" noTextEdit="1"/>
          </p:cNvSpPr>
          <p:nvPr/>
        </p:nvSpPr>
        <p:spPr>
          <a:xfrm>
            <a:off x="1758538" y="4154271"/>
            <a:ext cx="1393881" cy="836383"/>
          </a:xfrm>
          <a:prstGeom prst="rect"/>
          <a:blipFill>
            <a:blip xmlns:r="http://schemas.openxmlformats.org/officeDocument/2006/relationships" r:embed="rId6"/>
            <a:stretch>
              <a:fillRect/>
            </a:stretch>
          </a:blipFill>
        </p:spPr>
        <p:txBody>
          <a:bodyPr/>
          <a:p>
            <a:r>
              <a:rPr lang="fr-FR">
                <a:noFill/>
              </a:rPr>
              <a:t> </a:t>
            </a:r>
          </a:p>
        </p:txBody>
      </p:sp>
      <p:sp>
        <p:nvSpPr>
          <p:cNvPr id="1048965" name="TextBox 15"/>
          <p:cNvSpPr txBox="1">
            <a:spLocks noChangeAspect="1" noMove="1" noResize="1" noRot="1" noAdjustHandles="1" noEditPoints="1" noChangeArrowheads="1" noChangeShapeType="1" noTextEdit="1"/>
          </p:cNvSpPr>
          <p:nvPr/>
        </p:nvSpPr>
        <p:spPr>
          <a:xfrm>
            <a:off x="4861207" y="4094519"/>
            <a:ext cx="2635191" cy="947888"/>
          </a:xfrm>
          <a:prstGeom prst="rect"/>
          <a:blipFill>
            <a:blip xmlns:r="http://schemas.openxmlformats.org/officeDocument/2006/relationships" r:embed="rId7"/>
            <a:stretch>
              <a:fillRect b="-1290"/>
            </a:stretch>
          </a:blipFill>
        </p:spPr>
        <p:txBody>
          <a:bodyPr/>
          <a:p>
            <a:r>
              <a:rPr lang="fr-FR">
                <a:noFill/>
              </a:rPr>
              <a:t> </a:t>
            </a:r>
          </a:p>
        </p:txBody>
      </p:sp>
      <p:sp>
        <p:nvSpPr>
          <p:cNvPr id="1048966" name="TextBox 16"/>
          <p:cNvSpPr txBox="1">
            <a:spLocks noChangeAspect="1" noMove="1" noResize="1" noRot="1" noAdjustHandles="1" noEditPoints="1" noChangeArrowheads="1" noChangeShapeType="1" noTextEdit="1"/>
          </p:cNvSpPr>
          <p:nvPr/>
        </p:nvSpPr>
        <p:spPr>
          <a:xfrm>
            <a:off x="4053232" y="4353020"/>
            <a:ext cx="392736" cy="430887"/>
          </a:xfrm>
          <a:prstGeom prst="rect"/>
          <a:blipFill>
            <a:blip xmlns:r="http://schemas.openxmlformats.org/officeDocument/2006/relationships" r:embed="rId8"/>
            <a:stretch>
              <a:fillRect/>
            </a:stretch>
          </a:blipFill>
        </p:spPr>
        <p:txBody>
          <a:bodyPr/>
          <a:p>
            <a:r>
              <a:rPr lang="fr-FR">
                <a:noFill/>
              </a:rPr>
              <a:t> </a:t>
            </a:r>
          </a:p>
        </p:txBody>
      </p:sp>
      <p:sp>
        <p:nvSpPr>
          <p:cNvPr id="1048967" name="TextBox 17"/>
          <p:cNvSpPr txBox="1"/>
          <p:nvPr/>
        </p:nvSpPr>
        <p:spPr>
          <a:xfrm>
            <a:off x="414740" y="5299535"/>
            <a:ext cx="4842689" cy="802640"/>
          </a:xfrm>
          <a:prstGeom prst="rect"/>
          <a:noFill/>
        </p:spPr>
        <p:txBody>
          <a:bodyPr rtlCol="0" wrap="square">
            <a:spAutoFit/>
          </a:bodyPr>
          <a:p>
            <a:r>
              <a:rPr dirty="0" sz="2400" lang="fr-FR"/>
              <a:t>La solution générale est de la forme :</a:t>
            </a:r>
          </a:p>
        </p:txBody>
      </p:sp>
      <p:sp>
        <p:nvSpPr>
          <p:cNvPr id="1048968" name="TextBox 19"/>
          <p:cNvSpPr txBox="1">
            <a:spLocks noChangeAspect="1" noMove="1" noResize="1" noRot="1" noAdjustHandles="1" noEditPoints="1" noChangeArrowheads="1" noChangeShapeType="1" noTextEdit="1"/>
          </p:cNvSpPr>
          <p:nvPr/>
        </p:nvSpPr>
        <p:spPr>
          <a:xfrm>
            <a:off x="5257429" y="5181726"/>
            <a:ext cx="3097349" cy="712503"/>
          </a:xfrm>
          <a:prstGeom prst="rect"/>
          <a:blipFill>
            <a:blip xmlns:r="http://schemas.openxmlformats.org/officeDocument/2006/relationships" r:embed="rId9"/>
            <a:stretch>
              <a:fillRect/>
            </a:stretch>
          </a:blipFill>
        </p:spPr>
        <p:txBody>
          <a:bodyPr/>
          <a:p>
            <a:r>
              <a:rPr lang="fr-FR">
                <a:noFill/>
              </a:rPr>
              <a:t> </a:t>
            </a:r>
          </a:p>
        </p:txBody>
      </p:sp>
      <p:sp>
        <p:nvSpPr>
          <p:cNvPr id="1048969" name="TextBox 20"/>
          <p:cNvSpPr txBox="1">
            <a:spLocks noChangeAspect="1" noMove="1" noResize="1" noRot="1" noAdjustHandles="1" noEditPoints="1" noChangeArrowheads="1" noChangeShapeType="1" noTextEdit="1"/>
          </p:cNvSpPr>
          <p:nvPr/>
        </p:nvSpPr>
        <p:spPr>
          <a:xfrm>
            <a:off x="454167" y="5959255"/>
            <a:ext cx="2286000" cy="461665"/>
          </a:xfrm>
          <a:prstGeom prst="rect"/>
          <a:blipFill>
            <a:blip xmlns:r="http://schemas.openxmlformats.org/officeDocument/2006/relationships" r:embed="rId10"/>
            <a:stretch>
              <a:fillRect b="-9333"/>
            </a:stretch>
          </a:blipFill>
        </p:spPr>
        <p:txBody>
          <a:bodyPr/>
          <a:p>
            <a:r>
              <a:rPr lang="fr-FR">
                <a:noFill/>
              </a:rPr>
              <a:t> </a:t>
            </a:r>
          </a:p>
        </p:txBody>
      </p:sp>
      <p:sp>
        <p:nvSpPr>
          <p:cNvPr id="1048970" name="TextBox 21"/>
          <p:cNvSpPr txBox="1">
            <a:spLocks noChangeAspect="1" noMove="1" noResize="1" noRot="1" noAdjustHandles="1" noEditPoints="1" noChangeArrowheads="1" noChangeShapeType="1" noTextEdit="1"/>
          </p:cNvSpPr>
          <p:nvPr/>
        </p:nvSpPr>
        <p:spPr>
          <a:xfrm>
            <a:off x="2877219" y="6019869"/>
            <a:ext cx="392736" cy="430887"/>
          </a:xfrm>
          <a:prstGeom prst="rect"/>
          <a:blipFill>
            <a:blip xmlns:r="http://schemas.openxmlformats.org/officeDocument/2006/relationships" r:embed="rId11"/>
            <a:stretch>
              <a:fillRect/>
            </a:stretch>
          </a:blipFill>
        </p:spPr>
        <p:txBody>
          <a:bodyPr/>
          <a:p>
            <a:r>
              <a:rPr lang="fr-FR">
                <a:noFill/>
              </a:rPr>
              <a:t> </a:t>
            </a:r>
          </a:p>
        </p:txBody>
      </p:sp>
      <p:sp>
        <p:nvSpPr>
          <p:cNvPr id="1048971" name="TextBox 23"/>
          <p:cNvSpPr txBox="1">
            <a:spLocks noChangeAspect="1" noMove="1" noResize="1" noRot="1" noAdjustHandles="1" noEditPoints="1" noChangeArrowheads="1" noChangeShapeType="1" noTextEdit="1"/>
          </p:cNvSpPr>
          <p:nvPr/>
        </p:nvSpPr>
        <p:spPr>
          <a:xfrm>
            <a:off x="3312532" y="5888052"/>
            <a:ext cx="5111940" cy="712503"/>
          </a:xfrm>
          <a:prstGeom prst="rect"/>
          <a:blipFill>
            <a:blip xmlns:r="http://schemas.openxmlformats.org/officeDocument/2006/relationships" r:embed="rId12"/>
            <a:stretch>
              <a:fillRect/>
            </a:stretch>
          </a:blipFill>
          <a:ln>
            <a:solidFill>
              <a:schemeClr val="tx1"/>
            </a:solidFill>
          </a:ln>
        </p:spPr>
        <p:txBody>
          <a:bodyPr/>
          <a:p>
            <a:r>
              <a:rPr lang="fr-FR">
                <a:noFill/>
              </a:rPr>
              <a:t> </a:t>
            </a:r>
          </a:p>
        </p:txBody>
      </p:sp>
      <mc:AlternateContent xmlns:mc="http://schemas.openxmlformats.org/markup-compatibility/2006">
        <mc:Choice xmlns:p14="http://schemas.microsoft.com/office/powerpoint/2010/main" Requires="p14">
          <p:contentPart p14:bwMode="auto" r:id="rId13">
            <p14:nvContentPartPr>
              <p14:cNvPr id="1050007" name=""/>
              <p14:cNvContentPartPr/>
              <p14:nvPr/>
            </p14:nvContentPartPr>
            <p14:xfrm>
              <a:off x="3440261" y="1154252"/>
              <a:ext cx="166966" cy="590834"/>
            </p14:xfrm>
          </p:contentPart>
        </mc:Choice>
        <mc:Fallback>
          <p:sp>
            <p:nvSpPr>
              <p:cNvPr id="1050007" name=""/>
              <p:cNvSpPr/>
              <p:nvPr/>
            </p:nvSpPr>
            <p:spPr>
              <a:xfrm>
                <a:off x="3440261" y="1154252"/>
                <a:ext cx="166966" cy="590834"/>
              </a:xfrm>
            </p:spPr>
          </p:sp>
        </mc:Fallback>
      </mc:AlternateContent>
      <mc:AlternateContent xmlns:mc="http://schemas.openxmlformats.org/markup-compatibility/2006">
        <mc:Choice xmlns:p14="http://schemas.microsoft.com/office/powerpoint/2010/main" Requires="p14">
          <p:contentPart p14:bwMode="auto" r:id="rId14">
            <p14:nvContentPartPr>
              <p14:cNvPr id="1050008" name=""/>
              <p14:cNvContentPartPr/>
              <p14:nvPr/>
            </p14:nvContentPartPr>
            <p14:xfrm>
              <a:off x="3504002" y="1145277"/>
              <a:ext cx="1343096" cy="572303"/>
            </p14:xfrm>
          </p:contentPart>
        </mc:Choice>
        <mc:Fallback>
          <p:sp>
            <p:nvSpPr>
              <p:cNvPr id="1050008" name=""/>
              <p:cNvSpPr/>
              <p:nvPr/>
            </p:nvSpPr>
            <p:spPr>
              <a:xfrm>
                <a:off x="3504002" y="1145277"/>
                <a:ext cx="1343096" cy="572303"/>
              </a:xfrm>
            </p:spPr>
          </p:sp>
        </mc:Fallback>
      </mc:AlternateContent>
      <mc:AlternateContent xmlns:mc="http://schemas.openxmlformats.org/markup-compatibility/2006">
        <mc:Choice xmlns:p14="http://schemas.microsoft.com/office/powerpoint/2010/main" Requires="p14">
          <p:contentPart p14:bwMode="auto" r:id="rId15">
            <p14:nvContentPartPr>
              <p14:cNvPr id="1050009" name=""/>
              <p14:cNvContentPartPr/>
              <p14:nvPr/>
            </p14:nvContentPartPr>
            <p14:xfrm>
              <a:off x="2024141" y="2458521"/>
              <a:ext cx="2213205" cy="29453"/>
            </p14:xfrm>
          </p:contentPart>
        </mc:Choice>
        <mc:Fallback>
          <p:sp>
            <p:nvSpPr>
              <p:cNvPr id="1050009" name=""/>
              <p:cNvSpPr/>
              <p:nvPr/>
            </p:nvSpPr>
            <p:spPr>
              <a:xfrm>
                <a:off x="2024141" y="2458521"/>
                <a:ext cx="2213205" cy="29453"/>
              </a:xfrm>
            </p:spPr>
          </p:sp>
        </mc:Fallback>
      </mc:AlternateContent>
      <mc:AlternateContent xmlns:mc="http://schemas.openxmlformats.org/markup-compatibility/2006">
        <mc:Choice xmlns:p14="http://schemas.microsoft.com/office/powerpoint/2010/main" Requires="p14">
          <p:contentPart p14:bwMode="auto" r:id="rId16">
            <p14:nvContentPartPr>
              <p14:cNvPr id="1050010" name=""/>
              <p14:cNvContentPartPr/>
              <p14:nvPr/>
            </p14:nvContentPartPr>
            <p14:xfrm>
              <a:off x="500851" y="3160999"/>
              <a:ext cx="2814699" cy="1156894"/>
            </p14:xfrm>
          </p:contentPart>
        </mc:Choice>
        <mc:Fallback>
          <p:sp>
            <p:nvSpPr>
              <p:cNvPr id="1050010" name=""/>
              <p:cNvSpPr/>
              <p:nvPr/>
            </p:nvSpPr>
            <p:spPr>
              <a:xfrm>
                <a:off x="500851" y="3160999"/>
                <a:ext cx="2814699" cy="1156894"/>
              </a:xfrm>
            </p:spPr>
          </p:sp>
        </mc:Fallback>
      </mc:AlternateContent>
      <mc:AlternateContent xmlns:mc="http://schemas.openxmlformats.org/markup-compatibility/2006">
        <mc:Choice xmlns:p14="http://schemas.microsoft.com/office/powerpoint/2010/main" Requires="p14">
          <p:contentPart p14:bwMode="auto" r:id="rId17">
            <p14:nvContentPartPr>
              <p14:cNvPr id="1050011" name=""/>
              <p14:cNvContentPartPr/>
              <p14:nvPr/>
            </p14:nvContentPartPr>
            <p14:xfrm>
              <a:off x="1920064" y="4265757"/>
              <a:ext cx="27007" cy="762301"/>
            </p14:xfrm>
          </p:contentPart>
        </mc:Choice>
        <mc:Fallback>
          <p:sp>
            <p:nvSpPr>
              <p:cNvPr id="1050011" name=""/>
              <p:cNvSpPr/>
              <p:nvPr/>
            </p:nvSpPr>
            <p:spPr>
              <a:xfrm>
                <a:off x="1920064" y="4265757"/>
                <a:ext cx="27007" cy="762301"/>
              </a:xfrm>
            </p:spPr>
          </p:sp>
        </mc:Fallback>
      </mc:AlternateContent>
      <mc:AlternateContent xmlns:mc="http://schemas.openxmlformats.org/markup-compatibility/2006">
        <mc:Choice xmlns:p14="http://schemas.microsoft.com/office/powerpoint/2010/main" Requires="p14">
          <p:contentPart p14:bwMode="auto" r:id="rId18">
            <p14:nvContentPartPr>
              <p14:cNvPr id="1050012" name=""/>
              <p14:cNvContentPartPr/>
              <p14:nvPr/>
            </p14:nvContentPartPr>
            <p14:xfrm>
              <a:off x="1797684" y="4151272"/>
              <a:ext cx="1441714" cy="971305"/>
            </p14:xfrm>
          </p:contentPart>
        </mc:Choice>
        <mc:Fallback>
          <p:sp>
            <p:nvSpPr>
              <p:cNvPr id="1050012" name=""/>
              <p:cNvSpPr/>
              <p:nvPr/>
            </p:nvSpPr>
            <p:spPr>
              <a:xfrm>
                <a:off x="1797684" y="4151272"/>
                <a:ext cx="1441714" cy="971305"/>
              </a:xfrm>
            </p:spPr>
          </p:sp>
        </mc:Fallback>
      </mc:AlternateContent>
      <mc:AlternateContent xmlns:mc="http://schemas.openxmlformats.org/markup-compatibility/2006">
        <mc:Choice xmlns:p14="http://schemas.microsoft.com/office/powerpoint/2010/main" Requires="p14">
          <p:contentPart p14:bwMode="auto" r:id="rId19">
            <p14:nvContentPartPr>
              <p14:cNvPr id="1050013" name=""/>
              <p14:cNvContentPartPr/>
              <p14:nvPr/>
            </p14:nvContentPartPr>
            <p14:xfrm>
              <a:off x="5392568" y="5182340"/>
              <a:ext cx="36871" cy="1517"/>
            </p14:xfrm>
          </p:contentPart>
        </mc:Choice>
        <mc:Fallback>
          <p:sp>
            <p:nvSpPr>
              <p:cNvPr id="1050013" name=""/>
              <p:cNvSpPr/>
              <p:nvPr/>
            </p:nvSpPr>
            <p:spPr>
              <a:xfrm>
                <a:off x="5392568" y="5182340"/>
                <a:ext cx="36871" cy="1517"/>
              </a:xfrm>
            </p:spPr>
          </p:sp>
        </mc:Fallback>
      </mc:AlternateContent>
      <mc:AlternateContent xmlns:mc="http://schemas.openxmlformats.org/markup-compatibility/2006">
        <mc:Choice xmlns:p14="http://schemas.microsoft.com/office/powerpoint/2010/main" Requires="p14">
          <p:contentPart p14:bwMode="auto" r:id="rId20">
            <p14:nvContentPartPr>
              <p14:cNvPr id="1050014" name=""/>
              <p14:cNvContentPartPr/>
              <p14:nvPr/>
            </p14:nvContentPartPr>
            <p14:xfrm>
              <a:off x="5646414" y="6554927"/>
              <a:ext cx="1399895" cy="91712"/>
            </p14:xfrm>
          </p:contentPart>
        </mc:Choice>
        <mc:Fallback>
          <p:sp>
            <p:nvSpPr>
              <p:cNvPr id="1050014" name=""/>
              <p:cNvSpPr/>
              <p:nvPr/>
            </p:nvSpPr>
            <p:spPr>
              <a:xfrm>
                <a:off x="5646414" y="6554927"/>
                <a:ext cx="1399895" cy="91712"/>
              </a:xfrm>
            </p:spPr>
          </p:sp>
        </mc:Fallback>
      </mc:AlternateContent>
      <mc:AlternateContent xmlns:mc="http://schemas.openxmlformats.org/markup-compatibility/2006">
        <mc:Choice xmlns:p14="http://schemas.microsoft.com/office/powerpoint/2010/main" Requires="p14">
          <p:contentPart p14:bwMode="auto" r:id="rId21">
            <p14:nvContentPartPr>
              <p14:cNvPr id="1050015" name=""/>
              <p14:cNvContentPartPr/>
              <p14:nvPr/>
            </p14:nvContentPartPr>
            <p14:xfrm>
              <a:off x="6251540" y="6664974"/>
              <a:ext cx="238135" cy="241339"/>
            </p14:xfrm>
          </p:contentPart>
        </mc:Choice>
        <mc:Fallback>
          <p:sp>
            <p:nvSpPr>
              <p:cNvPr id="1050015" name=""/>
              <p:cNvSpPr/>
              <p:nvPr/>
            </p:nvSpPr>
            <p:spPr>
              <a:xfrm>
                <a:off x="6251540" y="6664974"/>
                <a:ext cx="238135" cy="241339"/>
              </a:xfrm>
            </p:spPr>
          </p:sp>
        </mc:Fallback>
      </mc:AlternateContent>
      <mc:AlternateContent xmlns:mc="http://schemas.openxmlformats.org/markup-compatibility/2006">
        <mc:Choice xmlns:p14="http://schemas.microsoft.com/office/powerpoint/2010/main" Requires="p14">
          <p:contentPart p14:bwMode="auto" r:id="rId22">
            <p14:nvContentPartPr>
              <p14:cNvPr id="1050016" name=""/>
              <p14:cNvContentPartPr/>
              <p14:nvPr/>
            </p14:nvContentPartPr>
            <p14:xfrm>
              <a:off x="6293565" y="6752823"/>
              <a:ext cx="213414" cy="53910"/>
            </p14:xfrm>
          </p:contentPart>
        </mc:Choice>
        <mc:Fallback>
          <p:sp>
            <p:nvSpPr>
              <p:cNvPr id="1050016" name=""/>
              <p:cNvSpPr/>
              <p:nvPr/>
            </p:nvSpPr>
            <p:spPr>
              <a:xfrm>
                <a:off x="6293565" y="6752823"/>
                <a:ext cx="213414" cy="53910"/>
              </a:xfrm>
            </p:spPr>
          </p:sp>
        </mc:Fallback>
      </mc:AlternateContent>
      <mc:AlternateContent xmlns:mc="http://schemas.openxmlformats.org/markup-compatibility/2006">
        <mc:Choice xmlns:p14="http://schemas.microsoft.com/office/powerpoint/2010/main" Requires="p14">
          <p:contentPart p14:bwMode="auto" r:id="rId23">
            <p14:nvContentPartPr>
              <p14:cNvPr id="1050017" name=""/>
              <p14:cNvContentPartPr/>
              <p14:nvPr/>
            </p14:nvContentPartPr>
            <p14:xfrm>
              <a:off x="6327877" y="6605250"/>
              <a:ext cx="211579" cy="51532"/>
            </p14:xfrm>
          </p:contentPart>
        </mc:Choice>
        <mc:Fallback>
          <p:sp>
            <p:nvSpPr>
              <p:cNvPr id="1050017" name=""/>
              <p:cNvSpPr/>
              <p:nvPr/>
            </p:nvSpPr>
            <p:spPr>
              <a:xfrm>
                <a:off x="6327877" y="6605250"/>
                <a:ext cx="211579" cy="51532"/>
              </a:xfrm>
            </p:spPr>
          </p:sp>
        </mc:Fallback>
      </mc:AlternateContent>
      <mc:AlternateContent xmlns:mc="http://schemas.openxmlformats.org/markup-compatibility/2006">
        <mc:Choice xmlns:p14="http://schemas.microsoft.com/office/powerpoint/2010/main" Requires="p14">
          <p:contentPart p14:bwMode="auto" r:id="rId24">
            <p14:nvContentPartPr>
              <p14:cNvPr id="1050018" name=""/>
              <p14:cNvContentPartPr/>
              <p14:nvPr/>
            </p14:nvContentPartPr>
            <p14:xfrm>
              <a:off x="6495929" y="6570510"/>
              <a:ext cx="77163" cy="164702"/>
            </p14:xfrm>
          </p:contentPart>
        </mc:Choice>
        <mc:Fallback>
          <p:sp>
            <p:nvSpPr>
              <p:cNvPr id="1050018" name=""/>
              <p:cNvSpPr/>
              <p:nvPr/>
            </p:nvSpPr>
            <p:spPr>
              <a:xfrm>
                <a:off x="6495929" y="6570510"/>
                <a:ext cx="77163" cy="164702"/>
              </a:xfrm>
            </p:spPr>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88" name=""/>
        <p:cNvGrpSpPr/>
        <p:nvPr/>
      </p:nvGrpSpPr>
      <p:grpSpPr>
        <a:xfrm>
          <a:off x="0" y="0"/>
          <a:ext cx="0" cy="0"/>
          <a:chOff x="0" y="0"/>
          <a:chExt cx="0" cy="0"/>
        </a:xfrm>
      </p:grpSpPr>
      <p:sp>
        <p:nvSpPr>
          <p:cNvPr id="1048972" name="TextBox 3"/>
          <p:cNvSpPr txBox="1"/>
          <p:nvPr/>
        </p:nvSpPr>
        <p:spPr>
          <a:xfrm>
            <a:off x="366816" y="1006783"/>
            <a:ext cx="3688080" cy="447041"/>
          </a:xfrm>
          <a:prstGeom prst="rect"/>
          <a:noFill/>
        </p:spPr>
        <p:txBody>
          <a:bodyPr rtlCol="0" wrap="none">
            <a:spAutoFit/>
          </a:bodyPr>
          <a:p>
            <a:r>
              <a:rPr dirty="0" sz="2400" lang="fr-FR"/>
              <a:t>Il existe une vitesse limite</a:t>
            </a:r>
          </a:p>
        </p:txBody>
      </p:sp>
      <p:sp>
        <p:nvSpPr>
          <p:cNvPr id="1048973" name="TextBox 4"/>
          <p:cNvSpPr txBox="1">
            <a:spLocks noChangeAspect="1" noMove="1" noResize="1" noRot="1" noAdjustHandles="1" noEditPoints="1" noChangeArrowheads="1" noChangeShapeType="1" noTextEdit="1"/>
          </p:cNvSpPr>
          <p:nvPr/>
        </p:nvSpPr>
        <p:spPr>
          <a:xfrm>
            <a:off x="524361" y="161810"/>
            <a:ext cx="5111940" cy="712503"/>
          </a:xfrm>
          <a:prstGeom prst="rect"/>
          <a:blipFill>
            <a:blip xmlns:r="http://schemas.openxmlformats.org/officeDocument/2006/relationships" r:embed="rId1"/>
            <a:stretch>
              <a:fillRect/>
            </a:stretch>
          </a:blipFill>
          <a:ln>
            <a:solidFill>
              <a:schemeClr val="tx1"/>
            </a:solidFill>
          </a:ln>
        </p:spPr>
        <p:txBody>
          <a:bodyPr/>
          <a:p>
            <a:r>
              <a:rPr lang="fr-FR">
                <a:noFill/>
              </a:rPr>
              <a:t> </a:t>
            </a:r>
          </a:p>
        </p:txBody>
      </p:sp>
      <p:sp>
        <p:nvSpPr>
          <p:cNvPr id="1048974" name="TextBox 5"/>
          <p:cNvSpPr txBox="1">
            <a:spLocks noChangeAspect="1" noMove="1" noResize="1" noRot="1" noAdjustHandles="1" noEditPoints="1" noChangeArrowheads="1" noChangeShapeType="1" noTextEdit="1"/>
          </p:cNvSpPr>
          <p:nvPr/>
        </p:nvSpPr>
        <p:spPr>
          <a:xfrm>
            <a:off x="486079" y="1510186"/>
            <a:ext cx="3256469" cy="560795"/>
          </a:xfrm>
          <a:prstGeom prst="rect"/>
          <a:blipFill>
            <a:blip xmlns:r="http://schemas.openxmlformats.org/officeDocument/2006/relationships" r:embed="rId2"/>
            <a:stretch>
              <a:fillRect/>
            </a:stretch>
          </a:blipFill>
        </p:spPr>
        <p:txBody>
          <a:bodyPr/>
          <a:p>
            <a:r>
              <a:rPr lang="fr-FR">
                <a:noFill/>
              </a:rPr>
              <a:t> </a:t>
            </a:r>
          </a:p>
        </p:txBody>
      </p:sp>
      <p:sp>
        <p:nvSpPr>
          <p:cNvPr id="1048975" name="TextBox 1"/>
          <p:cNvSpPr txBox="1">
            <a:spLocks noChangeAspect="1" noMove="1" noResize="1" noRot="1" noAdjustHandles="1" noEditPoints="1" noChangeArrowheads="1" noChangeShapeType="1" noTextEdit="1"/>
          </p:cNvSpPr>
          <p:nvPr/>
        </p:nvSpPr>
        <p:spPr>
          <a:xfrm>
            <a:off x="442925" y="2295247"/>
            <a:ext cx="6236772" cy="620170"/>
          </a:xfrm>
          <a:prstGeom prst="rect"/>
          <a:blipFill>
            <a:blip xmlns:r="http://schemas.openxmlformats.org/officeDocument/2006/relationships" r:embed="rId3"/>
            <a:stretch>
              <a:fillRect/>
            </a:stretch>
          </a:blipFill>
        </p:spPr>
        <p:txBody>
          <a:bodyPr/>
          <a:p>
            <a:r>
              <a:rPr lang="fr-FR">
                <a:noFill/>
              </a:rPr>
              <a:t> </a:t>
            </a:r>
          </a:p>
        </p:txBody>
      </p:sp>
      <p:sp>
        <p:nvSpPr>
          <p:cNvPr id="1048976" name="TextBox 7"/>
          <p:cNvSpPr txBox="1">
            <a:spLocks noChangeAspect="1" noMove="1" noResize="1" noRot="1" noAdjustHandles="1" noEditPoints="1" noChangeArrowheads="1" noChangeShapeType="1" noTextEdit="1"/>
          </p:cNvSpPr>
          <p:nvPr/>
        </p:nvSpPr>
        <p:spPr>
          <a:xfrm>
            <a:off x="390892" y="3005002"/>
            <a:ext cx="6340838" cy="620170"/>
          </a:xfrm>
          <a:prstGeom prst="rect"/>
          <a:blipFill>
            <a:blip xmlns:r="http://schemas.openxmlformats.org/officeDocument/2006/relationships" r:embed="rId4"/>
            <a:stretch>
              <a:fillRect/>
            </a:stretch>
          </a:blipFill>
        </p:spPr>
        <p:txBody>
          <a:bodyPr/>
          <a:p>
            <a:r>
              <a:rPr lang="fr-FR">
                <a:noFill/>
              </a:rPr>
              <a:t> </a:t>
            </a:r>
          </a:p>
        </p:txBody>
      </p:sp>
      <p:sp>
        <p:nvSpPr>
          <p:cNvPr id="1048977" name="TextBox 8"/>
          <p:cNvSpPr txBox="1">
            <a:spLocks noChangeAspect="1" noMove="1" noResize="1" noRot="1" noAdjustHandles="1" noEditPoints="1" noChangeArrowheads="1" noChangeShapeType="1" noTextEdit="1"/>
          </p:cNvSpPr>
          <p:nvPr/>
        </p:nvSpPr>
        <p:spPr>
          <a:xfrm>
            <a:off x="486079" y="3831801"/>
            <a:ext cx="3400739" cy="620170"/>
          </a:xfrm>
          <a:prstGeom prst="rect"/>
          <a:blipFill>
            <a:blip xmlns:r="http://schemas.openxmlformats.org/officeDocument/2006/relationships" r:embed="rId5"/>
            <a:stretch>
              <a:fillRect/>
            </a:stretch>
          </a:blipFill>
        </p:spPr>
        <p:txBody>
          <a:bodyPr/>
          <a:p>
            <a:r>
              <a:rPr lang="fr-FR">
                <a:noFill/>
              </a:rPr>
              <a:t> </a:t>
            </a:r>
          </a:p>
        </p:txBody>
      </p:sp>
      <p:sp>
        <p:nvSpPr>
          <p:cNvPr id="1048978" name="TextBox 9"/>
          <p:cNvSpPr txBox="1">
            <a:spLocks noChangeAspect="1" noMove="1" noResize="1" noRot="1" noAdjustHandles="1" noEditPoints="1" noChangeArrowheads="1" noChangeShapeType="1" noTextEdit="1"/>
          </p:cNvSpPr>
          <p:nvPr/>
        </p:nvSpPr>
        <p:spPr>
          <a:xfrm>
            <a:off x="448451" y="4659343"/>
            <a:ext cx="8329140" cy="591509"/>
          </a:xfrm>
          <a:prstGeom prst="rect"/>
          <a:blipFill>
            <a:blip xmlns:r="http://schemas.openxmlformats.org/officeDocument/2006/relationships" r:embed="rId6"/>
            <a:stretch>
              <a:fillRect l="-2635" b="-37113"/>
            </a:stretch>
          </a:blipFill>
        </p:spPr>
        <p:txBody>
          <a:bodyPr/>
          <a:p>
            <a:r>
              <a:rPr lang="fr-FR">
                <a:noFill/>
              </a:rPr>
              <a:t> </a:t>
            </a:r>
          </a:p>
        </p:txBody>
      </p:sp>
      <p:sp>
        <p:nvSpPr>
          <p:cNvPr id="1048979" name="TextBox 10"/>
          <p:cNvSpPr txBox="1">
            <a:spLocks noChangeAspect="1" noMove="1" noResize="1" noRot="1" noAdjustHandles="1" noEditPoints="1" noChangeArrowheads="1" noChangeShapeType="1" noTextEdit="1"/>
          </p:cNvSpPr>
          <p:nvPr/>
        </p:nvSpPr>
        <p:spPr>
          <a:xfrm>
            <a:off x="486079" y="5555462"/>
            <a:ext cx="5773632" cy="591509"/>
          </a:xfrm>
          <a:prstGeom prst="rect"/>
          <a:blipFill>
            <a:blip xmlns:r="http://schemas.openxmlformats.org/officeDocument/2006/relationships" r:embed="rId7"/>
            <a:stretch>
              <a:fillRect l="-3801" b="-37113"/>
            </a:stretch>
          </a:blipFill>
        </p:spPr>
        <p:txBody>
          <a:bodyPr/>
          <a:p>
            <a:r>
              <a:rPr lang="fr-FR">
                <a:noFill/>
              </a:rPr>
              <a:t> </a:t>
            </a:r>
          </a:p>
        </p:txBody>
      </p:sp>
      <p:sp>
        <p:nvSpPr>
          <p:cNvPr id="1048980" name="TextBox 12"/>
          <p:cNvSpPr txBox="1">
            <a:spLocks noChangeAspect="1" noMove="1" noResize="1" noRot="1" noAdjustHandles="1" noEditPoints="1" noChangeArrowheads="1" noChangeShapeType="1" noTextEdit="1"/>
          </p:cNvSpPr>
          <p:nvPr/>
        </p:nvSpPr>
        <p:spPr>
          <a:xfrm>
            <a:off x="5488605" y="3946674"/>
            <a:ext cx="2382184" cy="461665"/>
          </a:xfrm>
          <a:prstGeom prst="rect"/>
          <a:blipFill>
            <a:blip xmlns:r="http://schemas.openxmlformats.org/officeDocument/2006/relationships" r:embed="rId8"/>
            <a:stretch>
              <a:fillRect b="-2632"/>
            </a:stretch>
          </a:blipFill>
        </p:spPr>
        <p:txBody>
          <a:bodyPr/>
          <a:p>
            <a:r>
              <a:rPr lang="fr-FR">
                <a:noFill/>
              </a:rPr>
              <a:t> </a:t>
            </a:r>
          </a:p>
        </p:txBody>
      </p:sp>
      <p:sp>
        <p:nvSpPr>
          <p:cNvPr id="1048981" name="TextBox 13"/>
          <p:cNvSpPr txBox="1">
            <a:spLocks noChangeAspect="1" noMove="1" noResize="1" noRot="1" noAdjustHandles="1" noEditPoints="1" noChangeArrowheads="1" noChangeShapeType="1" noTextEdit="1"/>
          </p:cNvSpPr>
          <p:nvPr/>
        </p:nvSpPr>
        <p:spPr>
          <a:xfrm>
            <a:off x="6731730" y="5685306"/>
            <a:ext cx="2382184" cy="461665"/>
          </a:xfrm>
          <a:prstGeom prst="rect"/>
          <a:blipFill>
            <a:blip xmlns:r="http://schemas.openxmlformats.org/officeDocument/2006/relationships" r:embed="rId9"/>
            <a:stretch>
              <a:fillRect b="-2667"/>
            </a:stretch>
          </a:blipFill>
        </p:spPr>
        <p:txBody>
          <a:bodyPr/>
          <a:p>
            <a:r>
              <a:rPr lang="fr-FR">
                <a:noFill/>
              </a:rPr>
              <a:t> </a:t>
            </a:r>
          </a:p>
        </p:txBody>
      </p:sp>
      <mc:AlternateContent xmlns:mc="http://schemas.openxmlformats.org/markup-compatibility/2006">
        <mc:Choice xmlns:p14="http://schemas.microsoft.com/office/powerpoint/2010/main" Requires="p14">
          <p:contentPart p14:bwMode="auto" r:id="rId10">
            <p14:nvContentPartPr>
              <p14:cNvPr id="1050019" name=""/>
              <p14:cNvContentPartPr/>
              <p14:nvPr/>
            </p14:nvContentPartPr>
            <p14:xfrm>
              <a:off x="2203617" y="1388231"/>
              <a:ext cx="1910906" cy="52038"/>
            </p14:xfrm>
          </p:contentPart>
        </mc:Choice>
        <mc:Fallback>
          <p:sp>
            <p:nvSpPr>
              <p:cNvPr id="1050019" name=""/>
              <p:cNvSpPr/>
              <p:nvPr/>
            </p:nvSpPr>
            <p:spPr>
              <a:xfrm>
                <a:off x="2203617" y="1388231"/>
                <a:ext cx="1910906" cy="52038"/>
              </a:xfrm>
            </p:spPr>
          </p:sp>
        </mc:Fallback>
      </mc:AlternateContent>
      <mc:AlternateContent xmlns:mc="http://schemas.openxmlformats.org/markup-compatibility/2006">
        <mc:Choice xmlns:p14="http://schemas.microsoft.com/office/powerpoint/2010/main" Requires="p14">
          <p:contentPart p14:bwMode="auto" r:id="rId11">
            <p14:nvContentPartPr>
              <p14:cNvPr id="1050020" name=""/>
              <p14:cNvContentPartPr/>
              <p14:nvPr/>
            </p14:nvContentPartPr>
            <p14:xfrm>
              <a:off x="3187572" y="1491098"/>
              <a:ext cx="690020" cy="620827"/>
            </p14:xfrm>
          </p:contentPart>
        </mc:Choice>
        <mc:Fallback>
          <p:sp>
            <p:nvSpPr>
              <p:cNvPr id="1050020" name=""/>
              <p:cNvSpPr/>
              <p:nvPr/>
            </p:nvSpPr>
            <p:spPr>
              <a:xfrm>
                <a:off x="3187572" y="1491098"/>
                <a:ext cx="690020" cy="620827"/>
              </a:xfrm>
            </p:spPr>
          </p:sp>
        </mc:Fallback>
      </mc:AlternateContent>
      <mc:AlternateContent xmlns:mc="http://schemas.openxmlformats.org/markup-compatibility/2006">
        <mc:Choice xmlns:p14="http://schemas.microsoft.com/office/powerpoint/2010/main" Requires="p14">
          <p:contentPart p14:bwMode="auto" r:id="rId12">
            <p14:nvContentPartPr>
              <p14:cNvPr id="1050021" name=""/>
              <p14:cNvContentPartPr/>
              <p14:nvPr/>
            </p14:nvContentPartPr>
            <p14:xfrm>
              <a:off x="8500595" y="570304"/>
              <a:ext cx="418591" cy="402599"/>
            </p14:xfrm>
          </p:contentPart>
        </mc:Choice>
        <mc:Fallback>
          <p:sp>
            <p:nvSpPr>
              <p:cNvPr id="1050021" name=""/>
              <p:cNvSpPr/>
              <p:nvPr/>
            </p:nvSpPr>
            <p:spPr>
              <a:xfrm>
                <a:off x="8500595" y="570304"/>
                <a:ext cx="418591" cy="402599"/>
              </a:xfrm>
            </p:spPr>
          </p:sp>
        </mc:Fallback>
      </mc:AlternateContent>
      <mc:AlternateContent xmlns:mc="http://schemas.openxmlformats.org/markup-compatibility/2006">
        <mc:Choice xmlns:p14="http://schemas.microsoft.com/office/powerpoint/2010/main" Requires="p14">
          <p:contentPart p14:bwMode="auto" r:id="rId13">
            <p14:nvContentPartPr>
              <p14:cNvPr id="1050022" name=""/>
              <p14:cNvContentPartPr/>
              <p14:nvPr/>
            </p14:nvContentPartPr>
            <p14:xfrm>
              <a:off x="8997322" y="790804"/>
              <a:ext cx="166707" cy="16934"/>
            </p14:xfrm>
          </p:contentPart>
        </mc:Choice>
        <mc:Fallback>
          <p:sp>
            <p:nvSpPr>
              <p:cNvPr id="1050022" name=""/>
              <p:cNvSpPr/>
              <p:nvPr/>
            </p:nvSpPr>
            <p:spPr>
              <a:xfrm>
                <a:off x="8997322" y="790804"/>
                <a:ext cx="166707" cy="16934"/>
              </a:xfrm>
            </p:spPr>
          </p:sp>
        </mc:Fallback>
      </mc:AlternateContent>
      <mc:AlternateContent xmlns:mc="http://schemas.openxmlformats.org/markup-compatibility/2006">
        <mc:Choice xmlns:p14="http://schemas.microsoft.com/office/powerpoint/2010/main" Requires="p14">
          <p:contentPart p14:bwMode="auto" r:id="rId14">
            <p14:nvContentPartPr>
              <p14:cNvPr id="1050023" name=""/>
              <p14:cNvContentPartPr/>
              <p14:nvPr/>
            </p14:nvContentPartPr>
            <p14:xfrm>
              <a:off x="9040080" y="880777"/>
              <a:ext cx="196476" cy="48107"/>
            </p14:xfrm>
          </p:contentPart>
        </mc:Choice>
        <mc:Fallback>
          <p:sp>
            <p:nvSpPr>
              <p:cNvPr id="1050023" name=""/>
              <p:cNvSpPr/>
              <p:nvPr/>
            </p:nvSpPr>
            <p:spPr>
              <a:xfrm>
                <a:off x="9040080" y="880777"/>
                <a:ext cx="196476" cy="48107"/>
              </a:xfrm>
            </p:spPr>
          </p:sp>
        </mc:Fallback>
      </mc:AlternateContent>
      <mc:AlternateContent xmlns:mc="http://schemas.openxmlformats.org/markup-compatibility/2006">
        <mc:Choice xmlns:p14="http://schemas.microsoft.com/office/powerpoint/2010/main" Requires="p14">
          <p:contentPart p14:bwMode="auto" r:id="rId15">
            <p14:nvContentPartPr>
              <p14:cNvPr id="1050024" name=""/>
              <p14:cNvContentPartPr/>
              <p14:nvPr/>
            </p14:nvContentPartPr>
            <p14:xfrm>
              <a:off x="9510413" y="547629"/>
              <a:ext cx="397914" cy="155590"/>
            </p14:xfrm>
          </p:contentPart>
        </mc:Choice>
        <mc:Fallback>
          <p:sp>
            <p:nvSpPr>
              <p:cNvPr id="1050024" name=""/>
              <p:cNvSpPr/>
              <p:nvPr/>
            </p:nvSpPr>
            <p:spPr>
              <a:xfrm>
                <a:off x="9510413" y="547629"/>
                <a:ext cx="397914" cy="155590"/>
              </a:xfrm>
            </p:spPr>
          </p:sp>
        </mc:Fallback>
      </mc:AlternateContent>
      <mc:AlternateContent xmlns:mc="http://schemas.openxmlformats.org/markup-compatibility/2006">
        <mc:Choice xmlns:p14="http://schemas.microsoft.com/office/powerpoint/2010/main" Requires="p14">
          <p:contentPart p14:bwMode="auto" r:id="rId16">
            <p14:nvContentPartPr>
              <p14:cNvPr id="1050025" name=""/>
              <p14:cNvContentPartPr/>
              <p14:nvPr/>
            </p14:nvContentPartPr>
            <p14:xfrm>
              <a:off x="9450764" y="789321"/>
              <a:ext cx="545252" cy="16629"/>
            </p14:xfrm>
          </p:contentPart>
        </mc:Choice>
        <mc:Fallback>
          <p:sp>
            <p:nvSpPr>
              <p:cNvPr id="1050025" name=""/>
              <p:cNvSpPr/>
              <p:nvPr/>
            </p:nvSpPr>
            <p:spPr>
              <a:xfrm>
                <a:off x="9450764" y="789321"/>
                <a:ext cx="545252" cy="16629"/>
              </a:xfrm>
            </p:spPr>
          </p:sp>
        </mc:Fallback>
      </mc:AlternateContent>
      <mc:AlternateContent xmlns:mc="http://schemas.openxmlformats.org/markup-compatibility/2006">
        <mc:Choice xmlns:p14="http://schemas.microsoft.com/office/powerpoint/2010/main" Requires="p14">
          <p:contentPart p14:bwMode="auto" r:id="rId17">
            <p14:nvContentPartPr>
              <p14:cNvPr id="1050026" name=""/>
              <p14:cNvContentPartPr/>
              <p14:nvPr/>
            </p14:nvContentPartPr>
            <p14:xfrm>
              <a:off x="9484548" y="914039"/>
              <a:ext cx="325537" cy="453765"/>
            </p14:xfrm>
          </p:contentPart>
        </mc:Choice>
        <mc:Fallback>
          <p:sp>
            <p:nvSpPr>
              <p:cNvPr id="1050026" name=""/>
              <p:cNvSpPr/>
              <p:nvPr/>
            </p:nvSpPr>
            <p:spPr>
              <a:xfrm>
                <a:off x="9484548" y="914039"/>
                <a:ext cx="325537" cy="453765"/>
              </a:xfrm>
            </p:spPr>
          </p:sp>
        </mc:Fallback>
      </mc:AlternateContent>
      <mc:AlternateContent xmlns:mc="http://schemas.openxmlformats.org/markup-compatibility/2006">
        <mc:Choice xmlns:p14="http://schemas.microsoft.com/office/powerpoint/2010/main" Requires="p14">
          <p:contentPart p14:bwMode="auto" r:id="rId18">
            <p14:nvContentPartPr>
              <p14:cNvPr id="1050027" name=""/>
              <p14:cNvContentPartPr/>
              <p14:nvPr/>
            </p14:nvContentPartPr>
            <p14:xfrm>
              <a:off x="9561617" y="1050328"/>
              <a:ext cx="231207" cy="203069"/>
            </p14:xfrm>
          </p:contentPart>
        </mc:Choice>
        <mc:Fallback>
          <p:sp>
            <p:nvSpPr>
              <p:cNvPr id="1050027" name=""/>
              <p:cNvSpPr/>
              <p:nvPr/>
            </p:nvSpPr>
            <p:spPr>
              <a:xfrm>
                <a:off x="9561617" y="1050328"/>
                <a:ext cx="231207" cy="203069"/>
              </a:xfrm>
            </p:spPr>
          </p:sp>
        </mc:Fallback>
      </mc:AlternateContent>
      <mc:AlternateContent xmlns:mc="http://schemas.openxmlformats.org/markup-compatibility/2006">
        <mc:Choice xmlns:p14="http://schemas.microsoft.com/office/powerpoint/2010/main" Requires="p14">
          <p:contentPart p14:bwMode="auto" r:id="rId19">
            <p14:nvContentPartPr>
              <p14:cNvPr id="1050028" name=""/>
              <p14:cNvContentPartPr/>
              <p14:nvPr/>
            </p14:nvContentPartPr>
            <p14:xfrm>
              <a:off x="8352357" y="204280"/>
              <a:ext cx="1859419" cy="1350991"/>
            </p14:xfrm>
          </p:contentPart>
        </mc:Choice>
        <mc:Fallback>
          <p:sp>
            <p:nvSpPr>
              <p:cNvPr id="1050028" name=""/>
              <p:cNvSpPr/>
              <p:nvPr/>
            </p:nvSpPr>
            <p:spPr>
              <a:xfrm>
                <a:off x="8352357" y="204280"/>
                <a:ext cx="1859419" cy="1350991"/>
              </a:xfrm>
            </p:spPr>
          </p:sp>
        </mc:Fallback>
      </mc:AlternateContent>
      <mc:AlternateContent xmlns:mc="http://schemas.openxmlformats.org/markup-compatibility/2006">
        <mc:Choice xmlns:p14="http://schemas.microsoft.com/office/powerpoint/2010/main" Requires="p14">
          <p:contentPart p14:bwMode="auto" r:id="rId20">
            <p14:nvContentPartPr>
              <p14:cNvPr id="1050029" name=""/>
              <p14:cNvContentPartPr/>
              <p14:nvPr/>
            </p14:nvContentPartPr>
            <p14:xfrm>
              <a:off x="8979903" y="889690"/>
              <a:ext cx="304053" cy="30583"/>
            </p14:xfrm>
          </p:contentPart>
        </mc:Choice>
        <mc:Fallback>
          <p:sp>
            <p:nvSpPr>
              <p:cNvPr id="1050029" name=""/>
              <p:cNvSpPr/>
              <p:nvPr/>
            </p:nvSpPr>
            <p:spPr>
              <a:xfrm>
                <a:off x="8979903" y="889690"/>
                <a:ext cx="304053" cy="30583"/>
              </a:xfrm>
            </p:spPr>
          </p:sp>
        </mc:Fallback>
      </mc:AlternateContent>
      <mc:AlternateContent xmlns:mc="http://schemas.openxmlformats.org/markup-compatibility/2006">
        <mc:Choice xmlns:p14="http://schemas.microsoft.com/office/powerpoint/2010/main" Requires="p14">
          <p:contentPart p14:bwMode="auto" r:id="rId21">
            <p14:nvContentPartPr>
              <p14:cNvPr id="1050030" name=""/>
              <p14:cNvContentPartPr/>
              <p14:nvPr/>
            </p14:nvContentPartPr>
            <p14:xfrm>
              <a:off x="8971457" y="777698"/>
              <a:ext cx="341160" cy="47261"/>
            </p14:xfrm>
          </p:contentPart>
        </mc:Choice>
        <mc:Fallback>
          <p:sp>
            <p:nvSpPr>
              <p:cNvPr id="1050030" name=""/>
              <p:cNvSpPr/>
              <p:nvPr/>
            </p:nvSpPr>
            <p:spPr>
              <a:xfrm>
                <a:off x="8971457" y="777698"/>
                <a:ext cx="341160" cy="47261"/>
              </a:xfrm>
            </p:spPr>
          </p:sp>
        </mc:Fallback>
      </mc:AlternateContent>
      <mc:AlternateContent xmlns:mc="http://schemas.openxmlformats.org/markup-compatibility/2006">
        <mc:Choice xmlns:p14="http://schemas.microsoft.com/office/powerpoint/2010/main" Requires="p14">
          <p:contentPart p14:bwMode="auto" r:id="rId22">
            <p14:nvContentPartPr>
              <p14:cNvPr id="1050031" name=""/>
              <p14:cNvContentPartPr/>
              <p14:nvPr/>
            </p14:nvContentPartPr>
            <p14:xfrm>
              <a:off x="8988349" y="895906"/>
              <a:ext cx="311593" cy="24367"/>
            </p14:xfrm>
          </p:contentPart>
        </mc:Choice>
        <mc:Fallback>
          <p:sp>
            <p:nvSpPr>
              <p:cNvPr id="1050031" name=""/>
              <p:cNvSpPr/>
              <p:nvPr/>
            </p:nvSpPr>
            <p:spPr>
              <a:xfrm>
                <a:off x="8988349" y="895906"/>
                <a:ext cx="311593" cy="24367"/>
              </a:xfrm>
            </p:spPr>
          </p:sp>
        </mc:Fallback>
      </mc:AlternateContent>
      <mc:AlternateContent xmlns:mc="http://schemas.openxmlformats.org/markup-compatibility/2006">
        <mc:Choice xmlns:p14="http://schemas.microsoft.com/office/powerpoint/2010/main" Requires="p14">
          <p:contentPart p14:bwMode="auto" r:id="rId23">
            <p14:nvContentPartPr>
              <p14:cNvPr id="1050032" name=""/>
              <p14:cNvContentPartPr/>
              <p14:nvPr/>
            </p14:nvContentPartPr>
            <p14:xfrm>
              <a:off x="9014214" y="781902"/>
              <a:ext cx="274970" cy="43057"/>
            </p14:xfrm>
          </p:contentPart>
        </mc:Choice>
        <mc:Fallback>
          <p:sp>
            <p:nvSpPr>
              <p:cNvPr id="1050032" name=""/>
              <p:cNvSpPr/>
              <p:nvPr/>
            </p:nvSpPr>
            <p:spPr>
              <a:xfrm>
                <a:off x="9014214" y="781902"/>
                <a:ext cx="274970" cy="43057"/>
              </a:xfrm>
            </p:spPr>
          </p:sp>
        </mc:Fallback>
      </mc:AlternateContent>
      <mc:AlternateContent xmlns:mc="http://schemas.openxmlformats.org/markup-compatibility/2006">
        <mc:Choice xmlns:p14="http://schemas.microsoft.com/office/powerpoint/2010/main" Requires="p14">
          <p:contentPart p14:bwMode="auto" r:id="rId24">
            <p14:nvContentPartPr>
              <p14:cNvPr id="1050033" name=""/>
              <p14:cNvContentPartPr/>
              <p14:nvPr/>
            </p14:nvContentPartPr>
            <p14:xfrm>
              <a:off x="70693" y="530704"/>
              <a:ext cx="567258" cy="1967579"/>
            </p14:xfrm>
          </p:contentPart>
        </mc:Choice>
        <mc:Fallback>
          <p:sp>
            <p:nvSpPr>
              <p:cNvPr id="1050033" name=""/>
              <p:cNvSpPr/>
              <p:nvPr/>
            </p:nvSpPr>
            <p:spPr>
              <a:xfrm>
                <a:off x="70693" y="530704"/>
                <a:ext cx="567258" cy="1967579"/>
              </a:xfrm>
            </p:spPr>
          </p:sp>
        </mc:Fallback>
      </mc:AlternateContent>
      <mc:AlternateContent xmlns:mc="http://schemas.openxmlformats.org/markup-compatibility/2006">
        <mc:Choice xmlns:p14="http://schemas.microsoft.com/office/powerpoint/2010/main" Requires="p14">
          <p:contentPart p14:bwMode="auto" r:id="rId25">
            <p14:nvContentPartPr>
              <p14:cNvPr id="1050034" name=""/>
              <p14:cNvContentPartPr/>
              <p14:nvPr/>
            </p14:nvContentPartPr>
            <p14:xfrm>
              <a:off x="236241" y="2428072"/>
              <a:ext cx="187922" cy="61167"/>
            </p14:xfrm>
          </p:contentPart>
        </mc:Choice>
        <mc:Fallback>
          <p:sp>
            <p:nvSpPr>
              <p:cNvPr id="1050034" name=""/>
              <p:cNvSpPr/>
              <p:nvPr/>
            </p:nvSpPr>
            <p:spPr>
              <a:xfrm>
                <a:off x="236241" y="2428072"/>
                <a:ext cx="187922" cy="61167"/>
              </a:xfrm>
            </p:spPr>
          </p:sp>
        </mc:Fallback>
      </mc:AlternateContent>
      <mc:AlternateContent xmlns:mc="http://schemas.openxmlformats.org/markup-compatibility/2006">
        <mc:Choice xmlns:p14="http://schemas.microsoft.com/office/powerpoint/2010/main" Requires="p14">
          <p:contentPart p14:bwMode="auto" r:id="rId26">
            <p14:nvContentPartPr>
              <p14:cNvPr id="1050035" name=""/>
              <p14:cNvContentPartPr/>
              <p14:nvPr/>
            </p14:nvContentPartPr>
            <p14:xfrm>
              <a:off x="407271" y="2315537"/>
              <a:ext cx="59649" cy="251497"/>
            </p14:xfrm>
          </p:contentPart>
        </mc:Choice>
        <mc:Fallback>
          <p:sp>
            <p:nvSpPr>
              <p:cNvPr id="1050035" name=""/>
              <p:cNvSpPr/>
              <p:nvPr/>
            </p:nvSpPr>
            <p:spPr>
              <a:xfrm>
                <a:off x="407271" y="2315537"/>
                <a:ext cx="59649" cy="251497"/>
              </a:xfrm>
            </p:spPr>
          </p:sp>
        </mc:Fallback>
      </mc:AlternateContent>
      <mc:AlternateContent xmlns:mc="http://schemas.openxmlformats.org/markup-compatibility/2006">
        <mc:Choice xmlns:p14="http://schemas.microsoft.com/office/powerpoint/2010/main" Requires="p14">
          <p:contentPart p14:bwMode="auto" r:id="rId27">
            <p14:nvContentPartPr>
              <p14:cNvPr id="1050036" name=""/>
              <p14:cNvContentPartPr/>
              <p14:nvPr/>
            </p14:nvContentPartPr>
            <p14:xfrm>
              <a:off x="7782162" y="2125029"/>
              <a:ext cx="335943" cy="225582"/>
            </p14:xfrm>
          </p:contentPart>
        </mc:Choice>
        <mc:Fallback>
          <p:sp>
            <p:nvSpPr>
              <p:cNvPr id="1050036" name=""/>
              <p:cNvSpPr/>
              <p:nvPr/>
            </p:nvSpPr>
            <p:spPr>
              <a:xfrm>
                <a:off x="7782162" y="2125029"/>
                <a:ext cx="335943" cy="225582"/>
              </a:xfrm>
            </p:spPr>
          </p:sp>
        </mc:Fallback>
      </mc:AlternateContent>
      <mc:AlternateContent xmlns:mc="http://schemas.openxmlformats.org/markup-compatibility/2006">
        <mc:Choice xmlns:p14="http://schemas.microsoft.com/office/powerpoint/2010/main" Requires="p14">
          <p:contentPart p14:bwMode="auto" r:id="rId28">
            <p14:nvContentPartPr>
              <p14:cNvPr id="1050037" name=""/>
              <p14:cNvContentPartPr/>
              <p14:nvPr/>
            </p14:nvContentPartPr>
            <p14:xfrm>
              <a:off x="7776005" y="1951503"/>
              <a:ext cx="348217" cy="44390"/>
            </p14:xfrm>
          </p:contentPart>
        </mc:Choice>
        <mc:Fallback>
          <p:sp>
            <p:nvSpPr>
              <p:cNvPr id="1050037" name=""/>
              <p:cNvSpPr/>
              <p:nvPr/>
            </p:nvSpPr>
            <p:spPr>
              <a:xfrm>
                <a:off x="7776005" y="1951503"/>
                <a:ext cx="348217" cy="44390"/>
              </a:xfrm>
            </p:spPr>
          </p:sp>
        </mc:Fallback>
      </mc:AlternateContent>
      <mc:AlternateContent xmlns:mc="http://schemas.openxmlformats.org/markup-compatibility/2006">
        <mc:Choice xmlns:p14="http://schemas.microsoft.com/office/powerpoint/2010/main" Requires="p14">
          <p:contentPart p14:bwMode="auto" r:id="rId29">
            <p14:nvContentPartPr>
              <p14:cNvPr id="1050038" name=""/>
              <p14:cNvContentPartPr/>
              <p14:nvPr/>
            </p14:nvContentPartPr>
            <p14:xfrm>
              <a:off x="7979058" y="1871563"/>
              <a:ext cx="269278" cy="199669"/>
            </p14:xfrm>
          </p:contentPart>
        </mc:Choice>
        <mc:Fallback>
          <p:sp>
            <p:nvSpPr>
              <p:cNvPr id="1050038" name=""/>
              <p:cNvSpPr/>
              <p:nvPr/>
            </p:nvSpPr>
            <p:spPr>
              <a:xfrm>
                <a:off x="7979058" y="1871563"/>
                <a:ext cx="269278" cy="199669"/>
              </a:xfrm>
            </p:spPr>
          </p:sp>
        </mc:Fallback>
      </mc:AlternateContent>
      <mc:AlternateContent xmlns:mc="http://schemas.openxmlformats.org/markup-compatibility/2006">
        <mc:Choice xmlns:p14="http://schemas.microsoft.com/office/powerpoint/2010/main" Requires="p14">
          <p:contentPart p14:bwMode="auto" r:id="rId30">
            <p14:nvContentPartPr>
              <p14:cNvPr id="1050039" name=""/>
              <p14:cNvContentPartPr/>
              <p14:nvPr/>
            </p14:nvContentPartPr>
            <p14:xfrm>
              <a:off x="8286807" y="2296386"/>
              <a:ext cx="193414" cy="4659"/>
            </p14:xfrm>
          </p:contentPart>
        </mc:Choice>
        <mc:Fallback>
          <p:sp>
            <p:nvSpPr>
              <p:cNvPr id="1050039" name=""/>
              <p:cNvSpPr/>
              <p:nvPr/>
            </p:nvSpPr>
            <p:spPr>
              <a:xfrm>
                <a:off x="8286807" y="2296386"/>
                <a:ext cx="193414" cy="4659"/>
              </a:xfrm>
            </p:spPr>
          </p:sp>
        </mc:Fallback>
      </mc:AlternateContent>
      <mc:AlternateContent xmlns:mc="http://schemas.openxmlformats.org/markup-compatibility/2006">
        <mc:Choice xmlns:p14="http://schemas.microsoft.com/office/powerpoint/2010/main" Requires="p14">
          <p:contentPart p14:bwMode="auto" r:id="rId31">
            <p14:nvContentPartPr>
              <p14:cNvPr id="1050040" name=""/>
              <p14:cNvContentPartPr/>
              <p14:nvPr/>
            </p14:nvContentPartPr>
            <p14:xfrm>
              <a:off x="8244050" y="2376123"/>
              <a:ext cx="241795" cy="34727"/>
            </p14:xfrm>
          </p:contentPart>
        </mc:Choice>
        <mc:Fallback>
          <p:sp>
            <p:nvSpPr>
              <p:cNvPr id="1050040" name=""/>
              <p:cNvSpPr/>
              <p:nvPr/>
            </p:nvSpPr>
            <p:spPr>
              <a:xfrm>
                <a:off x="8244050" y="2376123"/>
                <a:ext cx="241795" cy="34727"/>
              </a:xfrm>
            </p:spPr>
          </p:sp>
        </mc:Fallback>
      </mc:AlternateContent>
      <mc:AlternateContent xmlns:mc="http://schemas.openxmlformats.org/markup-compatibility/2006">
        <mc:Choice xmlns:p14="http://schemas.microsoft.com/office/powerpoint/2010/main" Requires="p14">
          <p:contentPart p14:bwMode="auto" r:id="rId32">
            <p14:nvContentPartPr>
              <p14:cNvPr id="1050041" name=""/>
              <p14:cNvContentPartPr/>
              <p14:nvPr/>
            </p14:nvContentPartPr>
            <p14:xfrm>
              <a:off x="8703130" y="2005168"/>
              <a:ext cx="229094" cy="314131"/>
            </p14:xfrm>
          </p:contentPart>
        </mc:Choice>
        <mc:Fallback>
          <p:sp>
            <p:nvSpPr>
              <p:cNvPr id="1050041" name=""/>
              <p:cNvSpPr/>
              <p:nvPr/>
            </p:nvSpPr>
            <p:spPr>
              <a:xfrm>
                <a:off x="8703130" y="2005168"/>
                <a:ext cx="229094" cy="314131"/>
              </a:xfrm>
            </p:spPr>
          </p:sp>
        </mc:Fallback>
      </mc:AlternateContent>
      <mc:AlternateContent xmlns:mc="http://schemas.openxmlformats.org/markup-compatibility/2006">
        <mc:Choice xmlns:p14="http://schemas.microsoft.com/office/powerpoint/2010/main" Requires="p14">
          <p:contentPart p14:bwMode="auto" r:id="rId33">
            <p14:nvContentPartPr>
              <p14:cNvPr id="1050042" name=""/>
              <p14:cNvContentPartPr/>
              <p14:nvPr/>
            </p14:nvContentPartPr>
            <p14:xfrm>
              <a:off x="9096356" y="2072153"/>
              <a:ext cx="477959" cy="235423"/>
            </p14:xfrm>
          </p:contentPart>
        </mc:Choice>
        <mc:Fallback>
          <p:sp>
            <p:nvSpPr>
              <p:cNvPr id="1050042" name=""/>
              <p:cNvSpPr/>
              <p:nvPr/>
            </p:nvSpPr>
            <p:spPr>
              <a:xfrm>
                <a:off x="9096356" y="2072153"/>
                <a:ext cx="477959" cy="235423"/>
              </a:xfrm>
            </p:spPr>
          </p:sp>
        </mc:Fallback>
      </mc:AlternateContent>
      <mc:AlternateContent xmlns:mc="http://schemas.openxmlformats.org/markup-compatibility/2006">
        <mc:Choice xmlns:p14="http://schemas.microsoft.com/office/powerpoint/2010/main" Requires="p14">
          <p:contentPart p14:bwMode="auto" r:id="rId34">
            <p14:nvContentPartPr>
              <p14:cNvPr id="1050043" name=""/>
              <p14:cNvContentPartPr/>
              <p14:nvPr/>
            </p14:nvContentPartPr>
            <p14:xfrm>
              <a:off x="9228002" y="1915007"/>
              <a:ext cx="385346" cy="27885"/>
            </p14:xfrm>
          </p:contentPart>
        </mc:Choice>
        <mc:Fallback>
          <p:sp>
            <p:nvSpPr>
              <p:cNvPr id="1050043" name=""/>
              <p:cNvSpPr/>
              <p:nvPr/>
            </p:nvSpPr>
            <p:spPr>
              <a:xfrm>
                <a:off x="9228002" y="1915007"/>
                <a:ext cx="385346" cy="27885"/>
              </a:xfrm>
            </p:spPr>
          </p:sp>
        </mc:Fallback>
      </mc:AlternateContent>
      <mc:AlternateContent xmlns:mc="http://schemas.openxmlformats.org/markup-compatibility/2006">
        <mc:Choice xmlns:p14="http://schemas.microsoft.com/office/powerpoint/2010/main" Requires="p14">
          <p:contentPart p14:bwMode="auto" r:id="rId35">
            <p14:nvContentPartPr>
              <p14:cNvPr id="1050044" name=""/>
              <p14:cNvContentPartPr/>
              <p14:nvPr/>
            </p14:nvContentPartPr>
            <p14:xfrm>
              <a:off x="9486659" y="1832381"/>
              <a:ext cx="186803" cy="180931"/>
            </p14:xfrm>
          </p:contentPart>
        </mc:Choice>
        <mc:Fallback>
          <p:sp>
            <p:nvSpPr>
              <p:cNvPr id="1050044" name=""/>
              <p:cNvSpPr/>
              <p:nvPr/>
            </p:nvSpPr>
            <p:spPr>
              <a:xfrm>
                <a:off x="9486659" y="1832381"/>
                <a:ext cx="186803" cy="180931"/>
              </a:xfrm>
            </p:spPr>
          </p:sp>
        </mc:Fallback>
      </mc:AlternateContent>
      <mc:AlternateContent xmlns:mc="http://schemas.openxmlformats.org/markup-compatibility/2006">
        <mc:Choice xmlns:p14="http://schemas.microsoft.com/office/powerpoint/2010/main" Requires="p14">
          <p:contentPart p14:bwMode="auto" r:id="rId36">
            <p14:nvContentPartPr>
              <p14:cNvPr id="1050045" name=""/>
              <p14:cNvContentPartPr/>
              <p14:nvPr/>
            </p14:nvContentPartPr>
            <p14:xfrm>
              <a:off x="8723357" y="2385716"/>
              <a:ext cx="784204" cy="42356"/>
            </p14:xfrm>
          </p:contentPart>
        </mc:Choice>
        <mc:Fallback>
          <p:sp>
            <p:nvSpPr>
              <p:cNvPr id="1050045" name=""/>
              <p:cNvSpPr/>
              <p:nvPr/>
            </p:nvSpPr>
            <p:spPr>
              <a:xfrm>
                <a:off x="8723357" y="2385716"/>
                <a:ext cx="784204" cy="42356"/>
              </a:xfrm>
            </p:spPr>
          </p:sp>
        </mc:Fallback>
      </mc:AlternateContent>
      <mc:AlternateContent xmlns:mc="http://schemas.openxmlformats.org/markup-compatibility/2006">
        <mc:Choice xmlns:p14="http://schemas.microsoft.com/office/powerpoint/2010/main" Requires="p14">
          <p:contentPart p14:bwMode="auto" r:id="rId37">
            <p14:nvContentPartPr>
              <p14:cNvPr id="1050046" name=""/>
              <p14:cNvContentPartPr/>
              <p14:nvPr/>
            </p14:nvContentPartPr>
            <p14:xfrm>
              <a:off x="8807878" y="2610089"/>
              <a:ext cx="254373" cy="250981"/>
            </p14:xfrm>
          </p:contentPart>
        </mc:Choice>
        <mc:Fallback>
          <p:sp>
            <p:nvSpPr>
              <p:cNvPr id="1050046" name=""/>
              <p:cNvSpPr/>
              <p:nvPr/>
            </p:nvSpPr>
            <p:spPr>
              <a:xfrm>
                <a:off x="8807878" y="2610089"/>
                <a:ext cx="254373" cy="250981"/>
              </a:xfrm>
            </p:spPr>
          </p:sp>
        </mc:Fallback>
      </mc:AlternateContent>
      <mc:AlternateContent xmlns:mc="http://schemas.openxmlformats.org/markup-compatibility/2006">
        <mc:Choice xmlns:p14="http://schemas.microsoft.com/office/powerpoint/2010/main" Requires="p14">
          <p:contentPart p14:bwMode="auto" r:id="rId38">
            <p14:nvContentPartPr>
              <p14:cNvPr id="1050047" name=""/>
              <p14:cNvContentPartPr/>
              <p14:nvPr/>
            </p14:nvContentPartPr>
            <p14:xfrm>
              <a:off x="9005507" y="2499929"/>
              <a:ext cx="107419" cy="340866"/>
            </p14:xfrm>
          </p:contentPart>
        </mc:Choice>
        <mc:Fallback>
          <p:sp>
            <p:nvSpPr>
              <p:cNvPr id="1050047" name=""/>
              <p:cNvSpPr/>
              <p:nvPr/>
            </p:nvSpPr>
            <p:spPr>
              <a:xfrm>
                <a:off x="9005507" y="2499929"/>
                <a:ext cx="107419" cy="340866"/>
              </a:xfrm>
            </p:spPr>
          </p:sp>
        </mc:Fallback>
      </mc:AlternateContent>
      <mc:AlternateContent xmlns:mc="http://schemas.openxmlformats.org/markup-compatibility/2006">
        <mc:Choice xmlns:p14="http://schemas.microsoft.com/office/powerpoint/2010/main" Requires="p14">
          <p:contentPart p14:bwMode="auto" r:id="rId39">
            <p14:nvContentPartPr>
              <p14:cNvPr id="1050048" name=""/>
              <p14:cNvContentPartPr/>
              <p14:nvPr/>
            </p14:nvContentPartPr>
            <p14:xfrm>
              <a:off x="9113425" y="2523386"/>
              <a:ext cx="97685" cy="316446"/>
            </p14:xfrm>
          </p:contentPart>
        </mc:Choice>
        <mc:Fallback>
          <p:sp>
            <p:nvSpPr>
              <p:cNvPr id="1050048" name=""/>
              <p:cNvSpPr/>
              <p:nvPr/>
            </p:nvSpPr>
            <p:spPr>
              <a:xfrm>
                <a:off x="9113425" y="2523386"/>
                <a:ext cx="97685" cy="316446"/>
              </a:xfrm>
            </p:spPr>
          </p:sp>
        </mc:Fallback>
      </mc:AlternateContent>
      <mc:AlternateContent xmlns:mc="http://schemas.openxmlformats.org/markup-compatibility/2006">
        <mc:Choice xmlns:p14="http://schemas.microsoft.com/office/powerpoint/2010/main" Requires="p14">
          <p:contentPart p14:bwMode="auto" r:id="rId40">
            <p14:nvContentPartPr>
              <p14:cNvPr id="1050049" name=""/>
              <p14:cNvContentPartPr/>
              <p14:nvPr/>
            </p14:nvContentPartPr>
            <p14:xfrm>
              <a:off x="9108175" y="2636218"/>
              <a:ext cx="265520" cy="69184"/>
            </p14:xfrm>
          </p:contentPart>
        </mc:Choice>
        <mc:Fallback>
          <p:sp>
            <p:nvSpPr>
              <p:cNvPr id="1050049" name=""/>
              <p:cNvSpPr/>
              <p:nvPr/>
            </p:nvSpPr>
            <p:spPr>
              <a:xfrm>
                <a:off x="9108175" y="2636218"/>
                <a:ext cx="265520" cy="69184"/>
              </a:xfrm>
            </p:spPr>
          </p:sp>
        </mc:Fallback>
      </mc:AlternateContent>
      <mc:AlternateContent xmlns:mc="http://schemas.openxmlformats.org/markup-compatibility/2006">
        <mc:Choice xmlns:p14="http://schemas.microsoft.com/office/powerpoint/2010/main" Requires="p14">
          <p:contentPart p14:bwMode="auto" r:id="rId41">
            <p14:nvContentPartPr>
              <p14:cNvPr id="1050050" name=""/>
              <p14:cNvContentPartPr/>
              <p14:nvPr/>
            </p14:nvContentPartPr>
            <p14:xfrm>
              <a:off x="2143968" y="2919709"/>
              <a:ext cx="576743" cy="97082"/>
            </p14:xfrm>
          </p:contentPart>
        </mc:Choice>
        <mc:Fallback>
          <p:sp>
            <p:nvSpPr>
              <p:cNvPr id="1050050" name=""/>
              <p:cNvSpPr/>
              <p:nvPr/>
            </p:nvSpPr>
            <p:spPr>
              <a:xfrm>
                <a:off x="2143968" y="2919709"/>
                <a:ext cx="576743" cy="97082"/>
              </a:xfrm>
            </p:spPr>
          </p:sp>
        </mc:Fallback>
      </mc:AlternateContent>
      <mc:AlternateContent xmlns:mc="http://schemas.openxmlformats.org/markup-compatibility/2006">
        <mc:Choice xmlns:p14="http://schemas.microsoft.com/office/powerpoint/2010/main" Requires="p14">
          <p:contentPart p14:bwMode="auto" r:id="rId42">
            <p14:nvContentPartPr>
              <p14:cNvPr id="1050052" name=""/>
              <p14:cNvContentPartPr/>
              <p14:nvPr/>
            </p14:nvContentPartPr>
            <p14:xfrm>
              <a:off x="173752" y="5084692"/>
              <a:ext cx="164304" cy="55814"/>
            </p14:xfrm>
          </p:contentPart>
        </mc:Choice>
        <mc:Fallback>
          <p:sp>
            <p:nvSpPr>
              <p:cNvPr id="1050052" name=""/>
              <p:cNvSpPr/>
              <p:nvPr/>
            </p:nvSpPr>
            <p:spPr>
              <a:xfrm>
                <a:off x="173752" y="5084692"/>
                <a:ext cx="164304" cy="55814"/>
              </a:xfrm>
            </p:spPr>
          </p:sp>
        </mc:Fallback>
      </mc:AlternateContent>
      <mc:AlternateContent xmlns:mc="http://schemas.openxmlformats.org/markup-compatibility/2006">
        <mc:Choice xmlns:p14="http://schemas.microsoft.com/office/powerpoint/2010/main" Requires="p14">
          <p:contentPart p14:bwMode="auto" r:id="rId43">
            <p14:nvContentPartPr>
              <p14:cNvPr id="1050053" name=""/>
              <p14:cNvContentPartPr/>
              <p14:nvPr/>
            </p14:nvContentPartPr>
            <p14:xfrm>
              <a:off x="181381" y="4984619"/>
              <a:ext cx="223844" cy="298118"/>
            </p14:xfrm>
          </p:contentPart>
        </mc:Choice>
        <mc:Fallback>
          <p:sp>
            <p:nvSpPr>
              <p:cNvPr id="1050053" name=""/>
              <p:cNvSpPr/>
              <p:nvPr/>
            </p:nvSpPr>
            <p:spPr>
              <a:xfrm>
                <a:off x="181381" y="4984619"/>
                <a:ext cx="223844" cy="298118"/>
              </a:xfrm>
            </p:spPr>
          </p:sp>
        </mc:Fallback>
      </mc:AlternateContent>
      <mc:AlternateContent xmlns:mc="http://schemas.openxmlformats.org/markup-compatibility/2006">
        <mc:Choice xmlns:p14="http://schemas.microsoft.com/office/powerpoint/2010/main" Requires="p14">
          <p:contentPart p14:bwMode="auto" r:id="rId44">
            <p14:nvContentPartPr>
              <p14:cNvPr id="1050054" name=""/>
              <p14:cNvContentPartPr/>
              <p14:nvPr/>
            </p14:nvContentPartPr>
            <p14:xfrm>
              <a:off x="9223901" y="3229480"/>
              <a:ext cx="53709" cy="3610046"/>
            </p14:xfrm>
          </p:contentPart>
        </mc:Choice>
        <mc:Fallback>
          <p:sp>
            <p:nvSpPr>
              <p:cNvPr id="1050054" name=""/>
              <p:cNvSpPr/>
              <p:nvPr/>
            </p:nvSpPr>
            <p:spPr>
              <a:xfrm>
                <a:off x="9223901" y="3229480"/>
                <a:ext cx="53709" cy="3610046"/>
              </a:xfrm>
            </p:spPr>
          </p:sp>
        </mc:Fallback>
      </mc:AlternateContent>
      <mc:AlternateContent xmlns:mc="http://schemas.openxmlformats.org/markup-compatibility/2006">
        <mc:Choice xmlns:p14="http://schemas.microsoft.com/office/powerpoint/2010/main" Requires="p14">
          <p:contentPart p14:bwMode="auto" r:id="rId45">
            <p14:nvContentPartPr>
              <p14:cNvPr id="1050055" name=""/>
              <p14:cNvContentPartPr/>
              <p14:nvPr/>
            </p14:nvContentPartPr>
            <p14:xfrm>
              <a:off x="9262314" y="3130172"/>
              <a:ext cx="2867677" cy="69615"/>
            </p14:xfrm>
          </p:contentPart>
        </mc:Choice>
        <mc:Fallback>
          <p:sp>
            <p:nvSpPr>
              <p:cNvPr id="1050055" name=""/>
              <p:cNvSpPr/>
              <p:nvPr/>
            </p:nvSpPr>
            <p:spPr>
              <a:xfrm>
                <a:off x="9262314" y="3130172"/>
                <a:ext cx="2867677" cy="69615"/>
              </a:xfrm>
            </p:spPr>
          </p:sp>
        </mc:Fallback>
      </mc:AlternateContent>
      <mc:AlternateContent xmlns:mc="http://schemas.openxmlformats.org/markup-compatibility/2006">
        <mc:Choice xmlns:p14="http://schemas.microsoft.com/office/powerpoint/2010/main" Requires="p14">
          <p:contentPart p14:bwMode="auto" r:id="rId46">
            <p14:nvContentPartPr>
              <p14:cNvPr id="1050056" name=""/>
              <p14:cNvContentPartPr/>
              <p14:nvPr/>
            </p14:nvContentPartPr>
            <p14:xfrm>
              <a:off x="9581388" y="3614331"/>
              <a:ext cx="187357" cy="297913"/>
            </p14:xfrm>
          </p:contentPart>
        </mc:Choice>
        <mc:Fallback>
          <p:sp>
            <p:nvSpPr>
              <p:cNvPr id="1050056" name=""/>
              <p:cNvSpPr/>
              <p:nvPr/>
            </p:nvSpPr>
            <p:spPr>
              <a:xfrm>
                <a:off x="9581388" y="3614331"/>
                <a:ext cx="187357" cy="297913"/>
              </a:xfrm>
            </p:spPr>
          </p:sp>
        </mc:Fallback>
      </mc:AlternateContent>
      <mc:AlternateContent xmlns:mc="http://schemas.openxmlformats.org/markup-compatibility/2006">
        <mc:Choice xmlns:p14="http://schemas.microsoft.com/office/powerpoint/2010/main" Requires="p14">
          <p:contentPart p14:bwMode="auto" r:id="rId47">
            <p14:nvContentPartPr>
              <p14:cNvPr id="1050057" name=""/>
              <p14:cNvContentPartPr/>
              <p14:nvPr/>
            </p14:nvContentPartPr>
            <p14:xfrm>
              <a:off x="9822891" y="3433766"/>
              <a:ext cx="98206" cy="132720"/>
            </p14:xfrm>
          </p:contentPart>
        </mc:Choice>
        <mc:Fallback>
          <p:sp>
            <p:nvSpPr>
              <p:cNvPr id="1050057" name=""/>
              <p:cNvSpPr/>
              <p:nvPr/>
            </p:nvSpPr>
            <p:spPr>
              <a:xfrm>
                <a:off x="9822891" y="3433766"/>
                <a:ext cx="98206" cy="132720"/>
              </a:xfrm>
            </p:spPr>
          </p:sp>
        </mc:Fallback>
      </mc:AlternateContent>
      <mc:AlternateContent xmlns:mc="http://schemas.openxmlformats.org/markup-compatibility/2006">
        <mc:Choice xmlns:p14="http://schemas.microsoft.com/office/powerpoint/2010/main" Requires="p14">
          <p:contentPart p14:bwMode="auto" r:id="rId48">
            <p14:nvContentPartPr>
              <p14:cNvPr id="1050058" name=""/>
              <p14:cNvContentPartPr/>
              <p14:nvPr/>
            </p14:nvContentPartPr>
            <p14:xfrm>
              <a:off x="9835582" y="3468210"/>
              <a:ext cx="63901" cy="127238"/>
            </p14:xfrm>
          </p:contentPart>
        </mc:Choice>
        <mc:Fallback>
          <p:sp>
            <p:nvSpPr>
              <p:cNvPr id="1050058" name=""/>
              <p:cNvSpPr/>
              <p:nvPr/>
            </p:nvSpPr>
            <p:spPr>
              <a:xfrm>
                <a:off x="9835582" y="3468210"/>
                <a:ext cx="63901" cy="127238"/>
              </a:xfrm>
            </p:spPr>
          </p:sp>
        </mc:Fallback>
      </mc:AlternateContent>
      <mc:AlternateContent xmlns:mc="http://schemas.openxmlformats.org/markup-compatibility/2006">
        <mc:Choice xmlns:p14="http://schemas.microsoft.com/office/powerpoint/2010/main" Requires="p14">
          <p:contentPart p14:bwMode="auto" r:id="rId49">
            <p14:nvContentPartPr>
              <p14:cNvPr id="1050059" name=""/>
              <p14:cNvContentPartPr/>
              <p14:nvPr/>
            </p14:nvContentPartPr>
            <p14:xfrm>
              <a:off x="9937989" y="3750133"/>
              <a:ext cx="266052" cy="90720"/>
            </p14:xfrm>
          </p:contentPart>
        </mc:Choice>
        <mc:Fallback>
          <p:sp>
            <p:nvSpPr>
              <p:cNvPr id="1050059" name=""/>
              <p:cNvSpPr/>
              <p:nvPr/>
            </p:nvSpPr>
            <p:spPr>
              <a:xfrm>
                <a:off x="9937989" y="3750133"/>
                <a:ext cx="266052" cy="90720"/>
              </a:xfrm>
            </p:spPr>
          </p:sp>
        </mc:Fallback>
      </mc:AlternateContent>
      <mc:AlternateContent xmlns:mc="http://schemas.openxmlformats.org/markup-compatibility/2006">
        <mc:Choice xmlns:p14="http://schemas.microsoft.com/office/powerpoint/2010/main" Requires="p14">
          <p:contentPart p14:bwMode="auto" r:id="rId50">
            <p14:nvContentPartPr>
              <p14:cNvPr id="1050060" name=""/>
              <p14:cNvContentPartPr/>
              <p14:nvPr/>
            </p14:nvContentPartPr>
            <p14:xfrm>
              <a:off x="10357647" y="3610633"/>
              <a:ext cx="158046" cy="237072"/>
            </p14:xfrm>
          </p:contentPart>
        </mc:Choice>
        <mc:Fallback>
          <p:sp>
            <p:nvSpPr>
              <p:cNvPr id="1050060" name=""/>
              <p:cNvSpPr/>
              <p:nvPr/>
            </p:nvSpPr>
            <p:spPr>
              <a:xfrm>
                <a:off x="10357647" y="3610633"/>
                <a:ext cx="158046" cy="237072"/>
              </a:xfrm>
            </p:spPr>
          </p:sp>
        </mc:Fallback>
      </mc:AlternateContent>
      <mc:AlternateContent xmlns:mc="http://schemas.openxmlformats.org/markup-compatibility/2006">
        <mc:Choice xmlns:p14="http://schemas.microsoft.com/office/powerpoint/2010/main" Requires="p14">
          <p:contentPart p14:bwMode="auto" r:id="rId51">
            <p14:nvContentPartPr>
              <p14:cNvPr id="1050061" name=""/>
              <p14:cNvContentPartPr/>
              <p14:nvPr/>
            </p14:nvContentPartPr>
            <p14:xfrm>
              <a:off x="10622638" y="3780679"/>
              <a:ext cx="173916" cy="17120"/>
            </p14:xfrm>
          </p:contentPart>
        </mc:Choice>
        <mc:Fallback>
          <p:sp>
            <p:nvSpPr>
              <p:cNvPr id="1050061" name=""/>
              <p:cNvSpPr/>
              <p:nvPr/>
            </p:nvSpPr>
            <p:spPr>
              <a:xfrm>
                <a:off x="10622638" y="3780679"/>
                <a:ext cx="173916" cy="17120"/>
              </a:xfrm>
            </p:spPr>
          </p:sp>
        </mc:Fallback>
      </mc:AlternateContent>
      <mc:AlternateContent xmlns:mc="http://schemas.openxmlformats.org/markup-compatibility/2006">
        <mc:Choice xmlns:p14="http://schemas.microsoft.com/office/powerpoint/2010/main" Requires="p14">
          <p:contentPart p14:bwMode="auto" r:id="rId52">
            <p14:nvContentPartPr>
              <p14:cNvPr id="1050062" name=""/>
              <p14:cNvContentPartPr/>
              <p14:nvPr/>
            </p14:nvContentPartPr>
            <p14:xfrm>
              <a:off x="10720712" y="3710799"/>
              <a:ext cx="21753" cy="150910"/>
            </p14:xfrm>
          </p:contentPart>
        </mc:Choice>
        <mc:Fallback>
          <p:sp>
            <p:nvSpPr>
              <p:cNvPr id="1050062" name=""/>
              <p:cNvSpPr/>
              <p:nvPr/>
            </p:nvSpPr>
            <p:spPr>
              <a:xfrm>
                <a:off x="10720712" y="3710799"/>
                <a:ext cx="21753" cy="150910"/>
              </a:xfrm>
            </p:spPr>
          </p:sp>
        </mc:Fallback>
      </mc:AlternateContent>
      <mc:AlternateContent xmlns:mc="http://schemas.openxmlformats.org/markup-compatibility/2006">
        <mc:Choice xmlns:p14="http://schemas.microsoft.com/office/powerpoint/2010/main" Requires="p14">
          <p:contentPart p14:bwMode="auto" r:id="rId53">
            <p14:nvContentPartPr>
              <p14:cNvPr id="1050063" name=""/>
              <p14:cNvContentPartPr/>
              <p14:nvPr/>
            </p14:nvContentPartPr>
            <p14:xfrm>
              <a:off x="10971519" y="3659134"/>
              <a:ext cx="207496" cy="244675"/>
            </p14:xfrm>
          </p:contentPart>
        </mc:Choice>
        <mc:Fallback>
          <p:sp>
            <p:nvSpPr>
              <p:cNvPr id="1050063" name=""/>
              <p:cNvSpPr/>
              <p:nvPr/>
            </p:nvSpPr>
            <p:spPr>
              <a:xfrm>
                <a:off x="10971519" y="3659134"/>
                <a:ext cx="207496" cy="244675"/>
              </a:xfrm>
            </p:spPr>
          </p:sp>
        </mc:Fallback>
      </mc:AlternateContent>
      <mc:AlternateContent xmlns:mc="http://schemas.openxmlformats.org/markup-compatibility/2006">
        <mc:Choice xmlns:p14="http://schemas.microsoft.com/office/powerpoint/2010/main" Requires="p14">
          <p:contentPart p14:bwMode="auto" r:id="rId54">
            <p14:nvContentPartPr>
              <p14:cNvPr id="1050064" name=""/>
              <p14:cNvContentPartPr/>
              <p14:nvPr/>
            </p14:nvContentPartPr>
            <p14:xfrm>
              <a:off x="11007457" y="3676059"/>
              <a:ext cx="133049" cy="219072"/>
            </p14:xfrm>
          </p:contentPart>
        </mc:Choice>
        <mc:Fallback>
          <p:sp>
            <p:nvSpPr>
              <p:cNvPr id="1050064" name=""/>
              <p:cNvSpPr/>
              <p:nvPr/>
            </p:nvSpPr>
            <p:spPr>
              <a:xfrm>
                <a:off x="11007457" y="3676059"/>
                <a:ext cx="133049" cy="219072"/>
              </a:xfrm>
            </p:spPr>
          </p:sp>
        </mc:Fallback>
      </mc:AlternateContent>
      <mc:AlternateContent xmlns:mc="http://schemas.openxmlformats.org/markup-compatibility/2006">
        <mc:Choice xmlns:p14="http://schemas.microsoft.com/office/powerpoint/2010/main" Requires="p14">
          <p:contentPart p14:bwMode="auto" r:id="rId55">
            <p14:nvContentPartPr>
              <p14:cNvPr id="1050065" name=""/>
              <p14:cNvContentPartPr/>
              <p14:nvPr/>
            </p14:nvContentPartPr>
            <p14:xfrm>
              <a:off x="9746575" y="4144017"/>
              <a:ext cx="157630" cy="274105"/>
            </p14:xfrm>
          </p:contentPart>
        </mc:Choice>
        <mc:Fallback>
          <p:sp>
            <p:nvSpPr>
              <p:cNvPr id="1050065" name=""/>
              <p:cNvSpPr/>
              <p:nvPr/>
            </p:nvSpPr>
            <p:spPr>
              <a:xfrm>
                <a:off x="9746575" y="4144017"/>
                <a:ext cx="157630" cy="274105"/>
              </a:xfrm>
            </p:spPr>
          </p:sp>
        </mc:Fallback>
      </mc:AlternateContent>
      <mc:AlternateContent xmlns:mc="http://schemas.openxmlformats.org/markup-compatibility/2006">
        <mc:Choice xmlns:p14="http://schemas.microsoft.com/office/powerpoint/2010/main" Requires="p14">
          <p:contentPart p14:bwMode="auto" r:id="rId56">
            <p14:nvContentPartPr>
              <p14:cNvPr id="1050066" name=""/>
              <p14:cNvContentPartPr/>
              <p14:nvPr/>
            </p14:nvContentPartPr>
            <p14:xfrm>
              <a:off x="9707309" y="4187665"/>
              <a:ext cx="159295" cy="182439"/>
            </p14:xfrm>
          </p:contentPart>
        </mc:Choice>
        <mc:Fallback>
          <p:sp>
            <p:nvSpPr>
              <p:cNvPr id="1050066" name=""/>
              <p:cNvSpPr/>
              <p:nvPr/>
            </p:nvSpPr>
            <p:spPr>
              <a:xfrm>
                <a:off x="9707309" y="4187665"/>
                <a:ext cx="159295" cy="182439"/>
              </a:xfrm>
            </p:spPr>
          </p:sp>
        </mc:Fallback>
      </mc:AlternateContent>
      <mc:AlternateContent xmlns:mc="http://schemas.openxmlformats.org/markup-compatibility/2006">
        <mc:Choice xmlns:p14="http://schemas.microsoft.com/office/powerpoint/2010/main" Requires="p14">
          <p:contentPart p14:bwMode="auto" r:id="rId57">
            <p14:nvContentPartPr>
              <p14:cNvPr id="1050067" name=""/>
              <p14:cNvContentPartPr/>
              <p14:nvPr/>
            </p14:nvContentPartPr>
            <p14:xfrm>
              <a:off x="9943733" y="4152628"/>
              <a:ext cx="158769" cy="304752"/>
            </p14:xfrm>
          </p:contentPart>
        </mc:Choice>
        <mc:Fallback>
          <p:sp>
            <p:nvSpPr>
              <p:cNvPr id="1050067" name=""/>
              <p:cNvSpPr/>
              <p:nvPr/>
            </p:nvSpPr>
            <p:spPr>
              <a:xfrm>
                <a:off x="9943733" y="4152628"/>
                <a:ext cx="158769" cy="304752"/>
              </a:xfrm>
            </p:spPr>
          </p:sp>
        </mc:Fallback>
      </mc:AlternateContent>
      <mc:AlternateContent xmlns:mc="http://schemas.openxmlformats.org/markup-compatibility/2006">
        <mc:Choice xmlns:p14="http://schemas.microsoft.com/office/powerpoint/2010/main" Requires="p14">
          <p:contentPart p14:bwMode="auto" r:id="rId58">
            <p14:nvContentPartPr>
              <p14:cNvPr id="1050068" name=""/>
              <p14:cNvContentPartPr/>
              <p14:nvPr/>
            </p14:nvContentPartPr>
            <p14:xfrm>
              <a:off x="10038052" y="4213201"/>
              <a:ext cx="197641" cy="219637"/>
            </p14:xfrm>
          </p:contentPart>
        </mc:Choice>
        <mc:Fallback>
          <p:sp>
            <p:nvSpPr>
              <p:cNvPr id="1050068" name=""/>
              <p:cNvSpPr/>
              <p:nvPr/>
            </p:nvSpPr>
            <p:spPr>
              <a:xfrm>
                <a:off x="10038052" y="4213201"/>
                <a:ext cx="197641" cy="219637"/>
              </a:xfrm>
            </p:spPr>
          </p:sp>
        </mc:Fallback>
      </mc:AlternateContent>
      <mc:AlternateContent xmlns:mc="http://schemas.openxmlformats.org/markup-compatibility/2006">
        <mc:Choice xmlns:p14="http://schemas.microsoft.com/office/powerpoint/2010/main" Requires="p14">
          <p:contentPart p14:bwMode="auto" r:id="rId59">
            <p14:nvContentPartPr>
              <p14:cNvPr id="1050069" name=""/>
              <p14:cNvContentPartPr/>
              <p14:nvPr/>
            </p14:nvContentPartPr>
            <p14:xfrm>
              <a:off x="10297470" y="4222780"/>
              <a:ext cx="154202" cy="209857"/>
            </p14:xfrm>
          </p:contentPart>
        </mc:Choice>
        <mc:Fallback>
          <p:sp>
            <p:nvSpPr>
              <p:cNvPr id="1050069" name=""/>
              <p:cNvSpPr/>
              <p:nvPr/>
            </p:nvSpPr>
            <p:spPr>
              <a:xfrm>
                <a:off x="10297470" y="4222780"/>
                <a:ext cx="154202" cy="209857"/>
              </a:xfrm>
            </p:spPr>
          </p:sp>
        </mc:Fallback>
      </mc:AlternateContent>
      <mc:AlternateContent xmlns:mc="http://schemas.openxmlformats.org/markup-compatibility/2006">
        <mc:Choice xmlns:p14="http://schemas.microsoft.com/office/powerpoint/2010/main" Requires="p14">
          <p:contentPart p14:bwMode="auto" r:id="rId60">
            <p14:nvContentPartPr>
              <p14:cNvPr id="1050070" name=""/>
              <p14:cNvContentPartPr/>
              <p14:nvPr/>
            </p14:nvContentPartPr>
            <p14:xfrm>
              <a:off x="10374539" y="4444642"/>
              <a:ext cx="144271" cy="3132"/>
            </p14:xfrm>
          </p:contentPart>
        </mc:Choice>
        <mc:Fallback>
          <p:sp>
            <p:nvSpPr>
              <p:cNvPr id="1050070" name=""/>
              <p:cNvSpPr/>
              <p:nvPr/>
            </p:nvSpPr>
            <p:spPr>
              <a:xfrm>
                <a:off x="10374539" y="4444642"/>
                <a:ext cx="144271" cy="3132"/>
              </a:xfrm>
            </p:spPr>
          </p:sp>
        </mc:Fallback>
      </mc:AlternateContent>
      <mc:AlternateContent xmlns:mc="http://schemas.openxmlformats.org/markup-compatibility/2006">
        <mc:Choice xmlns:p14="http://schemas.microsoft.com/office/powerpoint/2010/main" Requires="p14">
          <p:contentPart p14:bwMode="auto" r:id="rId61">
            <p14:nvContentPartPr>
              <p14:cNvPr id="1050071" name=""/>
              <p14:cNvContentPartPr/>
              <p14:nvPr/>
            </p14:nvContentPartPr>
            <p14:xfrm>
              <a:off x="9856344" y="4560852"/>
              <a:ext cx="757848" cy="11829"/>
            </p14:xfrm>
          </p:contentPart>
        </mc:Choice>
        <mc:Fallback>
          <p:sp>
            <p:nvSpPr>
              <p:cNvPr id="1050071" name=""/>
              <p:cNvSpPr/>
              <p:nvPr/>
            </p:nvSpPr>
            <p:spPr>
              <a:xfrm>
                <a:off x="9856344" y="4560852"/>
                <a:ext cx="757848" cy="11829"/>
              </a:xfrm>
            </p:spPr>
          </p:sp>
        </mc:Fallback>
      </mc:AlternateContent>
      <mc:AlternateContent xmlns:mc="http://schemas.openxmlformats.org/markup-compatibility/2006">
        <mc:Choice xmlns:p14="http://schemas.microsoft.com/office/powerpoint/2010/main" Requires="p14">
          <p:contentPart p14:bwMode="auto" r:id="rId62">
            <p14:nvContentPartPr>
              <p14:cNvPr id="1050072" name=""/>
              <p14:cNvContentPartPr/>
              <p14:nvPr/>
            </p14:nvContentPartPr>
            <p14:xfrm>
              <a:off x="9599416" y="5008653"/>
              <a:ext cx="245922" cy="403751"/>
            </p14:xfrm>
          </p:contentPart>
        </mc:Choice>
        <mc:Fallback>
          <p:sp>
            <p:nvSpPr>
              <p:cNvPr id="1050072" name=""/>
              <p:cNvSpPr/>
              <p:nvPr/>
            </p:nvSpPr>
            <p:spPr>
              <a:xfrm>
                <a:off x="9599416" y="5008653"/>
                <a:ext cx="245922" cy="403751"/>
              </a:xfrm>
            </p:spPr>
          </p:sp>
        </mc:Fallback>
      </mc:AlternateContent>
      <mc:AlternateContent xmlns:mc="http://schemas.openxmlformats.org/markup-compatibility/2006">
        <mc:Choice xmlns:p14="http://schemas.microsoft.com/office/powerpoint/2010/main" Requires="p14">
          <p:contentPart p14:bwMode="auto" r:id="rId63">
            <p14:nvContentPartPr>
              <p14:cNvPr id="1050073" name=""/>
              <p14:cNvContentPartPr/>
              <p14:nvPr/>
            </p14:nvContentPartPr>
            <p14:xfrm>
              <a:off x="9861448" y="4993148"/>
              <a:ext cx="185953" cy="17898"/>
            </p14:xfrm>
          </p:contentPart>
        </mc:Choice>
        <mc:Fallback>
          <p:sp>
            <p:nvSpPr>
              <p:cNvPr id="1050073" name=""/>
              <p:cNvSpPr/>
              <p:nvPr/>
            </p:nvSpPr>
            <p:spPr>
              <a:xfrm>
                <a:off x="9861448" y="4993148"/>
                <a:ext cx="185953" cy="17898"/>
              </a:xfrm>
            </p:spPr>
          </p:sp>
        </mc:Fallback>
      </mc:AlternateContent>
      <mc:AlternateContent xmlns:mc="http://schemas.openxmlformats.org/markup-compatibility/2006">
        <mc:Choice xmlns:p14="http://schemas.microsoft.com/office/powerpoint/2010/main" Requires="p14">
          <p:contentPart p14:bwMode="auto" r:id="rId64">
            <p14:nvContentPartPr>
              <p14:cNvPr id="1050074" name=""/>
              <p14:cNvContentPartPr/>
              <p14:nvPr/>
            </p14:nvContentPartPr>
            <p14:xfrm>
              <a:off x="10116769" y="4733419"/>
              <a:ext cx="94268" cy="217473"/>
            </p14:xfrm>
          </p:contentPart>
        </mc:Choice>
        <mc:Fallback>
          <p:sp>
            <p:nvSpPr>
              <p:cNvPr id="1050074" name=""/>
              <p:cNvSpPr/>
              <p:nvPr/>
            </p:nvSpPr>
            <p:spPr>
              <a:xfrm>
                <a:off x="10116769" y="4733419"/>
                <a:ext cx="94268" cy="217473"/>
              </a:xfrm>
            </p:spPr>
          </p:sp>
        </mc:Fallback>
      </mc:AlternateContent>
      <mc:AlternateContent xmlns:mc="http://schemas.openxmlformats.org/markup-compatibility/2006">
        <mc:Choice xmlns:p14="http://schemas.microsoft.com/office/powerpoint/2010/main" Requires="p14">
          <p:contentPart p14:bwMode="auto" r:id="rId65">
            <p14:nvContentPartPr>
              <p14:cNvPr id="1050075" name=""/>
              <p14:cNvContentPartPr/>
              <p14:nvPr/>
            </p14:nvContentPartPr>
            <p14:xfrm>
              <a:off x="9998166" y="4854565"/>
              <a:ext cx="250852" cy="11355"/>
            </p14:xfrm>
          </p:contentPart>
        </mc:Choice>
        <mc:Fallback>
          <p:sp>
            <p:nvSpPr>
              <p:cNvPr id="1050075" name=""/>
              <p:cNvSpPr/>
              <p:nvPr/>
            </p:nvSpPr>
            <p:spPr>
              <a:xfrm>
                <a:off x="9998166" y="4854565"/>
                <a:ext cx="250852" cy="11355"/>
              </a:xfrm>
            </p:spPr>
          </p:sp>
        </mc:Fallback>
      </mc:AlternateContent>
      <mc:AlternateContent xmlns:mc="http://schemas.openxmlformats.org/markup-compatibility/2006">
        <mc:Choice xmlns:p14="http://schemas.microsoft.com/office/powerpoint/2010/main" Requires="p14">
          <p:contentPart p14:bwMode="auto" r:id="rId66">
            <p14:nvContentPartPr>
              <p14:cNvPr id="1050076" name=""/>
              <p14:cNvContentPartPr/>
              <p14:nvPr/>
            </p14:nvContentPartPr>
            <p14:xfrm>
              <a:off x="10111860" y="4863473"/>
              <a:ext cx="177164" cy="240652"/>
            </p14:xfrm>
          </p:contentPart>
        </mc:Choice>
        <mc:Fallback>
          <p:sp>
            <p:nvSpPr>
              <p:cNvPr id="1050076" name=""/>
              <p:cNvSpPr/>
              <p:nvPr/>
            </p:nvSpPr>
            <p:spPr>
              <a:xfrm>
                <a:off x="10111860" y="4863473"/>
                <a:ext cx="177164" cy="240652"/>
              </a:xfrm>
            </p:spPr>
          </p:sp>
        </mc:Fallback>
      </mc:AlternateContent>
      <mc:AlternateContent xmlns:mc="http://schemas.openxmlformats.org/markup-compatibility/2006">
        <mc:Choice xmlns:p14="http://schemas.microsoft.com/office/powerpoint/2010/main" Requires="p14">
          <p:contentPart p14:bwMode="auto" r:id="rId67">
            <p14:nvContentPartPr>
              <p14:cNvPr id="1050077" name=""/>
              <p14:cNvContentPartPr/>
              <p14:nvPr/>
            </p14:nvContentPartPr>
            <p14:xfrm>
              <a:off x="10203508" y="5033106"/>
              <a:ext cx="183682" cy="146761"/>
            </p14:xfrm>
          </p:contentPart>
        </mc:Choice>
        <mc:Fallback>
          <p:sp>
            <p:nvSpPr>
              <p:cNvPr id="1050077" name=""/>
              <p:cNvSpPr/>
              <p:nvPr/>
            </p:nvSpPr>
            <p:spPr>
              <a:xfrm>
                <a:off x="10203508" y="5033106"/>
                <a:ext cx="183682" cy="146761"/>
              </a:xfrm>
            </p:spPr>
          </p:sp>
        </mc:Fallback>
      </mc:AlternateContent>
      <mc:AlternateContent xmlns:mc="http://schemas.openxmlformats.org/markup-compatibility/2006">
        <mc:Choice xmlns:p14="http://schemas.microsoft.com/office/powerpoint/2010/main" Requires="p14">
          <p:contentPart p14:bwMode="auto" r:id="rId68">
            <p14:nvContentPartPr>
              <p14:cNvPr id="1050078" name=""/>
              <p14:cNvContentPartPr/>
              <p14:nvPr/>
            </p14:nvContentPartPr>
            <p14:xfrm>
              <a:off x="10468500" y="5251626"/>
              <a:ext cx="283019" cy="140675"/>
            </p14:xfrm>
          </p:contentPart>
        </mc:Choice>
        <mc:Fallback>
          <p:sp>
            <p:nvSpPr>
              <p:cNvPr id="1050078" name=""/>
              <p:cNvSpPr/>
              <p:nvPr/>
            </p:nvSpPr>
            <p:spPr>
              <a:xfrm>
                <a:off x="10468500" y="5251626"/>
                <a:ext cx="283019" cy="140675"/>
              </a:xfrm>
            </p:spPr>
          </p:sp>
        </mc:Fallback>
      </mc:AlternateContent>
      <mc:AlternateContent xmlns:mc="http://schemas.openxmlformats.org/markup-compatibility/2006">
        <mc:Choice xmlns:p14="http://schemas.microsoft.com/office/powerpoint/2010/main" Requires="p14">
          <p:contentPart p14:bwMode="auto" r:id="rId69">
            <p14:nvContentPartPr>
              <p14:cNvPr id="1050079" name=""/>
              <p14:cNvContentPartPr/>
              <p14:nvPr/>
            </p14:nvContentPartPr>
            <p14:xfrm>
              <a:off x="10870738" y="5145973"/>
              <a:ext cx="143647" cy="283201"/>
            </p14:xfrm>
          </p:contentPart>
        </mc:Choice>
        <mc:Fallback>
          <p:sp>
            <p:nvSpPr>
              <p:cNvPr id="1050079" name=""/>
              <p:cNvSpPr/>
              <p:nvPr/>
            </p:nvSpPr>
            <p:spPr>
              <a:xfrm>
                <a:off x="10870738" y="5145973"/>
                <a:ext cx="143647" cy="283201"/>
              </a:xfrm>
            </p:spPr>
          </p:sp>
        </mc:Fallback>
      </mc:AlternateContent>
      <mc:AlternateContent xmlns:mc="http://schemas.openxmlformats.org/markup-compatibility/2006">
        <mc:Choice xmlns:p14="http://schemas.microsoft.com/office/powerpoint/2010/main" Requires="p14">
          <p:contentPart p14:bwMode="auto" r:id="rId70">
            <p14:nvContentPartPr>
              <p14:cNvPr id="1050080" name=""/>
              <p14:cNvContentPartPr/>
              <p14:nvPr/>
            </p14:nvContentPartPr>
            <p14:xfrm>
              <a:off x="11153149" y="5339496"/>
              <a:ext cx="145449" cy="18064"/>
            </p14:xfrm>
          </p:contentPart>
        </mc:Choice>
        <mc:Fallback>
          <p:sp>
            <p:nvSpPr>
              <p:cNvPr id="1050080" name=""/>
              <p:cNvSpPr/>
              <p:nvPr/>
            </p:nvSpPr>
            <p:spPr>
              <a:xfrm>
                <a:off x="11153149" y="5339496"/>
                <a:ext cx="145449" cy="18064"/>
              </a:xfrm>
            </p:spPr>
          </p:sp>
        </mc:Fallback>
      </mc:AlternateContent>
      <mc:AlternateContent xmlns:mc="http://schemas.openxmlformats.org/markup-compatibility/2006">
        <mc:Choice xmlns:p14="http://schemas.microsoft.com/office/powerpoint/2010/main" Requires="p14">
          <p:contentPart p14:bwMode="auto" r:id="rId71">
            <p14:nvContentPartPr>
              <p14:cNvPr id="1050081" name=""/>
              <p14:cNvContentPartPr/>
              <p14:nvPr/>
            </p14:nvContentPartPr>
            <p14:xfrm>
              <a:off x="11435560" y="5042335"/>
              <a:ext cx="182418" cy="280203"/>
            </p14:xfrm>
          </p:contentPart>
        </mc:Choice>
        <mc:Fallback>
          <p:sp>
            <p:nvSpPr>
              <p:cNvPr id="1050081" name=""/>
              <p:cNvSpPr/>
              <p:nvPr/>
            </p:nvSpPr>
            <p:spPr>
              <a:xfrm>
                <a:off x="11435560" y="5042335"/>
                <a:ext cx="182418" cy="280203"/>
              </a:xfrm>
            </p:spPr>
          </p:sp>
        </mc:Fallback>
      </mc:AlternateContent>
      <mc:AlternateContent xmlns:mc="http://schemas.openxmlformats.org/markup-compatibility/2006">
        <mc:Choice xmlns:p14="http://schemas.microsoft.com/office/powerpoint/2010/main" Requires="p14">
          <p:contentPart p14:bwMode="auto" r:id="rId72">
            <p14:nvContentPartPr>
              <p14:cNvPr id="1050082" name=""/>
              <p14:cNvContentPartPr/>
              <p14:nvPr/>
            </p14:nvContentPartPr>
            <p14:xfrm>
              <a:off x="11452452" y="5192469"/>
              <a:ext cx="201415" cy="5658"/>
            </p14:xfrm>
          </p:contentPart>
        </mc:Choice>
        <mc:Fallback>
          <p:sp>
            <p:nvSpPr>
              <p:cNvPr id="1050082" name=""/>
              <p:cNvSpPr/>
              <p:nvPr/>
            </p:nvSpPr>
            <p:spPr>
              <a:xfrm>
                <a:off x="11452452" y="5192469"/>
                <a:ext cx="201415" cy="5658"/>
              </a:xfrm>
            </p:spPr>
          </p:sp>
        </mc:Fallback>
      </mc:AlternateContent>
      <mc:AlternateContent xmlns:mc="http://schemas.openxmlformats.org/markup-compatibility/2006">
        <mc:Choice xmlns:p14="http://schemas.microsoft.com/office/powerpoint/2010/main" Requires="p14">
          <p:contentPart p14:bwMode="auto" r:id="rId73">
            <p14:nvContentPartPr>
              <p14:cNvPr id="1050083" name=""/>
              <p14:cNvContentPartPr/>
              <p14:nvPr/>
            </p14:nvContentPartPr>
            <p14:xfrm>
              <a:off x="11452404" y="5340042"/>
              <a:ext cx="239702" cy="56540"/>
            </p14:xfrm>
          </p:contentPart>
        </mc:Choice>
        <mc:Fallback>
          <p:sp>
            <p:nvSpPr>
              <p:cNvPr id="1050083" name=""/>
              <p:cNvSpPr/>
              <p:nvPr/>
            </p:nvSpPr>
            <p:spPr>
              <a:xfrm>
                <a:off x="11452404" y="5340042"/>
                <a:ext cx="239702" cy="56540"/>
              </a:xfrm>
            </p:spPr>
          </p:sp>
        </mc:Fallback>
      </mc:AlternateContent>
      <mc:AlternateContent xmlns:mc="http://schemas.openxmlformats.org/markup-compatibility/2006">
        <mc:Choice xmlns:p14="http://schemas.microsoft.com/office/powerpoint/2010/main" Requires="p14">
          <p:contentPart p14:bwMode="auto" r:id="rId74">
            <p14:nvContentPartPr>
              <p14:cNvPr id="1050084" name=""/>
              <p14:cNvContentPartPr/>
              <p14:nvPr/>
            </p14:nvContentPartPr>
            <p14:xfrm>
              <a:off x="11526129" y="5486310"/>
              <a:ext cx="226154" cy="217631"/>
            </p14:xfrm>
          </p:contentPart>
        </mc:Choice>
        <mc:Fallback>
          <p:sp>
            <p:nvSpPr>
              <p:cNvPr id="1050084" name=""/>
              <p:cNvSpPr/>
              <p:nvPr/>
            </p:nvSpPr>
            <p:spPr>
              <a:xfrm>
                <a:off x="11526129" y="5486310"/>
                <a:ext cx="226154" cy="217631"/>
              </a:xfrm>
            </p:spPr>
          </p:sp>
        </mc:Fallback>
      </mc:AlternateContent>
      <mc:AlternateContent xmlns:mc="http://schemas.openxmlformats.org/markup-compatibility/2006">
        <mc:Choice xmlns:p14="http://schemas.microsoft.com/office/powerpoint/2010/main" Requires="p14">
          <p:contentPart p14:bwMode="auto" r:id="rId75">
            <p14:nvContentPartPr>
              <p14:cNvPr id="1050085" name=""/>
              <p14:cNvContentPartPr/>
              <p14:nvPr/>
            </p14:nvContentPartPr>
            <p14:xfrm>
              <a:off x="3299825" y="5140506"/>
              <a:ext cx="16017" cy="36139"/>
            </p14:xfrm>
          </p:contentPart>
        </mc:Choice>
        <mc:Fallback>
          <p:sp>
            <p:nvSpPr>
              <p:cNvPr id="1050085" name=""/>
              <p:cNvSpPr/>
              <p:nvPr/>
            </p:nvSpPr>
            <p:spPr>
              <a:xfrm>
                <a:off x="3299825" y="5140506"/>
                <a:ext cx="16017" cy="36139"/>
              </a:xfrm>
            </p:spPr>
          </p:sp>
        </mc:Fallback>
      </mc:AlternateContent>
      <mc:AlternateContent xmlns:mc="http://schemas.openxmlformats.org/markup-compatibility/2006">
        <mc:Choice xmlns:p14="http://schemas.microsoft.com/office/powerpoint/2010/main" Requires="p14">
          <p:contentPart p14:bwMode="auto" r:id="rId76">
            <p14:nvContentPartPr>
              <p14:cNvPr id="1050087" name=""/>
              <p14:cNvContentPartPr/>
              <p14:nvPr/>
            </p14:nvContentPartPr>
            <p14:xfrm>
              <a:off x="244687" y="4057314"/>
              <a:ext cx="30433" cy="372994"/>
            </p14:xfrm>
          </p:contentPart>
        </mc:Choice>
        <mc:Fallback>
          <p:sp>
            <p:nvSpPr>
              <p:cNvPr id="1050087" name=""/>
              <p:cNvSpPr/>
              <p:nvPr/>
            </p:nvSpPr>
            <p:spPr>
              <a:xfrm>
                <a:off x="244687" y="4057314"/>
                <a:ext cx="30433" cy="372994"/>
              </a:xfrm>
            </p:spPr>
          </p:sp>
        </mc:Fallback>
      </mc:AlternateContent>
      <mc:AlternateContent xmlns:mc="http://schemas.openxmlformats.org/markup-compatibility/2006">
        <mc:Choice xmlns:p14="http://schemas.microsoft.com/office/powerpoint/2010/main" Requires="p14">
          <p:contentPart p14:bwMode="auto" r:id="rId77">
            <p14:nvContentPartPr>
              <p14:cNvPr id="1050088" name=""/>
              <p14:cNvContentPartPr/>
              <p14:nvPr/>
            </p14:nvContentPartPr>
            <p14:xfrm>
              <a:off x="153723" y="4196276"/>
              <a:ext cx="201816" cy="131870"/>
            </p14:xfrm>
          </p:contentPart>
        </mc:Choice>
        <mc:Fallback>
          <p:sp>
            <p:nvSpPr>
              <p:cNvPr id="1050088" name=""/>
              <p:cNvSpPr/>
              <p:nvPr/>
            </p:nvSpPr>
            <p:spPr>
              <a:xfrm>
                <a:off x="153723" y="4196276"/>
                <a:ext cx="201816" cy="131870"/>
              </a:xfrm>
            </p:spPr>
          </p:sp>
        </mc:Fallback>
      </mc:AlternateContent>
      <mc:AlternateContent xmlns:mc="http://schemas.openxmlformats.org/markup-compatibility/2006">
        <mc:Choice xmlns:p14="http://schemas.microsoft.com/office/powerpoint/2010/main" Requires="p14">
          <p:contentPart p14:bwMode="auto" r:id="rId78">
            <p14:nvContentPartPr>
              <p14:cNvPr id="1050089" name=""/>
              <p14:cNvContentPartPr/>
              <p14:nvPr/>
            </p14:nvContentPartPr>
            <p14:xfrm>
              <a:off x="159171" y="4187665"/>
              <a:ext cx="177133" cy="183800"/>
            </p14:xfrm>
          </p:contentPart>
        </mc:Choice>
        <mc:Fallback>
          <p:sp>
            <p:nvSpPr>
              <p:cNvPr id="1050089" name=""/>
              <p:cNvSpPr/>
              <p:nvPr/>
            </p:nvSpPr>
            <p:spPr>
              <a:xfrm>
                <a:off x="159171" y="4187665"/>
                <a:ext cx="177133" cy="183800"/>
              </a:xfrm>
            </p:spPr>
          </p:sp>
        </mc:Fallback>
      </mc:AlternateContent>
      <mc:AlternateContent xmlns:mc="http://schemas.openxmlformats.org/markup-compatibility/2006">
        <mc:Choice xmlns:p14="http://schemas.microsoft.com/office/powerpoint/2010/main" Requires="p14">
          <p:contentPart p14:bwMode="auto" r:id="rId79">
            <p14:nvContentPartPr>
              <p14:cNvPr id="1050090" name=""/>
              <p14:cNvContentPartPr/>
              <p14:nvPr/>
            </p14:nvContentPartPr>
            <p14:xfrm>
              <a:off x="236241" y="5764648"/>
              <a:ext cx="10898" cy="246418"/>
            </p14:xfrm>
          </p:contentPart>
        </mc:Choice>
        <mc:Fallback>
          <p:sp>
            <p:nvSpPr>
              <p:cNvPr id="1050090" name=""/>
              <p:cNvSpPr/>
              <p:nvPr/>
            </p:nvSpPr>
            <p:spPr>
              <a:xfrm>
                <a:off x="236241" y="5764648"/>
                <a:ext cx="10898" cy="246418"/>
              </a:xfrm>
            </p:spPr>
          </p:sp>
        </mc:Fallback>
      </mc:AlternateContent>
      <mc:AlternateContent xmlns:mc="http://schemas.openxmlformats.org/markup-compatibility/2006">
        <mc:Choice xmlns:p14="http://schemas.microsoft.com/office/powerpoint/2010/main" Requires="p14">
          <p:contentPart p14:bwMode="auto" r:id="rId80">
            <p14:nvContentPartPr>
              <p14:cNvPr id="1050091" name=""/>
              <p14:cNvContentPartPr/>
              <p14:nvPr/>
            </p14:nvContentPartPr>
            <p14:xfrm>
              <a:off x="137695" y="5825518"/>
              <a:ext cx="184061" cy="159948"/>
            </p14:xfrm>
          </p:contentPart>
        </mc:Choice>
        <mc:Fallback>
          <p:sp>
            <p:nvSpPr>
              <p:cNvPr id="1050091" name=""/>
              <p:cNvSpPr/>
              <p:nvPr/>
            </p:nvSpPr>
            <p:spPr>
              <a:xfrm>
                <a:off x="137695" y="5825518"/>
                <a:ext cx="184061" cy="159948"/>
              </a:xfrm>
            </p:spPr>
          </p:sp>
        </mc:Fallback>
      </mc:AlternateContent>
      <mc:AlternateContent xmlns:mc="http://schemas.openxmlformats.org/markup-compatibility/2006">
        <mc:Choice xmlns:p14="http://schemas.microsoft.com/office/powerpoint/2010/main" Requires="p14">
          <p:contentPart p14:bwMode="auto" r:id="rId81">
            <p14:nvContentPartPr>
              <p14:cNvPr id="1050092" name=""/>
              <p14:cNvContentPartPr/>
              <p14:nvPr/>
            </p14:nvContentPartPr>
            <p14:xfrm>
              <a:off x="124860" y="5825518"/>
              <a:ext cx="196896" cy="138368"/>
            </p14:xfrm>
          </p:contentPart>
        </mc:Choice>
        <mc:Fallback>
          <p:sp>
            <p:nvSpPr>
              <p:cNvPr id="1050092" name=""/>
              <p:cNvSpPr/>
              <p:nvPr/>
            </p:nvSpPr>
            <p:spPr>
              <a:xfrm>
                <a:off x="124860" y="5825518"/>
                <a:ext cx="196896" cy="138368"/>
              </a:xfrm>
            </p:spPr>
          </p:sp>
        </mc:Fallback>
      </mc:AlternateContent>
      <mc:AlternateContent xmlns:mc="http://schemas.openxmlformats.org/markup-compatibility/2006">
        <mc:Choice xmlns:p14="http://schemas.microsoft.com/office/powerpoint/2010/main" Requires="p14">
          <p:contentPart p14:bwMode="auto" r:id="rId82">
            <p14:nvContentPartPr>
              <p14:cNvPr id="1050096" name=""/>
              <p14:cNvContentPartPr/>
              <p14:nvPr/>
            </p14:nvContentPartPr>
            <p14:xfrm>
              <a:off x="3735500" y="6345250"/>
              <a:ext cx="333383" cy="369692"/>
            </p14:xfrm>
          </p:contentPart>
        </mc:Choice>
        <mc:Fallback>
          <p:sp>
            <p:nvSpPr>
              <p:cNvPr id="1050096" name=""/>
              <p:cNvSpPr/>
              <p:nvPr/>
            </p:nvSpPr>
            <p:spPr>
              <a:xfrm>
                <a:off x="3735500" y="6345250"/>
                <a:ext cx="333383" cy="369692"/>
              </a:xfrm>
            </p:spPr>
          </p:sp>
        </mc:Fallback>
      </mc:AlternateContent>
      <mc:AlternateContent xmlns:mc="http://schemas.openxmlformats.org/markup-compatibility/2006">
        <mc:Choice xmlns:p14="http://schemas.microsoft.com/office/powerpoint/2010/main" Requires="p14">
          <p:contentPart p14:bwMode="auto" r:id="rId83">
            <p14:nvContentPartPr>
              <p14:cNvPr id="1050097" name=""/>
              <p14:cNvContentPartPr/>
              <p14:nvPr/>
            </p14:nvContentPartPr>
            <p14:xfrm>
              <a:off x="3889111" y="6518844"/>
              <a:ext cx="193397" cy="9813"/>
            </p14:xfrm>
          </p:contentPart>
        </mc:Choice>
        <mc:Fallback>
          <p:sp>
            <p:nvSpPr>
              <p:cNvPr id="1050097" name=""/>
              <p:cNvSpPr/>
              <p:nvPr/>
            </p:nvSpPr>
            <p:spPr>
              <a:xfrm>
                <a:off x="3889111" y="6518844"/>
                <a:ext cx="193397" cy="9813"/>
              </a:xfrm>
            </p:spPr>
          </p:sp>
        </mc:Fallback>
      </mc:AlternateContent>
      <mc:AlternateContent xmlns:mc="http://schemas.openxmlformats.org/markup-compatibility/2006">
        <mc:Choice xmlns:p14="http://schemas.microsoft.com/office/powerpoint/2010/main" Requires="p14">
          <p:contentPart p14:bwMode="auto" r:id="rId84">
            <p14:nvContentPartPr>
              <p14:cNvPr id="1050098" name=""/>
              <p14:cNvContentPartPr/>
              <p14:nvPr/>
            </p14:nvContentPartPr>
            <p14:xfrm>
              <a:off x="4233910" y="6388790"/>
              <a:ext cx="108642" cy="354155"/>
            </p14:xfrm>
          </p:contentPart>
        </mc:Choice>
        <mc:Fallback>
          <p:sp>
            <p:nvSpPr>
              <p:cNvPr id="1050098" name=""/>
              <p:cNvSpPr/>
              <p:nvPr/>
            </p:nvSpPr>
            <p:spPr>
              <a:xfrm>
                <a:off x="4233910" y="6388790"/>
                <a:ext cx="108642" cy="354155"/>
              </a:xfrm>
            </p:spPr>
          </p:sp>
        </mc:Fallback>
      </mc:AlternateContent>
      <mc:AlternateContent xmlns:mc="http://schemas.openxmlformats.org/markup-compatibility/2006">
        <mc:Choice xmlns:p14="http://schemas.microsoft.com/office/powerpoint/2010/main" Requires="p14">
          <p:contentPart p14:bwMode="auto" r:id="rId85">
            <p14:nvContentPartPr>
              <p14:cNvPr id="1050099" name=""/>
              <p14:cNvContentPartPr/>
              <p14:nvPr/>
            </p14:nvContentPartPr>
            <p14:xfrm>
              <a:off x="4361807" y="6518844"/>
              <a:ext cx="150449" cy="184217"/>
            </p14:xfrm>
          </p:contentPart>
        </mc:Choice>
        <mc:Fallback>
          <p:sp>
            <p:nvSpPr>
              <p:cNvPr id="1050099" name=""/>
              <p:cNvSpPr/>
              <p:nvPr/>
            </p:nvSpPr>
            <p:spPr>
              <a:xfrm>
                <a:off x="4361807" y="6518844"/>
                <a:ext cx="150449" cy="184217"/>
              </a:xfrm>
            </p:spPr>
          </p:sp>
        </mc:Fallback>
      </mc:AlternateContent>
      <mc:AlternateContent xmlns:mc="http://schemas.openxmlformats.org/markup-compatibility/2006">
        <mc:Choice xmlns:p14="http://schemas.microsoft.com/office/powerpoint/2010/main" Requires="p14">
          <p:contentPart p14:bwMode="auto" r:id="rId86">
            <p14:nvContentPartPr>
              <p14:cNvPr id="1050100" name=""/>
              <p14:cNvContentPartPr/>
              <p14:nvPr/>
            </p14:nvContentPartPr>
            <p14:xfrm>
              <a:off x="4510272" y="6535769"/>
              <a:ext cx="183324" cy="161373"/>
            </p14:xfrm>
          </p:contentPart>
        </mc:Choice>
        <mc:Fallback>
          <p:sp>
            <p:nvSpPr>
              <p:cNvPr id="1050100" name=""/>
              <p:cNvSpPr/>
              <p:nvPr/>
            </p:nvSpPr>
            <p:spPr>
              <a:xfrm>
                <a:off x="4510272" y="6535769"/>
                <a:ext cx="183324" cy="161373"/>
              </a:xfrm>
            </p:spPr>
          </p:sp>
        </mc:Fallback>
      </mc:AlternateContent>
      <mc:AlternateContent xmlns:mc="http://schemas.openxmlformats.org/markup-compatibility/2006">
        <mc:Choice xmlns:p14="http://schemas.microsoft.com/office/powerpoint/2010/main" Requires="p14">
          <p:contentPart p14:bwMode="auto" r:id="rId87">
            <p14:nvContentPartPr>
              <p14:cNvPr id="1050101" name=""/>
              <p14:cNvContentPartPr/>
              <p14:nvPr/>
            </p14:nvContentPartPr>
            <p14:xfrm>
              <a:off x="4702033" y="6405715"/>
              <a:ext cx="149667" cy="378338"/>
            </p14:xfrm>
          </p:contentPart>
        </mc:Choice>
        <mc:Fallback>
          <p:sp>
            <p:nvSpPr>
              <p:cNvPr id="1050101" name=""/>
              <p:cNvSpPr/>
              <p:nvPr/>
            </p:nvSpPr>
            <p:spPr>
              <a:xfrm>
                <a:off x="4702033" y="6405715"/>
                <a:ext cx="149667" cy="378338"/>
              </a:xfrm>
            </p:spPr>
          </p:sp>
        </mc:Fallback>
      </mc:AlternateContent>
      <mc:AlternateContent xmlns:mc="http://schemas.openxmlformats.org/markup-compatibility/2006">
        <mc:Choice xmlns:p14="http://schemas.microsoft.com/office/powerpoint/2010/main" Requires="p14">
          <p:contentPart p14:bwMode="auto" r:id="rId88">
            <p14:nvContentPartPr>
              <p14:cNvPr id="1050102" name=""/>
              <p14:cNvContentPartPr/>
              <p14:nvPr/>
            </p14:nvContentPartPr>
            <p14:xfrm>
              <a:off x="3673521" y="6172667"/>
              <a:ext cx="1359139" cy="753563"/>
            </p14:xfrm>
          </p:contentPart>
        </mc:Choice>
        <mc:Fallback>
          <p:sp>
            <p:nvSpPr>
              <p:cNvPr id="1050102" name=""/>
              <p:cNvSpPr/>
              <p:nvPr/>
            </p:nvSpPr>
            <p:spPr>
              <a:xfrm>
                <a:off x="3673521" y="6172667"/>
                <a:ext cx="1359139" cy="753563"/>
              </a:xfrm>
            </p:spPr>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982" name="TextBox 1"/>
          <p:cNvSpPr txBox="1"/>
          <p:nvPr/>
        </p:nvSpPr>
        <p:spPr>
          <a:xfrm>
            <a:off x="554636" y="194872"/>
            <a:ext cx="3713480" cy="510540"/>
          </a:xfrm>
          <a:prstGeom prst="rect"/>
          <a:noFill/>
        </p:spPr>
        <p:txBody>
          <a:bodyPr rtlCol="0" wrap="none">
            <a:spAutoFit/>
          </a:bodyPr>
          <a:p>
            <a:r>
              <a:rPr b="1" dirty="0" sz="2800" i="1" lang="fr-FR" u="sng">
                <a:effectLst>
                  <a:outerShdw algn="tl" blurRad="38100" dir="2700000" dist="38100">
                    <a:srgbClr val="000000">
                      <a:alpha val="43137"/>
                    </a:srgbClr>
                  </a:outerShdw>
                </a:effectLst>
              </a:rPr>
              <a:t>Allure de la trajectoire</a:t>
            </a:r>
          </a:p>
        </p:txBody>
      </p:sp>
      <p:sp>
        <p:nvSpPr>
          <p:cNvPr id="1048983" name="TextBox 248"/>
          <p:cNvSpPr txBox="1">
            <a:spLocks noChangeAspect="1" noMove="1" noResize="1" noRot="1" noAdjustHandles="1" noEditPoints="1" noChangeArrowheads="1" noChangeShapeType="1" noTextEdit="1"/>
          </p:cNvSpPr>
          <p:nvPr/>
        </p:nvSpPr>
        <p:spPr>
          <a:xfrm>
            <a:off x="612600" y="833768"/>
            <a:ext cx="3400739" cy="620170"/>
          </a:xfrm>
          <a:prstGeom prst="rect"/>
          <a:blipFill>
            <a:blip xmlns:r="http://schemas.openxmlformats.org/officeDocument/2006/relationships" r:embed="rId1"/>
            <a:stretch>
              <a:fillRect/>
            </a:stretch>
          </a:blipFill>
        </p:spPr>
        <p:txBody>
          <a:bodyPr/>
          <a:p>
            <a:r>
              <a:rPr lang="fr-FR">
                <a:noFill/>
              </a:rPr>
              <a:t> </a:t>
            </a:r>
          </a:p>
        </p:txBody>
      </p:sp>
      <p:sp>
        <p:nvSpPr>
          <p:cNvPr id="1048984" name="TextBox 2"/>
          <p:cNvSpPr txBox="1">
            <a:spLocks noChangeAspect="1" noMove="1" noResize="1" noRot="1" noAdjustHandles="1" noEditPoints="1" noChangeArrowheads="1" noChangeShapeType="1" noTextEdit="1"/>
          </p:cNvSpPr>
          <p:nvPr/>
        </p:nvSpPr>
        <p:spPr>
          <a:xfrm>
            <a:off x="4736892" y="928409"/>
            <a:ext cx="504945" cy="430887"/>
          </a:xfrm>
          <a:prstGeom prst="rect"/>
          <a:blipFill>
            <a:blip xmlns:r="http://schemas.openxmlformats.org/officeDocument/2006/relationships" r:embed="rId2"/>
            <a:stretch>
              <a:fillRect/>
            </a:stretch>
          </a:blipFill>
        </p:spPr>
        <p:txBody>
          <a:bodyPr/>
          <a:p>
            <a:r>
              <a:rPr lang="fr-FR">
                <a:noFill/>
              </a:rPr>
              <a:t> </a:t>
            </a:r>
          </a:p>
        </p:txBody>
      </p:sp>
      <p:sp>
        <p:nvSpPr>
          <p:cNvPr id="1048985" name="TextBox 250"/>
          <p:cNvSpPr txBox="1">
            <a:spLocks noChangeAspect="1" noMove="1" noResize="1" noRot="1" noAdjustHandles="1" noEditPoints="1" noChangeArrowheads="1" noChangeShapeType="1" noTextEdit="1"/>
          </p:cNvSpPr>
          <p:nvPr/>
        </p:nvSpPr>
        <p:spPr>
          <a:xfrm>
            <a:off x="5507784" y="863454"/>
            <a:ext cx="4191468" cy="560795"/>
          </a:xfrm>
          <a:prstGeom prst="rect"/>
          <a:blipFill>
            <a:blip xmlns:r="http://schemas.openxmlformats.org/officeDocument/2006/relationships" r:embed="rId3"/>
            <a:stretch>
              <a:fillRect/>
            </a:stretch>
          </a:blipFill>
        </p:spPr>
        <p:txBody>
          <a:bodyPr/>
          <a:p>
            <a:r>
              <a:rPr lang="fr-FR">
                <a:noFill/>
              </a:rPr>
              <a:t> </a:t>
            </a:r>
          </a:p>
        </p:txBody>
      </p:sp>
      <p:sp>
        <p:nvSpPr>
          <p:cNvPr id="1048986" name="TextBox 3"/>
          <p:cNvSpPr txBox="1"/>
          <p:nvPr/>
        </p:nvSpPr>
        <p:spPr>
          <a:xfrm>
            <a:off x="6096000" y="1603840"/>
            <a:ext cx="2913379" cy="447041"/>
          </a:xfrm>
          <a:prstGeom prst="rect"/>
          <a:noFill/>
        </p:spPr>
        <p:txBody>
          <a:bodyPr rtlCol="0" wrap="none">
            <a:spAutoFit/>
          </a:bodyPr>
          <a:p>
            <a:r>
              <a:rPr dirty="0" sz="2400" lang="fr-FR"/>
              <a:t>Asymptote verticale</a:t>
            </a:r>
          </a:p>
        </p:txBody>
      </p:sp>
      <p:cxnSp>
        <p:nvCxnSpPr>
          <p:cNvPr id="3145778" name="Straight Arrow Connector 6"/>
          <p:cNvCxnSpPr>
            <a:cxnSpLocks/>
          </p:cNvCxnSpPr>
          <p:nvPr/>
        </p:nvCxnSpPr>
        <p:spPr>
          <a:xfrm flipV="1">
            <a:off x="449705" y="1903751"/>
            <a:ext cx="0" cy="3207895"/>
          </a:xfrm>
          <a:prstGeom prst="straightConnector1"/>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79" name="Straight Arrow Connector 330"/>
          <p:cNvCxnSpPr>
            <a:cxnSpLocks/>
          </p:cNvCxnSpPr>
          <p:nvPr/>
        </p:nvCxnSpPr>
        <p:spPr>
          <a:xfrm flipV="1">
            <a:off x="449705" y="5111645"/>
            <a:ext cx="4134787" cy="1"/>
          </a:xfrm>
          <a:prstGeom prst="straightConnector1"/>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987" name="Freeform: Shape 8"/>
          <p:cNvSpPr/>
          <p:nvPr/>
        </p:nvSpPr>
        <p:spPr>
          <a:xfrm>
            <a:off x="464695" y="2864019"/>
            <a:ext cx="2023672" cy="3177017"/>
          </a:xfrm>
          <a:custGeom>
            <a:avLst/>
            <a:gdLst>
              <a:gd name="connsiteX0" fmla="*/ 0 w 2023672"/>
              <a:gd name="connsiteY0" fmla="*/ 2232637 h 3177017"/>
              <a:gd name="connsiteX1" fmla="*/ 1633928 w 2023672"/>
              <a:gd name="connsiteY1" fmla="*/ 14092 h 3177017"/>
              <a:gd name="connsiteX2" fmla="*/ 2023672 w 2023672"/>
              <a:gd name="connsiteY2" fmla="*/ 3177017 h 3177017"/>
              <a:gd name="connsiteX3" fmla="*/ 2023672 w 2023672"/>
              <a:gd name="connsiteY3" fmla="*/ 3177017 h 3177017"/>
            </a:gdLst>
            <a:ahLst/>
            <a:cxnLst>
              <a:cxn ang="0">
                <a:pos x="connsiteX0" y="connsiteY0"/>
              </a:cxn>
              <a:cxn ang="0">
                <a:pos x="connsiteX1" y="connsiteY1"/>
              </a:cxn>
              <a:cxn ang="0">
                <a:pos x="connsiteX2" y="connsiteY2"/>
              </a:cxn>
              <a:cxn ang="0">
                <a:pos x="connsiteX3" y="connsiteY3"/>
              </a:cxn>
            </a:cxnLst>
            <a:rect l="l" t="t" r="r" b="b"/>
            <a:pathLst>
              <a:path w="2023672" h="3177017">
                <a:moveTo>
                  <a:pt x="0" y="2232637"/>
                </a:moveTo>
                <a:cubicBezTo>
                  <a:pt x="648324" y="1044666"/>
                  <a:pt x="1296649" y="-143305"/>
                  <a:pt x="1633928" y="14092"/>
                </a:cubicBezTo>
                <a:cubicBezTo>
                  <a:pt x="1971207" y="171489"/>
                  <a:pt x="2023672" y="3177017"/>
                  <a:pt x="2023672" y="3177017"/>
                </a:cubicBezTo>
                <a:lnTo>
                  <a:pt x="2023672" y="3177017"/>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FR"/>
          </a:p>
        </p:txBody>
      </p:sp>
      <p:cxnSp>
        <p:nvCxnSpPr>
          <p:cNvPr id="3145780" name="Straight Connector 10"/>
          <p:cNvCxnSpPr>
            <a:cxnSpLocks/>
          </p:cNvCxnSpPr>
          <p:nvPr/>
        </p:nvCxnSpPr>
        <p:spPr>
          <a:xfrm>
            <a:off x="2533340" y="2398429"/>
            <a:ext cx="0" cy="3672590"/>
          </a:xfrm>
          <a:prstGeom prst="line"/>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48988" name="TextBox 336"/>
          <p:cNvSpPr txBox="1">
            <a:spLocks noChangeAspect="1" noMove="1" noResize="1" noRot="1" noAdjustHandles="1" noEditPoints="1" noChangeArrowheads="1" noChangeShapeType="1" noTextEdit="1"/>
          </p:cNvSpPr>
          <p:nvPr/>
        </p:nvSpPr>
        <p:spPr>
          <a:xfrm>
            <a:off x="3098539" y="4051408"/>
            <a:ext cx="2398420" cy="523220"/>
          </a:xfrm>
          <a:prstGeom prst="rect"/>
          <a:blipFill>
            <a:blip xmlns:r="http://schemas.openxmlformats.org/officeDocument/2006/relationships" r:embed="rId4"/>
            <a:stretch>
              <a:fillRect/>
            </a:stretch>
          </a:blipFill>
          <a:ln>
            <a:solidFill>
              <a:schemeClr val="tx1"/>
            </a:solidFill>
          </a:ln>
        </p:spPr>
        <p:txBody>
          <a:bodyPr/>
          <a:p>
            <a:r>
              <a:rPr lang="fr-FR">
                <a:noFill/>
              </a:rPr>
              <a:t> </a:t>
            </a:r>
          </a:p>
        </p:txBody>
      </p:sp>
      <p:cxnSp>
        <p:nvCxnSpPr>
          <p:cNvPr id="3145781" name="Straight Arrow Connector 13"/>
          <p:cNvCxnSpPr>
            <a:cxnSpLocks/>
          </p:cNvCxnSpPr>
          <p:nvPr/>
        </p:nvCxnSpPr>
        <p:spPr>
          <a:xfrm flipH="1">
            <a:off x="2527091" y="4618869"/>
            <a:ext cx="1199211" cy="449813"/>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82" name="Straight Arrow Connector 339"/>
          <p:cNvCxnSpPr>
            <a:cxnSpLocks/>
          </p:cNvCxnSpPr>
          <p:nvPr/>
        </p:nvCxnSpPr>
        <p:spPr>
          <a:xfrm flipV="1">
            <a:off x="464694" y="3876391"/>
            <a:ext cx="500240" cy="1229751"/>
          </a:xfrm>
          <a:prstGeom prst="straightConnector1"/>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48989" name="TextBox 340"/>
          <p:cNvSpPr txBox="1">
            <a:spLocks noChangeAspect="1" noMove="1" noResize="1" noRot="1" noAdjustHandles="1" noEditPoints="1" noChangeArrowheads="1" noChangeShapeType="1" noTextEdit="1"/>
          </p:cNvSpPr>
          <p:nvPr/>
        </p:nvSpPr>
        <p:spPr>
          <a:xfrm>
            <a:off x="513415" y="3396984"/>
            <a:ext cx="652072" cy="461665"/>
          </a:xfrm>
          <a:prstGeom prst="rect"/>
          <a:blipFill>
            <a:blip xmlns:r="http://schemas.openxmlformats.org/officeDocument/2006/relationships" r:embed="rId5"/>
            <a:stretch>
              <a:fillRect b="-9211"/>
            </a:stretch>
          </a:blipFill>
        </p:spPr>
        <p:txBody>
          <a:bodyPr/>
          <a:p>
            <a:r>
              <a:rPr lang="fr-FR">
                <a:noFill/>
              </a:rPr>
              <a:t> </a:t>
            </a:r>
          </a:p>
        </p:txBody>
      </p:sp>
      <p:sp>
        <p:nvSpPr>
          <p:cNvPr id="1048990" name="TextBox 342"/>
          <p:cNvSpPr txBox="1">
            <a:spLocks noChangeAspect="1" noMove="1" noResize="1" noRot="1" noAdjustHandles="1" noEditPoints="1" noChangeArrowheads="1" noChangeShapeType="1" noTextEdit="1"/>
          </p:cNvSpPr>
          <p:nvPr/>
        </p:nvSpPr>
        <p:spPr>
          <a:xfrm>
            <a:off x="758440" y="4724572"/>
            <a:ext cx="275717" cy="369332"/>
          </a:xfrm>
          <a:prstGeom prst="rect"/>
          <a:blipFill>
            <a:blip xmlns:r="http://schemas.openxmlformats.org/officeDocument/2006/relationships" r:embed="rId6"/>
            <a:stretch>
              <a:fillRect l="-15217" r="-15217"/>
            </a:stretch>
          </a:blipFill>
        </p:spPr>
        <p:txBody>
          <a:bodyPr/>
          <a:p>
            <a:r>
              <a:rPr lang="fr-FR">
                <a:noFill/>
              </a:rPr>
              <a:t> </a:t>
            </a:r>
          </a:p>
        </p:txBody>
      </p:sp>
      <p:sp>
        <p:nvSpPr>
          <p:cNvPr id="1048991" name="Arc 343"/>
          <p:cNvSpPr/>
          <p:nvPr/>
        </p:nvSpPr>
        <p:spPr>
          <a:xfrm>
            <a:off x="273082" y="4851255"/>
            <a:ext cx="484309" cy="780442"/>
          </a:xfrm>
          <a:prstGeom prst="arc">
            <a:avLst>
              <a:gd name="adj1" fmla="val 17125449"/>
              <a:gd name="adj2" fmla="val 2001925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lang="fr-FR"/>
          </a:p>
        </p:txBody>
      </p:sp>
      <p:sp>
        <p:nvSpPr>
          <p:cNvPr id="1048992" name="TextBox 344"/>
          <p:cNvSpPr txBox="1"/>
          <p:nvPr/>
        </p:nvSpPr>
        <p:spPr>
          <a:xfrm>
            <a:off x="54900" y="1672918"/>
            <a:ext cx="335279" cy="447040"/>
          </a:xfrm>
          <a:prstGeom prst="rect"/>
          <a:noFill/>
        </p:spPr>
        <p:txBody>
          <a:bodyPr rtlCol="0" wrap="none">
            <a:spAutoFit/>
          </a:bodyPr>
          <a:p>
            <a:r>
              <a:rPr b="1" dirty="0" sz="2400" lang="fr-FR"/>
              <a:t>z</a:t>
            </a:r>
          </a:p>
        </p:txBody>
      </p:sp>
      <p:sp>
        <p:nvSpPr>
          <p:cNvPr id="1048993" name="TextBox 345"/>
          <p:cNvSpPr txBox="1"/>
          <p:nvPr/>
        </p:nvSpPr>
        <p:spPr>
          <a:xfrm>
            <a:off x="4557770" y="5010643"/>
            <a:ext cx="325730" cy="461665"/>
          </a:xfrm>
          <a:prstGeom prst="rect"/>
          <a:noFill/>
        </p:spPr>
        <p:txBody>
          <a:bodyPr rtlCol="0" wrap="none">
            <a:spAutoFit/>
          </a:bodyPr>
          <a:p>
            <a:r>
              <a:rPr b="1" dirty="0" sz="2400" lang="fr-FR"/>
              <a:t>x</a:t>
            </a:r>
          </a:p>
        </p:txBody>
      </p:sp>
      <p:sp>
        <p:nvSpPr>
          <p:cNvPr id="1048994" name="TextBox 346"/>
          <p:cNvSpPr txBox="1">
            <a:spLocks noChangeAspect="1" noMove="1" noResize="1" noRot="1" noAdjustHandles="1" noEditPoints="1" noChangeArrowheads="1" noChangeShapeType="1" noTextEdit="1"/>
          </p:cNvSpPr>
          <p:nvPr/>
        </p:nvSpPr>
        <p:spPr>
          <a:xfrm>
            <a:off x="208147" y="5085483"/>
            <a:ext cx="341025" cy="461665"/>
          </a:xfrm>
          <a:prstGeom prst="rect"/>
          <a:blipFill>
            <a:blip xmlns:r="http://schemas.openxmlformats.org/officeDocument/2006/relationships" r:embed="rId7"/>
            <a:stretch>
              <a:fillRect l="-3571" r="-12500"/>
            </a:stretch>
          </a:blipFill>
        </p:spPr>
        <p:txBody>
          <a:bodyPr/>
          <a:p>
            <a:r>
              <a:rPr lang="fr-FR">
                <a:noFill/>
              </a:rPr>
              <a:t> </a:t>
            </a:r>
          </a:p>
        </p:txBody>
      </p:sp>
      <p:cxnSp>
        <p:nvCxnSpPr>
          <p:cNvPr id="3145783" name="Straight Connector 16"/>
          <p:cNvCxnSpPr>
            <a:cxnSpLocks/>
          </p:cNvCxnSpPr>
          <p:nvPr/>
        </p:nvCxnSpPr>
        <p:spPr>
          <a:xfrm flipH="1">
            <a:off x="2533340" y="2518348"/>
            <a:ext cx="164890" cy="209862"/>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84" name="Straight Connector 349"/>
          <p:cNvCxnSpPr>
            <a:cxnSpLocks/>
          </p:cNvCxnSpPr>
          <p:nvPr/>
        </p:nvCxnSpPr>
        <p:spPr>
          <a:xfrm flipH="1">
            <a:off x="2520850" y="2760688"/>
            <a:ext cx="164890" cy="209862"/>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85" name="Straight Connector 350"/>
          <p:cNvCxnSpPr>
            <a:cxnSpLocks/>
          </p:cNvCxnSpPr>
          <p:nvPr/>
        </p:nvCxnSpPr>
        <p:spPr>
          <a:xfrm flipH="1">
            <a:off x="2538340" y="2958058"/>
            <a:ext cx="164890" cy="209862"/>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86" name="Straight Connector 351"/>
          <p:cNvCxnSpPr>
            <a:cxnSpLocks/>
          </p:cNvCxnSpPr>
          <p:nvPr/>
        </p:nvCxnSpPr>
        <p:spPr>
          <a:xfrm flipH="1">
            <a:off x="2525846" y="3170418"/>
            <a:ext cx="164890" cy="209862"/>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87" name="Straight Connector 352"/>
          <p:cNvCxnSpPr>
            <a:cxnSpLocks/>
          </p:cNvCxnSpPr>
          <p:nvPr/>
        </p:nvCxnSpPr>
        <p:spPr>
          <a:xfrm flipH="1">
            <a:off x="2543334" y="3367996"/>
            <a:ext cx="164890" cy="209862"/>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88" name="Straight Connector 353"/>
          <p:cNvCxnSpPr>
            <a:cxnSpLocks/>
          </p:cNvCxnSpPr>
          <p:nvPr/>
        </p:nvCxnSpPr>
        <p:spPr>
          <a:xfrm flipH="1">
            <a:off x="2563319" y="3579644"/>
            <a:ext cx="164890" cy="209862"/>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89" name="Straight Connector 359"/>
          <p:cNvCxnSpPr>
            <a:cxnSpLocks/>
          </p:cNvCxnSpPr>
          <p:nvPr/>
        </p:nvCxnSpPr>
        <p:spPr>
          <a:xfrm flipH="1">
            <a:off x="2547079" y="3854557"/>
            <a:ext cx="164890" cy="209862"/>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90" name="Straight Connector 360"/>
          <p:cNvCxnSpPr>
            <a:cxnSpLocks/>
          </p:cNvCxnSpPr>
          <p:nvPr/>
        </p:nvCxnSpPr>
        <p:spPr>
          <a:xfrm flipH="1">
            <a:off x="2534589" y="4096897"/>
            <a:ext cx="164890" cy="209862"/>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91" name="Straight Connector 361"/>
          <p:cNvCxnSpPr>
            <a:cxnSpLocks/>
          </p:cNvCxnSpPr>
          <p:nvPr/>
        </p:nvCxnSpPr>
        <p:spPr>
          <a:xfrm flipH="1">
            <a:off x="2552079" y="4294267"/>
            <a:ext cx="164890" cy="209862"/>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92" name="Straight Connector 362"/>
          <p:cNvCxnSpPr>
            <a:cxnSpLocks/>
          </p:cNvCxnSpPr>
          <p:nvPr/>
        </p:nvCxnSpPr>
        <p:spPr>
          <a:xfrm flipH="1">
            <a:off x="2539585" y="4506627"/>
            <a:ext cx="164890" cy="209862"/>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93" name="Straight Connector 363"/>
          <p:cNvCxnSpPr>
            <a:cxnSpLocks/>
          </p:cNvCxnSpPr>
          <p:nvPr/>
        </p:nvCxnSpPr>
        <p:spPr>
          <a:xfrm flipH="1">
            <a:off x="2557073" y="4704205"/>
            <a:ext cx="164890" cy="209862"/>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94" name="Straight Connector 364"/>
          <p:cNvCxnSpPr>
            <a:cxnSpLocks/>
          </p:cNvCxnSpPr>
          <p:nvPr/>
        </p:nvCxnSpPr>
        <p:spPr>
          <a:xfrm flipH="1">
            <a:off x="2577058" y="4915853"/>
            <a:ext cx="164890" cy="209862"/>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95" name="Straight Connector 365"/>
          <p:cNvCxnSpPr>
            <a:cxnSpLocks/>
          </p:cNvCxnSpPr>
          <p:nvPr/>
        </p:nvCxnSpPr>
        <p:spPr>
          <a:xfrm flipH="1">
            <a:off x="2567064" y="5174584"/>
            <a:ext cx="164890" cy="209862"/>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96" name="Straight Connector 366"/>
          <p:cNvCxnSpPr>
            <a:cxnSpLocks/>
          </p:cNvCxnSpPr>
          <p:nvPr/>
        </p:nvCxnSpPr>
        <p:spPr>
          <a:xfrm flipH="1">
            <a:off x="2554574" y="5416924"/>
            <a:ext cx="164890" cy="209862"/>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97" name="Straight Connector 367"/>
          <p:cNvCxnSpPr>
            <a:cxnSpLocks/>
          </p:cNvCxnSpPr>
          <p:nvPr/>
        </p:nvCxnSpPr>
        <p:spPr>
          <a:xfrm flipH="1">
            <a:off x="2572064" y="5614294"/>
            <a:ext cx="164890" cy="209862"/>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98" name="Straight Connector 368"/>
          <p:cNvCxnSpPr>
            <a:cxnSpLocks/>
          </p:cNvCxnSpPr>
          <p:nvPr/>
        </p:nvCxnSpPr>
        <p:spPr>
          <a:xfrm flipH="1">
            <a:off x="2559570" y="5826654"/>
            <a:ext cx="164890" cy="209862"/>
          </a:xfrm>
          <a:prstGeom prst="line"/>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8995" name="TextBox 17"/>
          <p:cNvSpPr txBox="1"/>
          <p:nvPr/>
        </p:nvSpPr>
        <p:spPr>
          <a:xfrm>
            <a:off x="3070680" y="2453460"/>
            <a:ext cx="3459480" cy="802640"/>
          </a:xfrm>
          <a:prstGeom prst="rect"/>
          <a:noFill/>
          <a:ln>
            <a:solidFill>
              <a:schemeClr val="tx1"/>
            </a:solidFill>
          </a:ln>
        </p:spPr>
        <p:txBody>
          <a:bodyPr rtlCol="0" wrap="none">
            <a:spAutoFit/>
          </a:bodyPr>
          <a:p>
            <a:r>
              <a:rPr dirty="0" sz="2400" lang="fr-FR"/>
              <a:t>Limitations imposée par </a:t>
            </a:r>
          </a:p>
          <a:p>
            <a:r>
              <a:rPr dirty="0" sz="2400" lang="fr-FR"/>
              <a:t>Les frottements</a:t>
            </a:r>
          </a:p>
        </p:txBody>
      </p:sp>
      <p:cxnSp>
        <p:nvCxnSpPr>
          <p:cNvPr id="3145799" name="Straight Arrow Connector 372"/>
          <p:cNvCxnSpPr>
            <a:cxnSpLocks/>
          </p:cNvCxnSpPr>
          <p:nvPr/>
        </p:nvCxnSpPr>
        <p:spPr>
          <a:xfrm flipH="1">
            <a:off x="2696849" y="3302961"/>
            <a:ext cx="1199211" cy="449813"/>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996" name="Freeform: Shape 373"/>
          <p:cNvSpPr/>
          <p:nvPr/>
        </p:nvSpPr>
        <p:spPr>
          <a:xfrm>
            <a:off x="458450" y="2705328"/>
            <a:ext cx="3087659" cy="2436777"/>
          </a:xfrm>
          <a:custGeom>
            <a:avLst/>
            <a:gdLst>
              <a:gd name="connsiteX0" fmla="*/ 0 w 2713219"/>
              <a:gd name="connsiteY0" fmla="*/ 2188581 h 2218561"/>
              <a:gd name="connsiteX1" fmla="*/ 1409075 w 2713219"/>
              <a:gd name="connsiteY1" fmla="*/ 17 h 2218561"/>
              <a:gd name="connsiteX2" fmla="*/ 2713219 w 2713219"/>
              <a:gd name="connsiteY2" fmla="*/ 2218561 h 2218561"/>
            </a:gdLst>
            <a:ahLst/>
            <a:cxnLst>
              <a:cxn ang="0">
                <a:pos x="connsiteX0" y="connsiteY0"/>
              </a:cxn>
              <a:cxn ang="0">
                <a:pos x="connsiteX1" y="connsiteY1"/>
              </a:cxn>
              <a:cxn ang="0">
                <a:pos x="connsiteX2" y="connsiteY2"/>
              </a:cxn>
            </a:cxnLst>
            <a:rect l="l" t="t" r="r" b="b"/>
            <a:pathLst>
              <a:path w="2713219" h="2218561">
                <a:moveTo>
                  <a:pt x="0" y="2188581"/>
                </a:moveTo>
                <a:cubicBezTo>
                  <a:pt x="478436" y="1091800"/>
                  <a:pt x="956872" y="-4980"/>
                  <a:pt x="1409075" y="17"/>
                </a:cubicBezTo>
                <a:cubicBezTo>
                  <a:pt x="1861278" y="5014"/>
                  <a:pt x="2287248" y="1111787"/>
                  <a:pt x="2713219" y="2218561"/>
                </a:cubicBezTo>
              </a:path>
            </a:pathLst>
          </a:cu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FR"/>
          </a:p>
        </p:txBody>
      </p:sp>
      <mc:AlternateContent xmlns:mc="http://schemas.openxmlformats.org/markup-compatibility/2006">
        <mc:Choice xmlns:p14="http://schemas.microsoft.com/office/powerpoint/2010/main" Requires="p14">
          <p:contentPart p14:bwMode="auto" r:id="rId8">
            <p14:nvContentPartPr>
              <p14:cNvPr id="1050093" name=""/>
              <p14:cNvContentPartPr/>
              <p14:nvPr/>
            </p14:nvContentPartPr>
            <p14:xfrm>
              <a:off x="2526147" y="6856154"/>
              <a:ext cx="78731" cy="398774"/>
            </p14:xfrm>
          </p:contentPart>
        </mc:Choice>
        <mc:Fallback>
          <p:sp>
            <p:nvSpPr>
              <p:cNvPr id="1050093" name=""/>
              <p:cNvSpPr/>
              <p:nvPr/>
            </p:nvSpPr>
            <p:spPr>
              <a:xfrm>
                <a:off x="2526147" y="6856154"/>
                <a:ext cx="78731" cy="398774"/>
              </a:xfrm>
            </p:spPr>
          </p:sp>
        </mc:Fallback>
      </mc:AlternateContent>
      <mc:AlternateContent xmlns:mc="http://schemas.openxmlformats.org/markup-compatibility/2006">
        <mc:Choice xmlns:p14="http://schemas.microsoft.com/office/powerpoint/2010/main" Requires="p14">
          <p:contentPart p14:bwMode="auto" r:id="rId9">
            <p14:nvContentPartPr>
              <p14:cNvPr id="1050094" name=""/>
              <p14:cNvContentPartPr/>
              <p14:nvPr/>
            </p14:nvContentPartPr>
            <p14:xfrm>
              <a:off x="2891121" y="2808315"/>
              <a:ext cx="2649699" cy="501525"/>
            </p14:xfrm>
          </p:contentPart>
        </mc:Choice>
        <mc:Fallback>
          <p:sp>
            <p:nvSpPr>
              <p:cNvPr id="1050094" name=""/>
              <p:cNvSpPr/>
              <p:nvPr/>
            </p:nvSpPr>
            <p:spPr>
              <a:xfrm>
                <a:off x="2891121" y="2808315"/>
                <a:ext cx="2649699" cy="501525"/>
              </a:xfrm>
            </p:spPr>
          </p:sp>
        </mc:Fallback>
      </mc:AlternateContent>
      <mc:AlternateContent xmlns:mc="http://schemas.openxmlformats.org/markup-compatibility/2006">
        <mc:Choice xmlns:p14="http://schemas.microsoft.com/office/powerpoint/2010/main" Requires="p14">
          <p:contentPart p14:bwMode="auto" r:id="rId10">
            <p14:nvContentPartPr>
              <p14:cNvPr id="1050095" name=""/>
              <p14:cNvContentPartPr/>
              <p14:nvPr/>
            </p14:nvContentPartPr>
            <p14:xfrm>
              <a:off x="2371145" y="1743654"/>
              <a:ext cx="97991" cy="45679"/>
            </p14:xfrm>
          </p:contentPart>
        </mc:Choice>
        <mc:Fallback>
          <p:sp>
            <p:nvSpPr>
              <p:cNvPr id="1050095" name=""/>
              <p:cNvSpPr/>
              <p:nvPr/>
            </p:nvSpPr>
            <p:spPr>
              <a:xfrm>
                <a:off x="2371145" y="1743654"/>
                <a:ext cx="97991" cy="45679"/>
              </a:xfrm>
            </p:spPr>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sp>
        <p:nvSpPr>
          <p:cNvPr id="1048997" name="Rectangle 3"/>
          <p:cNvSpPr/>
          <p:nvPr/>
        </p:nvSpPr>
        <p:spPr>
          <a:xfrm>
            <a:off x="648784" y="180462"/>
            <a:ext cx="6888480" cy="447040"/>
          </a:xfrm>
          <a:prstGeom prst="rect"/>
        </p:spPr>
        <p:txBody>
          <a:bodyPr wrap="none">
            <a:spAutoFit/>
          </a:bodyPr>
          <a:p>
            <a:r>
              <a:rPr dirty="0" sz="2400" i="1" lang="fr-MA" u="sng">
                <a:effectLst>
                  <a:outerShdw algn="tl" blurRad="38100" dir="2700000" dist="38100">
                    <a:srgbClr val="000000">
                      <a:alpha val="43137"/>
                    </a:srgbClr>
                  </a:outerShdw>
                </a:effectLst>
                <a:latin typeface="Humanist777BT-BoldB"/>
              </a:rPr>
              <a:t>5</a:t>
            </a:r>
            <a:r>
              <a:rPr baseline="0" dirty="0" sz="2400" i="1" lang="fr-MA" strike="noStrike" u="sng">
                <a:effectLst>
                  <a:outerShdw algn="tl" blurRad="38100" dir="2700000" dist="38100">
                    <a:srgbClr val="000000">
                      <a:alpha val="43137"/>
                    </a:srgbClr>
                  </a:outerShdw>
                </a:effectLst>
                <a:latin typeface="Humanist777BT-BoldB"/>
              </a:rPr>
              <a:t>. Ecriture du </a:t>
            </a:r>
            <a:r>
              <a:rPr baseline="0" dirty="0" sz="2400" i="1" lang="fr-MA" err="1" strike="noStrike" u="sng">
                <a:effectLst>
                  <a:outerShdw algn="tl" blurRad="38100" dir="2700000" dist="38100">
                    <a:srgbClr val="000000">
                      <a:alpha val="43137"/>
                    </a:srgbClr>
                  </a:outerShdw>
                </a:effectLst>
                <a:latin typeface="Humanist777BT-BoldB"/>
              </a:rPr>
              <a:t>pfd</a:t>
            </a:r>
            <a:r>
              <a:rPr baseline="0" dirty="0" sz="2400" i="1" lang="fr-MA" strike="noStrike" u="sng">
                <a:effectLst>
                  <a:outerShdw algn="tl" blurRad="38100" dir="2700000" dist="38100">
                    <a:srgbClr val="000000">
                      <a:alpha val="43137"/>
                    </a:srgbClr>
                  </a:outerShdw>
                </a:effectLst>
                <a:latin typeface="Humanist777BT-BoldB"/>
              </a:rPr>
              <a:t> dans un référentiel non galiléen</a:t>
            </a:r>
            <a:endParaRPr dirty="0" sz="2400" i="1" lang="fr-MA" u="sng">
              <a:effectLst>
                <a:outerShdw algn="tl" blurRad="38100" dir="2700000" dist="38100">
                  <a:srgbClr val="000000">
                    <a:alpha val="43137"/>
                  </a:srgbClr>
                </a:outerShdw>
              </a:effectLst>
            </a:endParaRPr>
          </a:p>
        </p:txBody>
      </p:sp>
      <p:sp>
        <p:nvSpPr>
          <p:cNvPr id="1048998" name="TextBox 6"/>
          <p:cNvSpPr txBox="1"/>
          <p:nvPr/>
        </p:nvSpPr>
        <p:spPr>
          <a:xfrm>
            <a:off x="503582" y="718284"/>
            <a:ext cx="11184835" cy="369332"/>
          </a:xfrm>
          <a:prstGeom prst="rect"/>
          <a:noFill/>
        </p:spPr>
        <p:txBody>
          <a:bodyPr wrap="square">
            <a:spAutoFit/>
          </a:bodyPr>
          <a:p>
            <a:pPr algn="just"/>
            <a:r>
              <a:rPr baseline="0" b="0" dirty="0" sz="1800" i="0" lang="fr-FR" strike="noStrike" u="none">
                <a:latin typeface="Cambria" panose="02040503050406030204" pitchFamily="18" charset="0"/>
              </a:rPr>
              <a:t>Considérant un référentiel non Galiléen </a:t>
            </a:r>
            <a:r>
              <a:rPr baseline="0" b="0" dirty="0" sz="1800" i="0" lang="fr-FR" strike="noStrike" u="none">
                <a:latin typeface="CambriaMath"/>
              </a:rPr>
              <a:t>ℛ′ </a:t>
            </a:r>
            <a:r>
              <a:rPr baseline="0" b="0" dirty="0" sz="1800" i="0" lang="fr-FR" strike="noStrike" u="none">
                <a:latin typeface="Cambria" panose="02040503050406030204" pitchFamily="18" charset="0"/>
              </a:rPr>
              <a:t>en mouvement par rapport à un référentiel Galiléen </a:t>
            </a:r>
            <a:r>
              <a:rPr baseline="0" b="0" dirty="0" sz="1800" i="0" lang="fr-FR" strike="noStrike" u="none">
                <a:latin typeface="CambriaMath"/>
              </a:rPr>
              <a:t>ℛ</a:t>
            </a:r>
            <a:r>
              <a:rPr baseline="0" b="0" dirty="0" sz="1800" i="0" lang="fr-FR" strike="noStrike" u="none">
                <a:latin typeface="Cambria" panose="02040503050406030204" pitchFamily="18" charset="0"/>
              </a:rPr>
              <a:t>.</a:t>
            </a:r>
            <a:endParaRPr dirty="0" lang="fr-FR"/>
          </a:p>
        </p:txBody>
      </p:sp>
      <p:sp>
        <p:nvSpPr>
          <p:cNvPr id="1048999" name="TextBox 8"/>
          <p:cNvSpPr txBox="1"/>
          <p:nvPr/>
        </p:nvSpPr>
        <p:spPr>
          <a:xfrm>
            <a:off x="516438" y="1106536"/>
            <a:ext cx="6096000" cy="369332"/>
          </a:xfrm>
          <a:prstGeom prst="rect"/>
          <a:noFill/>
        </p:spPr>
        <p:txBody>
          <a:bodyPr wrap="square">
            <a:spAutoFit/>
          </a:bodyPr>
          <a:p>
            <a:pPr algn="l"/>
            <a:r>
              <a:rPr baseline="0" b="0" dirty="0" sz="1800" i="0" lang="fr-FR" strike="noStrike" u="none">
                <a:latin typeface="Cambria" panose="02040503050406030204" pitchFamily="18" charset="0"/>
              </a:rPr>
              <a:t>Le PFD, dans le référentiel Galiléen </a:t>
            </a:r>
            <a:r>
              <a:rPr baseline="0" b="0" dirty="0" sz="1800" i="0" lang="fr-FR" strike="noStrike" u="none">
                <a:latin typeface="CambriaMath"/>
              </a:rPr>
              <a:t>ℛ </a:t>
            </a:r>
            <a:r>
              <a:rPr baseline="0" b="0" dirty="0" sz="1800" i="0" lang="fr-FR" strike="noStrike" u="none">
                <a:latin typeface="Cambria" panose="02040503050406030204" pitchFamily="18" charset="0"/>
              </a:rPr>
              <a:t>s’écrit</a:t>
            </a:r>
            <a:endParaRPr dirty="0" lang="fr-FR"/>
          </a:p>
        </p:txBody>
      </p:sp>
      <p:sp>
        <p:nvSpPr>
          <p:cNvPr id="1049000" name="TextBox 11"/>
          <p:cNvSpPr txBox="1">
            <a:spLocks noChangeAspect="1" noMove="1" noResize="1" noRot="1" noAdjustHandles="1" noEditPoints="1" noChangeArrowheads="1" noChangeShapeType="1" noTextEdit="1"/>
          </p:cNvSpPr>
          <p:nvPr/>
        </p:nvSpPr>
        <p:spPr>
          <a:xfrm>
            <a:off x="3955774" y="1494788"/>
            <a:ext cx="2736839" cy="699550"/>
          </a:xfrm>
          <a:prstGeom prst="rect"/>
          <a:blipFill>
            <a:blip xmlns:r="http://schemas.openxmlformats.org/officeDocument/2006/relationships" r:embed="rId1"/>
            <a:stretch>
              <a:fillRect/>
            </a:stretch>
          </a:blipFill>
        </p:spPr>
        <p:txBody>
          <a:bodyPr/>
          <a:p>
            <a:r>
              <a:rPr lang="fr-FR">
                <a:noFill/>
              </a:rPr>
              <a:t> </a:t>
            </a:r>
          </a:p>
        </p:txBody>
      </p:sp>
      <p:sp>
        <p:nvSpPr>
          <p:cNvPr id="1049001" name="TextBox 13"/>
          <p:cNvSpPr txBox="1"/>
          <p:nvPr/>
        </p:nvSpPr>
        <p:spPr>
          <a:xfrm>
            <a:off x="503583" y="2416844"/>
            <a:ext cx="6480314" cy="624839"/>
          </a:xfrm>
          <a:prstGeom prst="rect"/>
          <a:noFill/>
        </p:spPr>
        <p:txBody>
          <a:bodyPr wrap="square">
            <a:spAutoFit/>
          </a:bodyPr>
          <a:p>
            <a:r>
              <a:rPr baseline="0" b="0" dirty="0" sz="1800" i="0" lang="fr-FR" strike="noStrike" u="none">
                <a:latin typeface="Cambria" panose="02040503050406030204" pitchFamily="18" charset="0"/>
              </a:rPr>
              <a:t>La loi de composition des accélérations dans </a:t>
            </a:r>
            <a:r>
              <a:rPr dirty="0" lang="fr-FR">
                <a:latin typeface="CambriaMath"/>
              </a:rPr>
              <a:t>ℛ </a:t>
            </a:r>
            <a:r>
              <a:rPr dirty="0" lang="fr-FR">
                <a:latin typeface="Cambria" panose="02040503050406030204" pitchFamily="18" charset="0"/>
              </a:rPr>
              <a:t>et </a:t>
            </a:r>
            <a:r>
              <a:rPr dirty="0" lang="fr-FR">
                <a:latin typeface="CambriaMath"/>
              </a:rPr>
              <a:t>ℛ′ </a:t>
            </a:r>
            <a:r>
              <a:rPr baseline="0" b="0" dirty="0" sz="1800" i="0" lang="fr-FR" strike="noStrike" u="none">
                <a:latin typeface="Cambria" panose="02040503050406030204" pitchFamily="18" charset="0"/>
              </a:rPr>
              <a:t>s’écrit alors:</a:t>
            </a:r>
            <a:endParaRPr dirty="0" lang="fr-FR"/>
          </a:p>
        </p:txBody>
      </p:sp>
      <p:sp>
        <p:nvSpPr>
          <p:cNvPr id="1049002" name="TextBox 15"/>
          <p:cNvSpPr txBox="1">
            <a:spLocks noChangeAspect="1" noMove="1" noResize="1" noRot="1" noAdjustHandles="1" noEditPoints="1" noChangeArrowheads="1" noChangeShapeType="1" noTextEdit="1"/>
          </p:cNvSpPr>
          <p:nvPr/>
        </p:nvSpPr>
        <p:spPr>
          <a:xfrm>
            <a:off x="3564438" y="2805096"/>
            <a:ext cx="4200939" cy="554639"/>
          </a:xfrm>
          <a:prstGeom prst="rect"/>
          <a:blipFill>
            <a:blip xmlns:r="http://schemas.openxmlformats.org/officeDocument/2006/relationships" r:embed="rId2"/>
            <a:stretch>
              <a:fillRect t="-57143" b="-116484"/>
            </a:stretch>
          </a:blipFill>
        </p:spPr>
        <p:txBody>
          <a:bodyPr/>
          <a:p>
            <a:r>
              <a:rPr lang="fr-FR">
                <a:noFill/>
              </a:rPr>
              <a:t> </a:t>
            </a:r>
          </a:p>
        </p:txBody>
      </p:sp>
      <p:sp>
        <p:nvSpPr>
          <p:cNvPr id="1049003" name="TextBox 17"/>
          <p:cNvSpPr txBox="1"/>
          <p:nvPr/>
        </p:nvSpPr>
        <p:spPr>
          <a:xfrm>
            <a:off x="503582" y="3322889"/>
            <a:ext cx="3060856" cy="369332"/>
          </a:xfrm>
          <a:prstGeom prst="rect"/>
          <a:noFill/>
        </p:spPr>
        <p:txBody>
          <a:bodyPr wrap="square">
            <a:spAutoFit/>
          </a:bodyPr>
          <a:p>
            <a:pPr algn="l"/>
            <a:r>
              <a:rPr baseline="0" b="0" dirty="0" sz="1800" i="0" lang="fr-FR" strike="noStrike" u="none">
                <a:latin typeface="Cambria" panose="02040503050406030204" pitchFamily="18" charset="0"/>
              </a:rPr>
              <a:t>Le PFD dans </a:t>
            </a:r>
            <a:r>
              <a:rPr baseline="0" b="0" dirty="0" sz="1800" i="0" lang="fr-FR" strike="noStrike" u="none">
                <a:latin typeface="CambriaMath"/>
              </a:rPr>
              <a:t>ℛ </a:t>
            </a:r>
            <a:r>
              <a:rPr baseline="0" b="0" dirty="0" sz="1800" i="0" lang="fr-FR" strike="noStrike" u="none">
                <a:latin typeface="Cambria" panose="02040503050406030204" pitchFamily="18" charset="0"/>
              </a:rPr>
              <a:t>devient alors :</a:t>
            </a:r>
            <a:endParaRPr dirty="0" lang="fr-FR"/>
          </a:p>
        </p:txBody>
      </p:sp>
      <p:sp>
        <p:nvSpPr>
          <p:cNvPr id="1049004" name="TextBox 19"/>
          <p:cNvSpPr txBox="1">
            <a:spLocks noChangeAspect="1" noMove="1" noResize="1" noRot="1" noAdjustHandles="1" noEditPoints="1" noChangeArrowheads="1" noChangeShapeType="1" noTextEdit="1"/>
          </p:cNvSpPr>
          <p:nvPr/>
        </p:nvSpPr>
        <p:spPr>
          <a:xfrm>
            <a:off x="2902226" y="3621821"/>
            <a:ext cx="6096000" cy="600101"/>
          </a:xfrm>
          <a:prstGeom prst="rect"/>
          <a:blipFill>
            <a:blip xmlns:r="http://schemas.openxmlformats.org/officeDocument/2006/relationships" r:embed="rId3"/>
            <a:stretch>
              <a:fillRect t="-45455" b="-106061"/>
            </a:stretch>
          </a:blipFill>
        </p:spPr>
        <p:txBody>
          <a:bodyPr/>
          <a:p>
            <a:r>
              <a:rPr lang="fr-FR">
                <a:noFill/>
              </a:rPr>
              <a:t> </a:t>
            </a:r>
          </a:p>
        </p:txBody>
      </p:sp>
      <p:sp>
        <p:nvSpPr>
          <p:cNvPr id="1049005" name="TextBox 21"/>
          <p:cNvSpPr txBox="1"/>
          <p:nvPr/>
        </p:nvSpPr>
        <p:spPr>
          <a:xfrm>
            <a:off x="490330" y="4285340"/>
            <a:ext cx="6480314" cy="369332"/>
          </a:xfrm>
          <a:prstGeom prst="rect"/>
          <a:noFill/>
        </p:spPr>
        <p:txBody>
          <a:bodyPr wrap="square">
            <a:spAutoFit/>
          </a:bodyPr>
          <a:p>
            <a:pPr algn="l"/>
            <a:r>
              <a:rPr baseline="0" b="0" dirty="0" sz="1800" i="0" lang="fr-FR" strike="noStrike" u="none">
                <a:latin typeface="Cambria" panose="02040503050406030204" pitchFamily="18" charset="0"/>
              </a:rPr>
              <a:t>Ceci permet d’écrire le PFD, dans le référentiel non-Galiléen </a:t>
            </a:r>
            <a:r>
              <a:rPr baseline="0" b="0" dirty="0" sz="1800" i="0" lang="fr-FR" strike="noStrike" u="none">
                <a:latin typeface="CambriaMath"/>
              </a:rPr>
              <a:t>ℛ′ </a:t>
            </a:r>
            <a:r>
              <a:rPr baseline="0" b="0" dirty="0" sz="1800" i="0" lang="fr-FR" strike="noStrike" u="none">
                <a:latin typeface="Cambria" panose="02040503050406030204" pitchFamily="18" charset="0"/>
              </a:rPr>
              <a:t>:</a:t>
            </a:r>
            <a:endParaRPr dirty="0" lang="fr-FR"/>
          </a:p>
        </p:txBody>
      </p:sp>
      <p:sp>
        <p:nvSpPr>
          <p:cNvPr id="1049006" name="TextBox 23"/>
          <p:cNvSpPr txBox="1">
            <a:spLocks noChangeAspect="1" noMove="1" noResize="1" noRot="1" noAdjustHandles="1" noEditPoints="1" noChangeArrowheads="1" noChangeShapeType="1" noTextEdit="1"/>
          </p:cNvSpPr>
          <p:nvPr/>
        </p:nvSpPr>
        <p:spPr>
          <a:xfrm>
            <a:off x="2276193" y="4764193"/>
            <a:ext cx="6096000" cy="600101"/>
          </a:xfrm>
          <a:prstGeom prst="rect"/>
          <a:blipFill>
            <a:blip xmlns:r="http://schemas.openxmlformats.org/officeDocument/2006/relationships" r:embed="rId4"/>
            <a:stretch>
              <a:fillRect t="-42857" b="-108163"/>
            </a:stretch>
          </a:blipFill>
        </p:spPr>
        <p:txBody>
          <a:bodyPr/>
          <a:p>
            <a:r>
              <a:rPr lang="fr-FR">
                <a:noFill/>
              </a:rPr>
              <a:t> </a:t>
            </a:r>
          </a:p>
        </p:txBody>
      </p:sp>
      <p:sp>
        <p:nvSpPr>
          <p:cNvPr id="1049007" name="TextBox 26"/>
          <p:cNvSpPr txBox="1"/>
          <p:nvPr/>
        </p:nvSpPr>
        <p:spPr>
          <a:xfrm>
            <a:off x="516438" y="5289149"/>
            <a:ext cx="676258" cy="369332"/>
          </a:xfrm>
          <a:prstGeom prst="rect"/>
          <a:noFill/>
        </p:spPr>
        <p:txBody>
          <a:bodyPr wrap="square">
            <a:spAutoFit/>
          </a:bodyPr>
          <a:p>
            <a:r>
              <a:rPr baseline="0" b="0" dirty="0" sz="1800" i="0" lang="fr-FR" strike="noStrike" u="none">
                <a:latin typeface="Cambria" panose="02040503050406030204" pitchFamily="18" charset="0"/>
              </a:rPr>
              <a:t>Où :</a:t>
            </a:r>
            <a:endParaRPr dirty="0" lang="fr-FR"/>
          </a:p>
        </p:txBody>
      </p:sp>
      <p:sp>
        <p:nvSpPr>
          <p:cNvPr id="1049008" name="TextBox 28"/>
          <p:cNvSpPr txBox="1">
            <a:spLocks noChangeAspect="1" noMove="1" noResize="1" noRot="1" noAdjustHandles="1" noEditPoints="1" noChangeArrowheads="1" noChangeShapeType="1" noTextEdit="1"/>
          </p:cNvSpPr>
          <p:nvPr/>
        </p:nvSpPr>
        <p:spPr>
          <a:xfrm>
            <a:off x="1537251" y="5490002"/>
            <a:ext cx="5433393" cy="437492"/>
          </a:xfrm>
          <a:prstGeom prst="rect"/>
          <a:blipFill>
            <a:blip xmlns:r="http://schemas.openxmlformats.org/officeDocument/2006/relationships" r:embed="rId5"/>
            <a:stretch>
              <a:fillRect r="-673" b="-21127"/>
            </a:stretch>
          </a:blipFill>
        </p:spPr>
        <p:txBody>
          <a:bodyPr/>
          <a:p>
            <a:r>
              <a:rPr lang="fr-FR">
                <a:noFill/>
              </a:rPr>
              <a:t> </a:t>
            </a:r>
          </a:p>
        </p:txBody>
      </p:sp>
      <p:sp>
        <p:nvSpPr>
          <p:cNvPr id="1049009" name="TextBox 29"/>
          <p:cNvSpPr txBox="1">
            <a:spLocks noChangeAspect="1" noMove="1" noResize="1" noRot="1" noAdjustHandles="1" noEditPoints="1" noChangeArrowheads="1" noChangeShapeType="1" noTextEdit="1"/>
          </p:cNvSpPr>
          <p:nvPr/>
        </p:nvSpPr>
        <p:spPr>
          <a:xfrm>
            <a:off x="1537250" y="5935090"/>
            <a:ext cx="5433393" cy="437492"/>
          </a:xfrm>
          <a:prstGeom prst="rect"/>
          <a:blipFill>
            <a:blip xmlns:r="http://schemas.openxmlformats.org/officeDocument/2006/relationships" r:embed="rId6"/>
            <a:stretch>
              <a:fillRect b="-21127"/>
            </a:stretch>
          </a:blipFill>
        </p:spPr>
        <p:txBody>
          <a:bodyPr/>
          <a:p>
            <a:r>
              <a:rPr lang="fr-FR">
                <a:noFill/>
              </a:rPr>
              <a:t> </a:t>
            </a:r>
          </a:p>
        </p:txBody>
      </p:sp>
      <mc:AlternateContent xmlns:mc="http://schemas.openxmlformats.org/markup-compatibility/2006">
        <mc:Choice xmlns:p14="http://schemas.microsoft.com/office/powerpoint/2010/main" Requires="p14">
          <p:contentPart p14:bwMode="auto" r:id="rId7">
            <p14:nvContentPartPr>
              <p14:cNvPr id="1050103" name=""/>
              <p14:cNvContentPartPr/>
              <p14:nvPr/>
            </p14:nvContentPartPr>
            <p14:xfrm>
              <a:off x="5727659" y="3775"/>
              <a:ext cx="1826954" cy="839220"/>
            </p14:xfrm>
          </p:contentPart>
        </mc:Choice>
        <mc:Fallback>
          <p:sp>
            <p:nvSpPr>
              <p:cNvPr id="1050103" name=""/>
              <p:cNvSpPr/>
              <p:nvPr/>
            </p:nvSpPr>
            <p:spPr>
              <a:xfrm>
                <a:off x="5727659" y="3775"/>
                <a:ext cx="1826954" cy="839220"/>
              </a:xfrm>
            </p:spPr>
          </p:sp>
        </mc:Fallback>
      </mc:AlternateContent>
      <mc:AlternateContent xmlns:mc="http://schemas.openxmlformats.org/markup-compatibility/2006">
        <mc:Choice xmlns:p14="http://schemas.microsoft.com/office/powerpoint/2010/main" Requires="p14">
          <p:contentPart p14:bwMode="auto" r:id="rId8">
            <p14:nvContentPartPr>
              <p14:cNvPr id="1050104" name=""/>
              <p14:cNvContentPartPr/>
              <p14:nvPr/>
            </p14:nvContentPartPr>
            <p14:xfrm>
              <a:off x="7850785" y="86639"/>
              <a:ext cx="493669" cy="563312"/>
            </p14:xfrm>
          </p:contentPart>
        </mc:Choice>
        <mc:Fallback>
          <p:sp>
            <p:nvSpPr>
              <p:cNvPr id="1050104" name=""/>
              <p:cNvSpPr/>
              <p:nvPr/>
            </p:nvSpPr>
            <p:spPr>
              <a:xfrm>
                <a:off x="7850785" y="86639"/>
                <a:ext cx="493669" cy="563312"/>
              </a:xfrm>
            </p:spPr>
          </p:sp>
        </mc:Fallback>
      </mc:AlternateContent>
      <mc:AlternateContent xmlns:mc="http://schemas.openxmlformats.org/markup-compatibility/2006">
        <mc:Choice xmlns:p14="http://schemas.microsoft.com/office/powerpoint/2010/main" Requires="p14">
          <p:contentPart p14:bwMode="auto" r:id="rId9">
            <p14:nvContentPartPr>
              <p14:cNvPr id="1050105" name=""/>
              <p14:cNvContentPartPr/>
              <p14:nvPr/>
            </p14:nvContentPartPr>
            <p14:xfrm>
              <a:off x="8030261" y="79671"/>
              <a:ext cx="1" cy="38827"/>
            </p14:xfrm>
          </p:contentPart>
        </mc:Choice>
        <mc:Fallback>
          <p:sp>
            <p:nvSpPr>
              <p:cNvPr id="1050105" name=""/>
              <p:cNvSpPr/>
              <p:nvPr/>
            </p:nvSpPr>
            <p:spPr>
              <a:xfrm>
                <a:off x="8030261" y="79671"/>
                <a:ext cx="1" cy="38827"/>
              </a:xfrm>
            </p:spPr>
          </p:sp>
        </mc:Fallback>
      </mc:AlternateContent>
      <mc:AlternateContent xmlns:mc="http://schemas.openxmlformats.org/markup-compatibility/2006">
        <mc:Choice xmlns:p14="http://schemas.microsoft.com/office/powerpoint/2010/main" Requires="p14">
          <p:contentPart p14:bwMode="auto" r:id="rId10">
            <p14:nvContentPartPr>
              <p14:cNvPr id="1050106" name=""/>
              <p14:cNvContentPartPr/>
              <p14:nvPr/>
            </p14:nvContentPartPr>
            <p14:xfrm>
              <a:off x="8517717" y="322261"/>
              <a:ext cx="297288" cy="154293"/>
            </p14:xfrm>
          </p:contentPart>
        </mc:Choice>
        <mc:Fallback>
          <p:sp>
            <p:nvSpPr>
              <p:cNvPr id="1050106" name=""/>
              <p:cNvSpPr/>
              <p:nvPr/>
            </p:nvSpPr>
            <p:spPr>
              <a:xfrm>
                <a:off x="8517717" y="322261"/>
                <a:ext cx="297288" cy="154293"/>
              </a:xfrm>
            </p:spPr>
          </p:sp>
        </mc:Fallback>
      </mc:AlternateContent>
      <mc:AlternateContent xmlns:mc="http://schemas.openxmlformats.org/markup-compatibility/2006">
        <mc:Choice xmlns:p14="http://schemas.microsoft.com/office/powerpoint/2010/main" Requires="p14">
          <p:contentPart p14:bwMode="auto" r:id="rId11">
            <p14:nvContentPartPr>
              <p14:cNvPr id="1050107" name=""/>
              <p14:cNvContentPartPr/>
              <p14:nvPr/>
            </p14:nvContentPartPr>
            <p14:xfrm>
              <a:off x="8832806" y="270596"/>
              <a:ext cx="102179" cy="162565"/>
            </p14:xfrm>
          </p:contentPart>
        </mc:Choice>
        <mc:Fallback>
          <p:sp>
            <p:nvSpPr>
              <p:cNvPr id="1050107" name=""/>
              <p:cNvSpPr/>
              <p:nvPr/>
            </p:nvSpPr>
            <p:spPr>
              <a:xfrm>
                <a:off x="8832806" y="270596"/>
                <a:ext cx="102179" cy="162565"/>
              </a:xfrm>
            </p:spPr>
          </p:sp>
        </mc:Fallback>
      </mc:AlternateContent>
      <mc:AlternateContent xmlns:mc="http://schemas.openxmlformats.org/markup-compatibility/2006">
        <mc:Choice xmlns:p14="http://schemas.microsoft.com/office/powerpoint/2010/main" Requires="p14">
          <p:contentPart p14:bwMode="auto" r:id="rId12">
            <p14:nvContentPartPr>
              <p14:cNvPr id="1050108" name=""/>
              <p14:cNvContentPartPr/>
              <p14:nvPr/>
            </p14:nvContentPartPr>
            <p14:xfrm>
              <a:off x="8974029" y="270596"/>
              <a:ext cx="350040" cy="184762"/>
            </p14:xfrm>
          </p:contentPart>
        </mc:Choice>
        <mc:Fallback>
          <p:sp>
            <p:nvSpPr>
              <p:cNvPr id="1050108" name=""/>
              <p:cNvSpPr/>
              <p:nvPr/>
            </p:nvSpPr>
            <p:spPr>
              <a:xfrm>
                <a:off x="8974029" y="270596"/>
                <a:ext cx="350040" cy="184762"/>
              </a:xfrm>
            </p:spPr>
          </p:sp>
        </mc:Fallback>
      </mc:AlternateContent>
      <mc:AlternateContent xmlns:mc="http://schemas.openxmlformats.org/markup-compatibility/2006">
        <mc:Choice xmlns:p14="http://schemas.microsoft.com/office/powerpoint/2010/main" Requires="p14">
          <p:contentPart p14:bwMode="auto" r:id="rId13">
            <p14:nvContentPartPr>
              <p14:cNvPr id="1050109" name=""/>
              <p14:cNvContentPartPr/>
              <p14:nvPr/>
            </p14:nvContentPartPr>
            <p14:xfrm>
              <a:off x="9099729" y="147327"/>
              <a:ext cx="155374" cy="54084"/>
            </p14:xfrm>
          </p:contentPart>
        </mc:Choice>
        <mc:Fallback>
          <p:sp>
            <p:nvSpPr>
              <p:cNvPr id="1050109" name=""/>
              <p:cNvSpPr/>
              <p:nvPr/>
            </p:nvSpPr>
            <p:spPr>
              <a:xfrm>
                <a:off x="9099729" y="147327"/>
                <a:ext cx="155374" cy="54084"/>
              </a:xfrm>
            </p:spPr>
          </p:sp>
        </mc:Fallback>
      </mc:AlternateContent>
      <mc:AlternateContent xmlns:mc="http://schemas.openxmlformats.org/markup-compatibility/2006">
        <mc:Choice xmlns:p14="http://schemas.microsoft.com/office/powerpoint/2010/main" Requires="p14">
          <p:contentPart p14:bwMode="auto" r:id="rId14">
            <p14:nvContentPartPr>
              <p14:cNvPr id="1050110" name=""/>
              <p14:cNvContentPartPr/>
              <p14:nvPr/>
            </p14:nvContentPartPr>
            <p14:xfrm>
              <a:off x="9342504" y="114412"/>
              <a:ext cx="365696" cy="374977"/>
            </p14:xfrm>
          </p:contentPart>
        </mc:Choice>
        <mc:Fallback>
          <p:sp>
            <p:nvSpPr>
              <p:cNvPr id="1050110" name=""/>
              <p:cNvSpPr/>
              <p:nvPr/>
            </p:nvSpPr>
            <p:spPr>
              <a:xfrm>
                <a:off x="9342504" y="114412"/>
                <a:ext cx="365696" cy="374977"/>
              </a:xfrm>
            </p:spPr>
          </p:sp>
        </mc:Fallback>
      </mc:AlternateContent>
      <mc:AlternateContent xmlns:mc="http://schemas.openxmlformats.org/markup-compatibility/2006">
        <mc:Choice xmlns:p14="http://schemas.microsoft.com/office/powerpoint/2010/main" Requires="p14">
          <p:contentPart p14:bwMode="auto" r:id="rId15">
            <p14:nvContentPartPr>
              <p14:cNvPr id="1050111" name=""/>
              <p14:cNvContentPartPr/>
              <p14:nvPr/>
            </p14:nvContentPartPr>
            <p14:xfrm>
              <a:off x="9525939" y="216258"/>
              <a:ext cx="118026" cy="74107"/>
            </p14:xfrm>
          </p:contentPart>
        </mc:Choice>
        <mc:Fallback>
          <p:sp>
            <p:nvSpPr>
              <p:cNvPr id="1050111" name=""/>
              <p:cNvSpPr/>
              <p:nvPr/>
            </p:nvSpPr>
            <p:spPr>
              <a:xfrm>
                <a:off x="9525939" y="216258"/>
                <a:ext cx="118026" cy="74107"/>
              </a:xfrm>
            </p:spPr>
          </p:sp>
        </mc:Fallback>
      </mc:AlternateContent>
      <mc:AlternateContent xmlns:mc="http://schemas.openxmlformats.org/markup-compatibility/2006">
        <mc:Choice xmlns:p14="http://schemas.microsoft.com/office/powerpoint/2010/main" Requires="p14">
          <p:contentPart p14:bwMode="auto" r:id="rId16">
            <p14:nvContentPartPr>
              <p14:cNvPr id="1050112" name=""/>
              <p14:cNvContentPartPr/>
              <p14:nvPr/>
            </p14:nvContentPartPr>
            <p14:xfrm>
              <a:off x="9738751" y="280059"/>
              <a:ext cx="195092" cy="227537"/>
            </p14:xfrm>
          </p:contentPart>
        </mc:Choice>
        <mc:Fallback>
          <p:sp>
            <p:nvSpPr>
              <p:cNvPr id="1050112" name=""/>
              <p:cNvSpPr/>
              <p:nvPr/>
            </p:nvSpPr>
            <p:spPr>
              <a:xfrm>
                <a:off x="9738751" y="280059"/>
                <a:ext cx="195092" cy="227537"/>
              </a:xfrm>
            </p:spPr>
          </p:sp>
        </mc:Fallback>
      </mc:AlternateContent>
      <mc:AlternateContent xmlns:mc="http://schemas.openxmlformats.org/markup-compatibility/2006">
        <mc:Choice xmlns:p14="http://schemas.microsoft.com/office/powerpoint/2010/main" Requires="p14">
          <p:contentPart p14:bwMode="auto" r:id="rId17">
            <p14:nvContentPartPr>
              <p14:cNvPr id="1050113" name=""/>
              <p14:cNvContentPartPr/>
              <p14:nvPr/>
            </p14:nvContentPartPr>
            <p14:xfrm>
              <a:off x="9869894" y="339288"/>
              <a:ext cx="239653" cy="131698"/>
            </p14:xfrm>
          </p:contentPart>
        </mc:Choice>
        <mc:Fallback>
          <p:sp>
            <p:nvSpPr>
              <p:cNvPr id="1050113" name=""/>
              <p:cNvSpPr/>
              <p:nvPr/>
            </p:nvSpPr>
            <p:spPr>
              <a:xfrm>
                <a:off x="9869894" y="339288"/>
                <a:ext cx="239653" cy="131698"/>
              </a:xfrm>
            </p:spPr>
          </p:sp>
        </mc:Fallback>
      </mc:AlternateContent>
      <mc:AlternateContent xmlns:mc="http://schemas.openxmlformats.org/markup-compatibility/2006">
        <mc:Choice xmlns:p14="http://schemas.microsoft.com/office/powerpoint/2010/main" Requires="p14">
          <p:contentPart p14:bwMode="auto" r:id="rId18">
            <p14:nvContentPartPr>
              <p14:cNvPr id="1050114" name=""/>
              <p14:cNvContentPartPr/>
              <p14:nvPr/>
            </p14:nvContentPartPr>
            <p14:xfrm>
              <a:off x="10021943" y="105207"/>
              <a:ext cx="164146" cy="80080"/>
            </p14:xfrm>
          </p:contentPart>
        </mc:Choice>
        <mc:Fallback>
          <p:sp>
            <p:nvSpPr>
              <p:cNvPr id="1050114" name=""/>
              <p:cNvSpPr/>
              <p:nvPr/>
            </p:nvSpPr>
            <p:spPr>
              <a:xfrm>
                <a:off x="10021943" y="105207"/>
                <a:ext cx="164146" cy="80080"/>
              </a:xfrm>
            </p:spPr>
          </p:sp>
        </mc:Fallback>
      </mc:AlternateContent>
      <mc:AlternateContent xmlns:mc="http://schemas.openxmlformats.org/markup-compatibility/2006">
        <mc:Choice xmlns:p14="http://schemas.microsoft.com/office/powerpoint/2010/main" Requires="p14">
          <p:contentPart p14:bwMode="auto" r:id="rId19">
            <p14:nvContentPartPr>
              <p14:cNvPr id="1050115" name=""/>
              <p14:cNvContentPartPr/>
              <p14:nvPr/>
            </p14:nvContentPartPr>
            <p14:xfrm>
              <a:off x="10160025" y="62746"/>
              <a:ext cx="368652" cy="532663"/>
            </p14:xfrm>
          </p:contentPart>
        </mc:Choice>
        <mc:Fallback>
          <p:sp>
            <p:nvSpPr>
              <p:cNvPr id="1050115" name=""/>
              <p:cNvSpPr/>
              <p:nvPr/>
            </p:nvSpPr>
            <p:spPr>
              <a:xfrm>
                <a:off x="10160025" y="62746"/>
                <a:ext cx="368652" cy="532663"/>
              </a:xfrm>
            </p:spPr>
          </p:sp>
        </mc:Fallback>
      </mc:AlternateContent>
      <mc:AlternateContent xmlns:mc="http://schemas.openxmlformats.org/markup-compatibility/2006">
        <mc:Choice xmlns:p14="http://schemas.microsoft.com/office/powerpoint/2010/main" Requires="p14">
          <p:contentPart p14:bwMode="auto" r:id="rId20">
            <p14:nvContentPartPr>
              <p14:cNvPr id="1050116" name=""/>
              <p14:cNvContentPartPr/>
              <p14:nvPr/>
            </p14:nvContentPartPr>
            <p14:xfrm>
              <a:off x="10420360" y="339186"/>
              <a:ext cx="163789" cy="158483"/>
            </p14:xfrm>
          </p:contentPart>
        </mc:Choice>
        <mc:Fallback>
          <p:sp>
            <p:nvSpPr>
              <p:cNvPr id="1050116" name=""/>
              <p:cNvSpPr/>
              <p:nvPr/>
            </p:nvSpPr>
            <p:spPr>
              <a:xfrm>
                <a:off x="10420360" y="339186"/>
                <a:ext cx="163789" cy="158483"/>
              </a:xfrm>
            </p:spPr>
          </p:sp>
        </mc:Fallback>
      </mc:AlternateContent>
      <mc:AlternateContent xmlns:mc="http://schemas.openxmlformats.org/markup-compatibility/2006">
        <mc:Choice xmlns:p14="http://schemas.microsoft.com/office/powerpoint/2010/main" Requires="p14">
          <p:contentPart p14:bwMode="auto" r:id="rId21">
            <p14:nvContentPartPr>
              <p14:cNvPr id="1050117" name=""/>
              <p14:cNvContentPartPr/>
              <p14:nvPr/>
            </p14:nvContentPartPr>
            <p14:xfrm>
              <a:off x="10425742" y="253077"/>
              <a:ext cx="180004" cy="77795"/>
            </p14:xfrm>
          </p:contentPart>
        </mc:Choice>
        <mc:Fallback>
          <p:sp>
            <p:nvSpPr>
              <p:cNvPr id="1050117" name=""/>
              <p:cNvSpPr/>
              <p:nvPr/>
            </p:nvSpPr>
            <p:spPr>
              <a:xfrm>
                <a:off x="10425742" y="253077"/>
                <a:ext cx="180004" cy="77795"/>
              </a:xfrm>
            </p:spPr>
          </p:sp>
        </mc:Fallback>
      </mc:AlternateContent>
      <mc:AlternateContent xmlns:mc="http://schemas.openxmlformats.org/markup-compatibility/2006">
        <mc:Choice xmlns:p14="http://schemas.microsoft.com/office/powerpoint/2010/main" Requires="p14">
          <p:contentPart p14:bwMode="auto" r:id="rId22">
            <p14:nvContentPartPr>
              <p14:cNvPr id="1050118" name=""/>
              <p14:cNvContentPartPr/>
              <p14:nvPr/>
            </p14:nvContentPartPr>
            <p14:xfrm>
              <a:off x="10729894" y="192207"/>
              <a:ext cx="95581" cy="304056"/>
            </p14:xfrm>
          </p:contentPart>
        </mc:Choice>
        <mc:Fallback>
          <p:sp>
            <p:nvSpPr>
              <p:cNvPr id="1050118" name=""/>
              <p:cNvSpPr/>
              <p:nvPr/>
            </p:nvSpPr>
            <p:spPr>
              <a:xfrm>
                <a:off x="10729894" y="192207"/>
                <a:ext cx="95581" cy="304056"/>
              </a:xfrm>
            </p:spPr>
          </p:sp>
        </mc:Fallback>
      </mc:AlternateContent>
      <mc:AlternateContent xmlns:mc="http://schemas.openxmlformats.org/markup-compatibility/2006">
        <mc:Choice xmlns:p14="http://schemas.microsoft.com/office/powerpoint/2010/main" Requires="p14">
          <p:contentPart p14:bwMode="auto" r:id="rId23">
            <p14:nvContentPartPr>
              <p14:cNvPr id="1050119" name=""/>
              <p14:cNvContentPartPr/>
              <p14:nvPr/>
            </p14:nvContentPartPr>
            <p14:xfrm>
              <a:off x="10715847" y="78079"/>
              <a:ext cx="343258" cy="377223"/>
            </p14:xfrm>
          </p:contentPart>
        </mc:Choice>
        <mc:Fallback>
          <p:sp>
            <p:nvSpPr>
              <p:cNvPr id="1050119" name=""/>
              <p:cNvSpPr/>
              <p:nvPr/>
            </p:nvSpPr>
            <p:spPr>
              <a:xfrm>
                <a:off x="10715847" y="78079"/>
                <a:ext cx="343258" cy="377223"/>
              </a:xfrm>
            </p:spPr>
          </p:sp>
        </mc:Fallback>
      </mc:AlternateContent>
      <mc:AlternateContent xmlns:mc="http://schemas.openxmlformats.org/markup-compatibility/2006">
        <mc:Choice xmlns:p14="http://schemas.microsoft.com/office/powerpoint/2010/main" Requires="p14">
          <p:contentPart p14:bwMode="auto" r:id="rId24">
            <p14:nvContentPartPr>
              <p14:cNvPr id="1050120" name=""/>
              <p14:cNvContentPartPr/>
              <p14:nvPr/>
            </p14:nvContentPartPr>
            <p14:xfrm>
              <a:off x="11074745" y="358400"/>
              <a:ext cx="142804" cy="421502"/>
            </p14:xfrm>
          </p:contentPart>
        </mc:Choice>
        <mc:Fallback>
          <p:sp>
            <p:nvSpPr>
              <p:cNvPr id="1050120" name=""/>
              <p:cNvSpPr/>
              <p:nvPr/>
            </p:nvSpPr>
            <p:spPr>
              <a:xfrm>
                <a:off x="11074745" y="358400"/>
                <a:ext cx="142804" cy="421502"/>
              </a:xfrm>
            </p:spPr>
          </p:sp>
        </mc:Fallback>
      </mc:AlternateContent>
      <mc:AlternateContent xmlns:mc="http://schemas.openxmlformats.org/markup-compatibility/2006">
        <mc:Choice xmlns:p14="http://schemas.microsoft.com/office/powerpoint/2010/main" Requires="p14">
          <p:contentPart p14:bwMode="auto" r:id="rId25">
            <p14:nvContentPartPr>
              <p14:cNvPr id="1050121" name=""/>
              <p14:cNvContentPartPr/>
              <p14:nvPr/>
            </p14:nvContentPartPr>
            <p14:xfrm>
              <a:off x="11271060" y="382834"/>
              <a:ext cx="195119" cy="194465"/>
            </p14:xfrm>
          </p:contentPart>
        </mc:Choice>
        <mc:Fallback>
          <p:sp>
            <p:nvSpPr>
              <p:cNvPr id="1050121" name=""/>
              <p:cNvSpPr/>
              <p:nvPr/>
            </p:nvSpPr>
            <p:spPr>
              <a:xfrm>
                <a:off x="11271060" y="382834"/>
                <a:ext cx="195119" cy="194465"/>
              </a:xfrm>
            </p:spPr>
          </p:sp>
        </mc:Fallback>
      </mc:AlternateContent>
      <mc:AlternateContent xmlns:mc="http://schemas.openxmlformats.org/markup-compatibility/2006">
        <mc:Choice xmlns:p14="http://schemas.microsoft.com/office/powerpoint/2010/main" Requires="p14">
          <p:contentPart p14:bwMode="auto" r:id="rId26">
            <p14:nvContentPartPr>
              <p14:cNvPr id="1050122" name=""/>
              <p14:cNvContentPartPr/>
              <p14:nvPr/>
            </p14:nvContentPartPr>
            <p14:xfrm>
              <a:off x="11413303" y="226947"/>
              <a:ext cx="102131" cy="356761"/>
            </p14:xfrm>
          </p:contentPart>
        </mc:Choice>
        <mc:Fallback>
          <p:sp>
            <p:nvSpPr>
              <p:cNvPr id="1050122" name=""/>
              <p:cNvSpPr/>
              <p:nvPr/>
            </p:nvSpPr>
            <p:spPr>
              <a:xfrm>
                <a:off x="11413303" y="226947"/>
                <a:ext cx="102131" cy="356761"/>
              </a:xfrm>
            </p:spPr>
          </p:sp>
        </mc:Fallback>
      </mc:AlternateContent>
      <mc:AlternateContent xmlns:mc="http://schemas.openxmlformats.org/markup-compatibility/2006">
        <mc:Choice xmlns:p14="http://schemas.microsoft.com/office/powerpoint/2010/main" Requires="p14">
          <p:contentPart p14:bwMode="auto" r:id="rId27">
            <p14:nvContentPartPr>
              <p14:cNvPr id="1050123" name=""/>
              <p14:cNvContentPartPr/>
              <p14:nvPr/>
            </p14:nvContentPartPr>
            <p14:xfrm>
              <a:off x="11544445" y="378677"/>
              <a:ext cx="50004" cy="168477"/>
            </p14:xfrm>
          </p:contentPart>
        </mc:Choice>
        <mc:Fallback>
          <p:sp>
            <p:nvSpPr>
              <p:cNvPr id="1050123" name=""/>
              <p:cNvSpPr/>
              <p:nvPr/>
            </p:nvSpPr>
            <p:spPr>
              <a:xfrm>
                <a:off x="11544445" y="378677"/>
                <a:ext cx="50004" cy="168477"/>
              </a:xfrm>
            </p:spPr>
          </p:sp>
        </mc:Fallback>
      </mc:AlternateContent>
      <mc:AlternateContent xmlns:mc="http://schemas.openxmlformats.org/markup-compatibility/2006">
        <mc:Choice xmlns:p14="http://schemas.microsoft.com/office/powerpoint/2010/main" Requires="p14">
          <p:contentPart p14:bwMode="auto" r:id="rId28">
            <p14:nvContentPartPr>
              <p14:cNvPr id="1050124" name=""/>
              <p14:cNvContentPartPr/>
              <p14:nvPr/>
            </p14:nvContentPartPr>
            <p14:xfrm>
              <a:off x="11588658" y="218336"/>
              <a:ext cx="414356" cy="366304"/>
            </p14:xfrm>
          </p:contentPart>
        </mc:Choice>
        <mc:Fallback>
          <p:sp>
            <p:nvSpPr>
              <p:cNvPr id="1050124" name=""/>
              <p:cNvSpPr/>
              <p:nvPr/>
            </p:nvSpPr>
            <p:spPr>
              <a:xfrm>
                <a:off x="11588658" y="218336"/>
                <a:ext cx="414356" cy="366304"/>
              </a:xfrm>
            </p:spPr>
          </p:sp>
        </mc:Fallback>
      </mc:AlternateContent>
      <mc:AlternateContent xmlns:mc="http://schemas.openxmlformats.org/markup-compatibility/2006">
        <mc:Choice xmlns:p14="http://schemas.microsoft.com/office/powerpoint/2010/main" Requires="p14">
          <p:contentPart p14:bwMode="auto" r:id="rId29">
            <p14:nvContentPartPr>
              <p14:cNvPr id="1050125" name=""/>
              <p14:cNvContentPartPr/>
              <p14:nvPr/>
            </p14:nvContentPartPr>
            <p14:xfrm>
              <a:off x="11833575" y="348391"/>
              <a:ext cx="106630" cy="21972"/>
            </p14:xfrm>
          </p:contentPart>
        </mc:Choice>
        <mc:Fallback>
          <p:sp>
            <p:nvSpPr>
              <p:cNvPr id="1050125" name=""/>
              <p:cNvSpPr/>
              <p:nvPr/>
            </p:nvSpPr>
            <p:spPr>
              <a:xfrm>
                <a:off x="11833575" y="348391"/>
                <a:ext cx="106630" cy="21972"/>
              </a:xfrm>
            </p:spPr>
          </p:sp>
        </mc:Fallback>
      </mc:AlternateContent>
      <mc:AlternateContent xmlns:mc="http://schemas.openxmlformats.org/markup-compatibility/2006">
        <mc:Choice xmlns:p14="http://schemas.microsoft.com/office/powerpoint/2010/main" Requires="p14">
          <p:contentPart p14:bwMode="auto" r:id="rId30">
            <p14:nvContentPartPr>
              <p14:cNvPr id="1050126" name=""/>
              <p14:cNvContentPartPr/>
              <p14:nvPr/>
            </p14:nvContentPartPr>
            <p14:xfrm>
              <a:off x="3702157" y="1459046"/>
              <a:ext cx="3104190" cy="888470"/>
            </p14:xfrm>
          </p:contentPart>
        </mc:Choice>
        <mc:Fallback>
          <p:sp>
            <p:nvSpPr>
              <p:cNvPr id="1050126" name=""/>
              <p:cNvSpPr/>
              <p:nvPr/>
            </p:nvSpPr>
            <p:spPr>
              <a:xfrm>
                <a:off x="3702157" y="1459046"/>
                <a:ext cx="3104190" cy="888470"/>
              </a:xfrm>
            </p:spPr>
          </p:sp>
        </mc:Fallback>
      </mc:AlternateContent>
      <mc:AlternateContent xmlns:mc="http://schemas.openxmlformats.org/markup-compatibility/2006">
        <mc:Choice xmlns:p14="http://schemas.microsoft.com/office/powerpoint/2010/main" Requires="p14">
          <p:contentPart p14:bwMode="auto" r:id="rId31">
            <p14:nvContentPartPr>
              <p14:cNvPr id="1050127" name=""/>
              <p14:cNvContentPartPr/>
              <p14:nvPr/>
            </p14:nvContentPartPr>
            <p14:xfrm>
              <a:off x="7037864" y="1552729"/>
              <a:ext cx="60610" cy="433514"/>
            </p14:xfrm>
          </p:contentPart>
        </mc:Choice>
        <mc:Fallback>
          <p:sp>
            <p:nvSpPr>
              <p:cNvPr id="1050127" name=""/>
              <p:cNvSpPr/>
              <p:nvPr/>
            </p:nvSpPr>
            <p:spPr>
              <a:xfrm>
                <a:off x="7037864" y="1552729"/>
                <a:ext cx="60610" cy="433514"/>
              </a:xfrm>
            </p:spPr>
          </p:sp>
        </mc:Fallback>
      </mc:AlternateContent>
      <mc:AlternateContent xmlns:mc="http://schemas.openxmlformats.org/markup-compatibility/2006">
        <mc:Choice xmlns:p14="http://schemas.microsoft.com/office/powerpoint/2010/main" Requires="p14">
          <p:contentPart p14:bwMode="auto" r:id="rId32">
            <p14:nvContentPartPr>
              <p14:cNvPr id="1050128" name=""/>
              <p14:cNvContentPartPr/>
              <p14:nvPr/>
            </p14:nvContentPartPr>
            <p14:xfrm>
              <a:off x="6918036" y="1576747"/>
              <a:ext cx="250028" cy="192824"/>
            </p14:xfrm>
          </p:contentPart>
        </mc:Choice>
        <mc:Fallback>
          <p:sp>
            <p:nvSpPr>
              <p:cNvPr id="1050128" name=""/>
              <p:cNvSpPr/>
              <p:nvPr/>
            </p:nvSpPr>
            <p:spPr>
              <a:xfrm>
                <a:off x="6918036" y="1576747"/>
                <a:ext cx="250028" cy="192824"/>
              </a:xfrm>
            </p:spPr>
          </p:sp>
        </mc:Fallback>
      </mc:AlternateContent>
      <mc:AlternateContent xmlns:mc="http://schemas.openxmlformats.org/markup-compatibility/2006">
        <mc:Choice xmlns:p14="http://schemas.microsoft.com/office/powerpoint/2010/main" Requires="p14">
          <p:contentPart p14:bwMode="auto" r:id="rId33">
            <p14:nvContentPartPr>
              <p14:cNvPr id="1050129" name=""/>
              <p14:cNvContentPartPr/>
              <p14:nvPr/>
            </p14:nvContentPartPr>
            <p14:xfrm>
              <a:off x="7183028" y="1613600"/>
              <a:ext cx="154139" cy="211135"/>
            </p14:xfrm>
          </p:contentPart>
        </mc:Choice>
        <mc:Fallback>
          <p:sp>
            <p:nvSpPr>
              <p:cNvPr id="1050129" name=""/>
              <p:cNvSpPr/>
              <p:nvPr/>
            </p:nvSpPr>
            <p:spPr>
              <a:xfrm>
                <a:off x="7183028" y="1613600"/>
                <a:ext cx="154139" cy="211135"/>
              </a:xfrm>
            </p:spPr>
          </p:sp>
        </mc:Fallback>
      </mc:AlternateContent>
      <mc:AlternateContent xmlns:mc="http://schemas.openxmlformats.org/markup-compatibility/2006">
        <mc:Choice xmlns:p14="http://schemas.microsoft.com/office/powerpoint/2010/main" Requires="p14">
          <p:contentPart p14:bwMode="auto" r:id="rId34">
            <p14:nvContentPartPr>
              <p14:cNvPr id="1050130" name=""/>
              <p14:cNvContentPartPr/>
              <p14:nvPr/>
            </p14:nvContentPartPr>
            <p14:xfrm>
              <a:off x="7349421" y="1665859"/>
              <a:ext cx="5165" cy="147304"/>
            </p14:xfrm>
          </p:contentPart>
        </mc:Choice>
        <mc:Fallback>
          <p:sp>
            <p:nvSpPr>
              <p:cNvPr id="1050130" name=""/>
              <p:cNvSpPr/>
              <p:nvPr/>
            </p:nvSpPr>
            <p:spPr>
              <a:xfrm>
                <a:off x="7349421" y="1665859"/>
                <a:ext cx="5165" cy="147304"/>
              </a:xfrm>
            </p:spPr>
          </p:sp>
        </mc:Fallback>
      </mc:AlternateContent>
      <mc:AlternateContent xmlns:mc="http://schemas.openxmlformats.org/markup-compatibility/2006">
        <mc:Choice xmlns:p14="http://schemas.microsoft.com/office/powerpoint/2010/main" Requires="p14">
          <p:contentPart p14:bwMode="auto" r:id="rId35">
            <p14:nvContentPartPr>
              <p14:cNvPr id="1050131" name=""/>
              <p14:cNvContentPartPr/>
              <p14:nvPr/>
            </p14:nvContentPartPr>
            <p14:xfrm>
              <a:off x="7448323" y="1649534"/>
              <a:ext cx="154363" cy="146379"/>
            </p14:xfrm>
          </p:contentPart>
        </mc:Choice>
        <mc:Fallback>
          <p:sp>
            <p:nvSpPr>
              <p:cNvPr id="1050131" name=""/>
              <p:cNvSpPr/>
              <p:nvPr/>
            </p:nvSpPr>
            <p:spPr>
              <a:xfrm>
                <a:off x="7448323" y="1649534"/>
                <a:ext cx="154363" cy="146379"/>
              </a:xfrm>
            </p:spPr>
          </p:sp>
        </mc:Fallback>
      </mc:AlternateContent>
      <mc:AlternateContent xmlns:mc="http://schemas.openxmlformats.org/markup-compatibility/2006">
        <mc:Choice xmlns:p14="http://schemas.microsoft.com/office/powerpoint/2010/main" Requires="p14">
          <p:contentPart p14:bwMode="auto" r:id="rId36">
            <p14:nvContentPartPr>
              <p14:cNvPr id="1050132" name=""/>
              <p14:cNvContentPartPr/>
              <p14:nvPr/>
            </p14:nvContentPartPr>
            <p14:xfrm>
              <a:off x="7692364" y="1594913"/>
              <a:ext cx="617284" cy="397616"/>
            </p14:xfrm>
          </p:contentPart>
        </mc:Choice>
        <mc:Fallback>
          <p:sp>
            <p:nvSpPr>
              <p:cNvPr id="1050132" name=""/>
              <p:cNvSpPr/>
              <p:nvPr/>
            </p:nvSpPr>
            <p:spPr>
              <a:xfrm>
                <a:off x="7692364" y="1594913"/>
                <a:ext cx="617284" cy="397616"/>
              </a:xfrm>
            </p:spPr>
          </p:sp>
        </mc:Fallback>
      </mc:AlternateContent>
      <mc:AlternateContent xmlns:mc="http://schemas.openxmlformats.org/markup-compatibility/2006">
        <mc:Choice xmlns:p14="http://schemas.microsoft.com/office/powerpoint/2010/main" Requires="p14">
          <p:contentPart p14:bwMode="auto" r:id="rId37">
            <p14:nvContentPartPr>
              <p14:cNvPr id="1050133" name=""/>
              <p14:cNvContentPartPr/>
              <p14:nvPr/>
            </p14:nvContentPartPr>
            <p14:xfrm>
              <a:off x="7884473" y="1544118"/>
              <a:ext cx="25962" cy="81811"/>
            </p14:xfrm>
          </p:contentPart>
        </mc:Choice>
        <mc:Fallback>
          <p:sp>
            <p:nvSpPr>
              <p:cNvPr id="1050133" name=""/>
              <p:cNvSpPr/>
              <p:nvPr/>
            </p:nvSpPr>
            <p:spPr>
              <a:xfrm>
                <a:off x="7884473" y="1544118"/>
                <a:ext cx="25962" cy="81811"/>
              </a:xfrm>
            </p:spPr>
          </p:sp>
        </mc:Fallback>
      </mc:AlternateContent>
      <mc:AlternateContent xmlns:mc="http://schemas.openxmlformats.org/markup-compatibility/2006">
        <mc:Choice xmlns:p14="http://schemas.microsoft.com/office/powerpoint/2010/main" Requires="p14">
          <p:contentPart p14:bwMode="auto" r:id="rId38">
            <p14:nvContentPartPr>
              <p14:cNvPr id="1050134" name=""/>
              <p14:cNvContentPartPr/>
              <p14:nvPr/>
            </p14:nvContentPartPr>
            <p14:xfrm>
              <a:off x="7385351" y="1492156"/>
              <a:ext cx="3019" cy="83230"/>
            </p14:xfrm>
          </p:contentPart>
        </mc:Choice>
        <mc:Fallback>
          <p:sp>
            <p:nvSpPr>
              <p:cNvPr id="1050134" name=""/>
              <p:cNvSpPr/>
              <p:nvPr/>
            </p:nvSpPr>
            <p:spPr>
              <a:xfrm>
                <a:off x="7385351" y="1492156"/>
                <a:ext cx="3019" cy="83230"/>
              </a:xfrm>
            </p:spPr>
          </p:sp>
        </mc:Fallback>
      </mc:AlternateContent>
      <mc:AlternateContent xmlns:mc="http://schemas.openxmlformats.org/markup-compatibility/2006">
        <mc:Choice xmlns:p14="http://schemas.microsoft.com/office/powerpoint/2010/main" Requires="p14">
          <p:contentPart p14:bwMode="auto" r:id="rId39">
            <p14:nvContentPartPr>
              <p14:cNvPr id="1050135" name=""/>
              <p14:cNvContentPartPr/>
              <p14:nvPr/>
            </p14:nvContentPartPr>
            <p14:xfrm>
              <a:off x="7131297" y="1861192"/>
              <a:ext cx="1151091" cy="25054"/>
            </p14:xfrm>
          </p:contentPart>
        </mc:Choice>
        <mc:Fallback>
          <p:sp>
            <p:nvSpPr>
              <p:cNvPr id="1050135" name=""/>
              <p:cNvSpPr/>
              <p:nvPr/>
            </p:nvSpPr>
            <p:spPr>
              <a:xfrm>
                <a:off x="7131297" y="1861192"/>
                <a:ext cx="1151091" cy="25054"/>
              </a:xfrm>
            </p:spPr>
          </p:sp>
        </mc:Fallback>
      </mc:AlternateContent>
      <mc:AlternateContent xmlns:mc="http://schemas.openxmlformats.org/markup-compatibility/2006">
        <mc:Choice xmlns:p14="http://schemas.microsoft.com/office/powerpoint/2010/main" Requires="p14">
          <p:contentPart p14:bwMode="auto" r:id="rId40">
            <p14:nvContentPartPr>
              <p14:cNvPr id="1050136" name=""/>
              <p14:cNvContentPartPr/>
              <p14:nvPr/>
            </p14:nvContentPartPr>
            <p14:xfrm>
              <a:off x="141752" y="2618289"/>
              <a:ext cx="352412" cy="16724"/>
            </p14:xfrm>
          </p:contentPart>
        </mc:Choice>
        <mc:Fallback>
          <p:sp>
            <p:nvSpPr>
              <p:cNvPr id="1050136" name=""/>
              <p:cNvSpPr/>
              <p:nvPr/>
            </p:nvSpPr>
            <p:spPr>
              <a:xfrm>
                <a:off x="141752" y="2618289"/>
                <a:ext cx="352412" cy="16724"/>
              </a:xfrm>
            </p:spPr>
          </p:sp>
        </mc:Fallback>
      </mc:AlternateContent>
      <mc:AlternateContent xmlns:mc="http://schemas.openxmlformats.org/markup-compatibility/2006">
        <mc:Choice xmlns:p14="http://schemas.microsoft.com/office/powerpoint/2010/main" Requires="p14">
          <p:contentPart p14:bwMode="auto" r:id="rId41">
            <p14:nvContentPartPr>
              <p14:cNvPr id="1050137" name=""/>
              <p14:cNvContentPartPr/>
              <p14:nvPr/>
            </p14:nvContentPartPr>
            <p14:xfrm>
              <a:off x="330202" y="2523386"/>
              <a:ext cx="159969" cy="310029"/>
            </p14:xfrm>
          </p:contentPart>
        </mc:Choice>
        <mc:Fallback>
          <p:sp>
            <p:nvSpPr>
              <p:cNvPr id="1050137" name=""/>
              <p:cNvSpPr/>
              <p:nvPr/>
            </p:nvSpPr>
            <p:spPr>
              <a:xfrm>
                <a:off x="330202" y="2523386"/>
                <a:ext cx="159969" cy="310029"/>
              </a:xfrm>
            </p:spPr>
          </p:sp>
        </mc:Fallback>
      </mc:AlternateContent>
      <mc:AlternateContent xmlns:mc="http://schemas.openxmlformats.org/markup-compatibility/2006">
        <mc:Choice xmlns:p14="http://schemas.microsoft.com/office/powerpoint/2010/main" Requires="p14">
          <p:contentPart p14:bwMode="auto" r:id="rId42">
            <p14:nvContentPartPr>
              <p14:cNvPr id="1050138" name=""/>
              <p14:cNvContentPartPr/>
              <p14:nvPr/>
            </p14:nvContentPartPr>
            <p14:xfrm>
              <a:off x="4975998" y="4207303"/>
              <a:ext cx="1994648" cy="512979"/>
            </p14:xfrm>
          </p:contentPart>
        </mc:Choice>
        <mc:Fallback>
          <p:sp>
            <p:nvSpPr>
              <p:cNvPr id="1050138" name=""/>
              <p:cNvSpPr/>
              <p:nvPr/>
            </p:nvSpPr>
            <p:spPr>
              <a:xfrm>
                <a:off x="4975998" y="4207303"/>
                <a:ext cx="1994648" cy="512979"/>
              </a:xfrm>
            </p:spPr>
          </p:sp>
        </mc:Fallback>
      </mc:AlternateContent>
      <mc:AlternateContent xmlns:mc="http://schemas.openxmlformats.org/markup-compatibility/2006">
        <mc:Choice xmlns:p14="http://schemas.microsoft.com/office/powerpoint/2010/main" Requires="p14">
          <p:contentPart p14:bwMode="auto" r:id="rId43">
            <p14:nvContentPartPr>
              <p14:cNvPr id="1050139" name=""/>
              <p14:cNvContentPartPr/>
              <p14:nvPr/>
            </p14:nvContentPartPr>
            <p14:xfrm>
              <a:off x="2286584" y="4736424"/>
              <a:ext cx="670306" cy="626015"/>
            </p14:xfrm>
          </p:contentPart>
        </mc:Choice>
        <mc:Fallback>
          <p:sp>
            <p:nvSpPr>
              <p:cNvPr id="1050139" name=""/>
              <p:cNvSpPr/>
              <p:nvPr/>
            </p:nvSpPr>
            <p:spPr>
              <a:xfrm>
                <a:off x="2286584" y="4736424"/>
                <a:ext cx="670306" cy="626015"/>
              </a:xfrm>
            </p:spPr>
          </p:sp>
        </mc:Fallback>
      </mc:AlternateContent>
      <mc:AlternateContent xmlns:mc="http://schemas.openxmlformats.org/markup-compatibility/2006">
        <mc:Choice xmlns:p14="http://schemas.microsoft.com/office/powerpoint/2010/main" Requires="p14">
          <p:contentPart p14:bwMode="auto" r:id="rId44">
            <p14:nvContentPartPr>
              <p14:cNvPr id="1050140" name=""/>
              <p14:cNvContentPartPr/>
              <p14:nvPr/>
            </p14:nvContentPartPr>
            <p14:xfrm>
              <a:off x="7683417" y="4698678"/>
              <a:ext cx="662269" cy="678672"/>
            </p14:xfrm>
          </p:contentPart>
        </mc:Choice>
        <mc:Fallback>
          <p:sp>
            <p:nvSpPr>
              <p:cNvPr id="1050140" name=""/>
              <p:cNvSpPr/>
              <p:nvPr/>
            </p:nvSpPr>
            <p:spPr>
              <a:xfrm>
                <a:off x="7683417" y="4698678"/>
                <a:ext cx="662269" cy="678672"/>
              </a:xfrm>
            </p:spPr>
          </p:sp>
        </mc:Fallback>
      </mc:AlternateContent>
      <mc:AlternateContent xmlns:mc="http://schemas.openxmlformats.org/markup-compatibility/2006">
        <mc:Choice xmlns:p14="http://schemas.microsoft.com/office/powerpoint/2010/main" Requires="p14">
          <p:contentPart p14:bwMode="auto" r:id="rId45">
            <p14:nvContentPartPr>
              <p14:cNvPr id="1050141" name=""/>
              <p14:cNvContentPartPr/>
              <p14:nvPr/>
            </p14:nvContentPartPr>
            <p14:xfrm>
              <a:off x="6823513" y="5539280"/>
              <a:ext cx="190414" cy="1004769"/>
            </p14:xfrm>
          </p:contentPart>
        </mc:Choice>
        <mc:Fallback>
          <p:sp>
            <p:nvSpPr>
              <p:cNvPr id="1050141" name=""/>
              <p:cNvSpPr/>
              <p:nvPr/>
            </p:nvSpPr>
            <p:spPr>
              <a:xfrm>
                <a:off x="6823513" y="5539280"/>
                <a:ext cx="190414" cy="1004769"/>
              </a:xfrm>
            </p:spPr>
          </p:sp>
        </mc:Fallback>
      </mc:AlternateContent>
      <mc:AlternateContent xmlns:mc="http://schemas.openxmlformats.org/markup-compatibility/2006">
        <mc:Choice xmlns:p14="http://schemas.microsoft.com/office/powerpoint/2010/main" Requires="p14">
          <p:contentPart p14:bwMode="auto" r:id="rId46">
            <p14:nvContentPartPr>
              <p14:cNvPr id="1050142" name=""/>
              <p14:cNvContentPartPr/>
              <p14:nvPr/>
            </p14:nvContentPartPr>
            <p14:xfrm>
              <a:off x="7157127" y="5723401"/>
              <a:ext cx="799189" cy="561259"/>
            </p14:xfrm>
          </p:contentPart>
        </mc:Choice>
        <mc:Fallback>
          <p:sp>
            <p:nvSpPr>
              <p:cNvPr id="1050142" name=""/>
              <p:cNvSpPr/>
              <p:nvPr/>
            </p:nvSpPr>
            <p:spPr>
              <a:xfrm>
                <a:off x="7157127" y="5723401"/>
                <a:ext cx="799189" cy="561259"/>
              </a:xfrm>
            </p:spPr>
          </p:sp>
        </mc:Fallback>
      </mc:AlternateContent>
      <mc:AlternateContent xmlns:mc="http://schemas.openxmlformats.org/markup-compatibility/2006">
        <mc:Choice xmlns:p14="http://schemas.microsoft.com/office/powerpoint/2010/main" Requires="p14">
          <p:contentPart p14:bwMode="auto" r:id="rId47">
            <p14:nvContentPartPr>
              <p14:cNvPr id="1050143" name=""/>
              <p14:cNvContentPartPr/>
              <p14:nvPr/>
            </p14:nvContentPartPr>
            <p14:xfrm>
              <a:off x="7892980" y="5929146"/>
              <a:ext cx="231208" cy="8611"/>
            </p14:xfrm>
          </p:contentPart>
        </mc:Choice>
        <mc:Fallback>
          <p:sp>
            <p:nvSpPr>
              <p:cNvPr id="1050143" name=""/>
              <p:cNvSpPr/>
              <p:nvPr/>
            </p:nvSpPr>
            <p:spPr>
              <a:xfrm>
                <a:off x="7892980" y="5929146"/>
                <a:ext cx="231208" cy="8611"/>
              </a:xfrm>
            </p:spPr>
          </p:sp>
        </mc:Fallback>
      </mc:AlternateContent>
      <mc:AlternateContent xmlns:mc="http://schemas.openxmlformats.org/markup-compatibility/2006">
        <mc:Choice xmlns:p14="http://schemas.microsoft.com/office/powerpoint/2010/main" Requires="p14">
          <p:contentPart p14:bwMode="auto" r:id="rId48">
            <p14:nvContentPartPr>
              <p14:cNvPr id="1050144" name=""/>
              <p14:cNvContentPartPr/>
              <p14:nvPr/>
            </p14:nvContentPartPr>
            <p14:xfrm>
              <a:off x="7199885" y="5899410"/>
              <a:ext cx="129360" cy="90903"/>
            </p14:xfrm>
          </p:contentPart>
        </mc:Choice>
        <mc:Fallback>
          <p:sp>
            <p:nvSpPr>
              <p:cNvPr id="1050144" name=""/>
              <p:cNvSpPr/>
              <p:nvPr/>
            </p:nvSpPr>
            <p:spPr>
              <a:xfrm>
                <a:off x="7199885" y="5899410"/>
                <a:ext cx="129360" cy="90903"/>
              </a:xfrm>
            </p:spPr>
          </p:sp>
        </mc:Fallback>
      </mc:AlternateContent>
      <mc:AlternateContent xmlns:mc="http://schemas.openxmlformats.org/markup-compatibility/2006">
        <mc:Choice xmlns:p14="http://schemas.microsoft.com/office/powerpoint/2010/main" Requires="p14">
          <p:contentPart p14:bwMode="auto" r:id="rId49">
            <p14:nvContentPartPr>
              <p14:cNvPr id="1050145" name=""/>
              <p14:cNvContentPartPr/>
              <p14:nvPr/>
            </p14:nvContentPartPr>
            <p14:xfrm>
              <a:off x="8200729" y="5879536"/>
              <a:ext cx="462626" cy="230708"/>
            </p14:xfrm>
          </p:contentPart>
        </mc:Choice>
        <mc:Fallback>
          <p:sp>
            <p:nvSpPr>
              <p:cNvPr id="1050145" name=""/>
              <p:cNvSpPr/>
              <p:nvPr/>
            </p:nvSpPr>
            <p:spPr>
              <a:xfrm>
                <a:off x="8200729" y="5879536"/>
                <a:ext cx="462626" cy="230708"/>
              </a:xfrm>
            </p:spPr>
          </p:sp>
        </mc:Fallback>
      </mc:AlternateContent>
      <mc:AlternateContent xmlns:mc="http://schemas.openxmlformats.org/markup-compatibility/2006">
        <mc:Choice xmlns:p14="http://schemas.microsoft.com/office/powerpoint/2010/main" Requires="p14">
          <p:contentPart p14:bwMode="auto" r:id="rId50">
            <p14:nvContentPartPr>
              <p14:cNvPr id="1050146" name=""/>
              <p14:cNvContentPartPr/>
              <p14:nvPr/>
            </p14:nvContentPartPr>
            <p14:xfrm>
              <a:off x="8859513" y="5929146"/>
              <a:ext cx="25279" cy="215513"/>
            </p14:xfrm>
          </p:contentPart>
        </mc:Choice>
        <mc:Fallback>
          <p:sp>
            <p:nvSpPr>
              <p:cNvPr id="1050146" name=""/>
              <p:cNvSpPr/>
              <p:nvPr/>
            </p:nvSpPr>
            <p:spPr>
              <a:xfrm>
                <a:off x="8859513" y="5929146"/>
                <a:ext cx="25279" cy="215513"/>
              </a:xfrm>
            </p:spPr>
          </p:sp>
        </mc:Fallback>
      </mc:AlternateContent>
      <mc:AlternateContent xmlns:mc="http://schemas.openxmlformats.org/markup-compatibility/2006">
        <mc:Choice xmlns:p14="http://schemas.microsoft.com/office/powerpoint/2010/main" Requires="p14">
          <p:contentPart p14:bwMode="auto" r:id="rId51">
            <p14:nvContentPartPr>
              <p14:cNvPr id="1050147" name=""/>
              <p14:cNvContentPartPr/>
              <p14:nvPr/>
            </p14:nvContentPartPr>
            <p14:xfrm>
              <a:off x="8825729" y="5637157"/>
              <a:ext cx="400970" cy="484206"/>
            </p14:xfrm>
          </p:contentPart>
        </mc:Choice>
        <mc:Fallback>
          <p:sp>
            <p:nvSpPr>
              <p:cNvPr id="1050147" name=""/>
              <p:cNvSpPr/>
              <p:nvPr/>
            </p:nvSpPr>
            <p:spPr>
              <a:xfrm>
                <a:off x="8825729" y="5637157"/>
                <a:ext cx="400970" cy="484206"/>
              </a:xfrm>
            </p:spPr>
          </p:sp>
        </mc:Fallback>
      </mc:AlternateContent>
      <mc:AlternateContent xmlns:mc="http://schemas.openxmlformats.org/markup-compatibility/2006">
        <mc:Choice xmlns:p14="http://schemas.microsoft.com/office/powerpoint/2010/main" Requires="p14">
          <p:contentPart p14:bwMode="auto" r:id="rId52">
            <p14:nvContentPartPr>
              <p14:cNvPr id="1050148" name=""/>
              <p14:cNvContentPartPr/>
              <p14:nvPr/>
            </p14:nvContentPartPr>
            <p14:xfrm>
              <a:off x="9279222" y="5998205"/>
              <a:ext cx="299252" cy="132620"/>
            </p14:xfrm>
          </p:contentPart>
        </mc:Choice>
        <mc:Fallback>
          <p:sp>
            <p:nvSpPr>
              <p:cNvPr id="1050148" name=""/>
              <p:cNvSpPr/>
              <p:nvPr/>
            </p:nvSpPr>
            <p:spPr>
              <a:xfrm>
                <a:off x="9279222" y="5998205"/>
                <a:ext cx="299252" cy="132620"/>
              </a:xfrm>
            </p:spPr>
          </p:sp>
        </mc:Fallback>
      </mc:AlternateContent>
      <mc:AlternateContent xmlns:mc="http://schemas.openxmlformats.org/markup-compatibility/2006">
        <mc:Choice xmlns:p14="http://schemas.microsoft.com/office/powerpoint/2010/main" Requires="p14">
          <p:contentPart p14:bwMode="auto" r:id="rId53">
            <p14:nvContentPartPr>
              <p14:cNvPr id="1050149" name=""/>
              <p14:cNvContentPartPr/>
              <p14:nvPr/>
            </p14:nvContentPartPr>
            <p14:xfrm>
              <a:off x="9535716" y="5599853"/>
              <a:ext cx="70558" cy="510167"/>
            </p14:xfrm>
          </p:contentPart>
        </mc:Choice>
        <mc:Fallback>
          <p:sp>
            <p:nvSpPr>
              <p:cNvPr id="1050149" name=""/>
              <p:cNvSpPr/>
              <p:nvPr/>
            </p:nvSpPr>
            <p:spPr>
              <a:xfrm>
                <a:off x="9535716" y="5599853"/>
                <a:ext cx="70558" cy="510167"/>
              </a:xfrm>
            </p:spPr>
          </p:sp>
        </mc:Fallback>
      </mc:AlternateContent>
      <mc:AlternateContent xmlns:mc="http://schemas.openxmlformats.org/markup-compatibility/2006">
        <mc:Choice xmlns:p14="http://schemas.microsoft.com/office/powerpoint/2010/main" Requires="p14">
          <p:contentPart p14:bwMode="auto" r:id="rId54">
            <p14:nvContentPartPr>
              <p14:cNvPr id="1050150" name=""/>
              <p14:cNvContentPartPr/>
              <p14:nvPr/>
            </p14:nvContentPartPr>
            <p14:xfrm>
              <a:off x="9450201" y="5864839"/>
              <a:ext cx="314297" cy="197734"/>
            </p14:xfrm>
          </p:contentPart>
        </mc:Choice>
        <mc:Fallback>
          <p:sp>
            <p:nvSpPr>
              <p:cNvPr id="1050150" name=""/>
              <p:cNvSpPr/>
              <p:nvPr/>
            </p:nvSpPr>
            <p:spPr>
              <a:xfrm>
                <a:off x="9450201" y="5864839"/>
                <a:ext cx="314297" cy="197734"/>
              </a:xfrm>
            </p:spPr>
          </p:sp>
        </mc:Fallback>
      </mc:AlternateContent>
      <mc:AlternateContent xmlns:mc="http://schemas.openxmlformats.org/markup-compatibility/2006">
        <mc:Choice xmlns:p14="http://schemas.microsoft.com/office/powerpoint/2010/main" Requires="p14">
          <p:contentPart p14:bwMode="auto" r:id="rId55">
            <p14:nvContentPartPr>
              <p14:cNvPr id="1050151" name=""/>
              <p14:cNvContentPartPr/>
              <p14:nvPr/>
            </p14:nvContentPartPr>
            <p14:xfrm>
              <a:off x="9812043" y="5852509"/>
              <a:ext cx="381576" cy="258654"/>
            </p14:xfrm>
          </p:contentPart>
        </mc:Choice>
        <mc:Fallback>
          <p:sp>
            <p:nvSpPr>
              <p:cNvPr id="1050151" name=""/>
              <p:cNvSpPr/>
              <p:nvPr/>
            </p:nvSpPr>
            <p:spPr>
              <a:xfrm>
                <a:off x="9812043" y="5852509"/>
                <a:ext cx="381576" cy="258654"/>
              </a:xfrm>
            </p:spPr>
          </p:sp>
        </mc:Fallback>
      </mc:AlternateContent>
      <mc:AlternateContent xmlns:mc="http://schemas.openxmlformats.org/markup-compatibility/2006">
        <mc:Choice xmlns:p14="http://schemas.microsoft.com/office/powerpoint/2010/main" Requires="p14">
          <p:contentPart p14:bwMode="auto" r:id="rId56">
            <p14:nvContentPartPr>
              <p14:cNvPr id="1050152" name=""/>
              <p14:cNvContentPartPr/>
              <p14:nvPr/>
            </p14:nvContentPartPr>
            <p14:xfrm>
              <a:off x="9680881" y="5686853"/>
              <a:ext cx="34311" cy="95016"/>
            </p14:xfrm>
          </p:contentPart>
        </mc:Choice>
        <mc:Fallback>
          <p:sp>
            <p:nvSpPr>
              <p:cNvPr id="1050152" name=""/>
              <p:cNvSpPr/>
              <p:nvPr/>
            </p:nvSpPr>
            <p:spPr>
              <a:xfrm>
                <a:off x="9680881" y="5686853"/>
                <a:ext cx="34311" cy="95016"/>
              </a:xfrm>
            </p:spPr>
          </p:sp>
        </mc:Fallback>
      </mc:AlternateContent>
      <mc:AlternateContent xmlns:mc="http://schemas.openxmlformats.org/markup-compatibility/2006">
        <mc:Choice xmlns:p14="http://schemas.microsoft.com/office/powerpoint/2010/main" Requires="p14">
          <p:contentPart p14:bwMode="auto" r:id="rId57">
            <p14:nvContentPartPr>
              <p14:cNvPr id="1050153" name=""/>
              <p14:cNvContentPartPr/>
              <p14:nvPr/>
            </p14:nvContentPartPr>
            <p14:xfrm>
              <a:off x="10391856" y="5862059"/>
              <a:ext cx="616790" cy="271058"/>
            </p14:xfrm>
          </p:contentPart>
        </mc:Choice>
        <mc:Fallback>
          <p:sp>
            <p:nvSpPr>
              <p:cNvPr id="1050153" name=""/>
              <p:cNvSpPr/>
              <p:nvPr/>
            </p:nvSpPr>
            <p:spPr>
              <a:xfrm>
                <a:off x="10391856" y="5862059"/>
                <a:ext cx="616790" cy="271058"/>
              </a:xfrm>
            </p:spPr>
          </p:sp>
        </mc:Fallback>
      </mc:AlternateContent>
      <mc:AlternateContent xmlns:mc="http://schemas.openxmlformats.org/markup-compatibility/2006">
        <mc:Choice xmlns:p14="http://schemas.microsoft.com/office/powerpoint/2010/main" Requires="p14">
          <p:contentPart p14:bwMode="auto" r:id="rId58">
            <p14:nvContentPartPr>
              <p14:cNvPr id="1050154" name=""/>
              <p14:cNvContentPartPr/>
              <p14:nvPr/>
            </p14:nvContentPartPr>
            <p14:xfrm>
              <a:off x="11060444" y="5972498"/>
              <a:ext cx="167086" cy="161440"/>
            </p14:xfrm>
          </p:contentPart>
        </mc:Choice>
        <mc:Fallback>
          <p:sp>
            <p:nvSpPr>
              <p:cNvPr id="1050154" name=""/>
              <p:cNvSpPr/>
              <p:nvPr/>
            </p:nvSpPr>
            <p:spPr>
              <a:xfrm>
                <a:off x="11060444" y="5972498"/>
                <a:ext cx="167086" cy="161440"/>
              </a:xfrm>
            </p:spPr>
          </p:sp>
        </mc:Fallback>
      </mc:AlternateContent>
      <mc:AlternateContent xmlns:mc="http://schemas.openxmlformats.org/markup-compatibility/2006">
        <mc:Choice xmlns:p14="http://schemas.microsoft.com/office/powerpoint/2010/main" Requires="p14">
          <p:contentPart p14:bwMode="auto" r:id="rId59">
            <p14:nvContentPartPr>
              <p14:cNvPr id="1050155" name=""/>
              <p14:cNvContentPartPr/>
              <p14:nvPr/>
            </p14:nvContentPartPr>
            <p14:xfrm>
              <a:off x="11357928" y="5666426"/>
              <a:ext cx="203787" cy="462552"/>
            </p14:xfrm>
          </p:contentPart>
        </mc:Choice>
        <mc:Fallback>
          <p:sp>
            <p:nvSpPr>
              <p:cNvPr id="1050155" name=""/>
              <p:cNvSpPr/>
              <p:nvPr/>
            </p:nvSpPr>
            <p:spPr>
              <a:xfrm>
                <a:off x="11357928" y="5666426"/>
                <a:ext cx="203787" cy="462552"/>
              </a:xfrm>
            </p:spPr>
          </p:sp>
        </mc:Fallback>
      </mc:AlternateContent>
      <mc:AlternateContent xmlns:mc="http://schemas.openxmlformats.org/markup-compatibility/2006">
        <mc:Choice xmlns:p14="http://schemas.microsoft.com/office/powerpoint/2010/main" Requires="p14">
          <p:contentPart p14:bwMode="auto" r:id="rId60">
            <p14:nvContentPartPr>
              <p14:cNvPr id="1050156" name=""/>
              <p14:cNvContentPartPr/>
              <p14:nvPr/>
            </p14:nvContentPartPr>
            <p14:xfrm>
              <a:off x="11588220" y="6048730"/>
              <a:ext cx="197812" cy="244746"/>
            </p14:xfrm>
          </p:contentPart>
        </mc:Choice>
        <mc:Fallback>
          <p:sp>
            <p:nvSpPr>
              <p:cNvPr id="1050156" name=""/>
              <p:cNvSpPr/>
              <p:nvPr/>
            </p:nvSpPr>
            <p:spPr>
              <a:xfrm>
                <a:off x="11588220" y="6048730"/>
                <a:ext cx="197812" cy="244746"/>
              </a:xfrm>
            </p:spPr>
          </p:sp>
        </mc:Fallback>
      </mc:AlternateContent>
      <mc:AlternateContent xmlns:mc="http://schemas.openxmlformats.org/markup-compatibility/2006">
        <mc:Choice xmlns:p14="http://schemas.microsoft.com/office/powerpoint/2010/main" Requires="p14">
          <p:contentPart p14:bwMode="auto" r:id="rId61">
            <p14:nvContentPartPr>
              <p14:cNvPr id="1050157" name=""/>
              <p14:cNvContentPartPr/>
              <p14:nvPr/>
            </p14:nvContentPartPr>
            <p14:xfrm>
              <a:off x="7506050" y="6531018"/>
              <a:ext cx="198813" cy="195261"/>
            </p14:xfrm>
          </p:contentPart>
        </mc:Choice>
        <mc:Fallback>
          <p:sp>
            <p:nvSpPr>
              <p:cNvPr id="1050157" name=""/>
              <p:cNvSpPr/>
              <p:nvPr/>
            </p:nvSpPr>
            <p:spPr>
              <a:xfrm>
                <a:off x="7506050" y="6531018"/>
                <a:ext cx="198813" cy="195261"/>
              </a:xfrm>
            </p:spPr>
          </p:sp>
        </mc:Fallback>
      </mc:AlternateContent>
      <mc:AlternateContent xmlns:mc="http://schemas.openxmlformats.org/markup-compatibility/2006">
        <mc:Choice xmlns:p14="http://schemas.microsoft.com/office/powerpoint/2010/main" Requires="p14">
          <p:contentPart p14:bwMode="auto" r:id="rId62">
            <p14:nvContentPartPr>
              <p14:cNvPr id="1050158" name=""/>
              <p14:cNvContentPartPr/>
              <p14:nvPr/>
            </p14:nvContentPartPr>
            <p14:xfrm>
              <a:off x="7806998" y="6587732"/>
              <a:ext cx="246629" cy="147016"/>
            </p14:xfrm>
          </p:contentPart>
        </mc:Choice>
        <mc:Fallback>
          <p:sp>
            <p:nvSpPr>
              <p:cNvPr id="1050158" name=""/>
              <p:cNvSpPr/>
              <p:nvPr/>
            </p:nvSpPr>
            <p:spPr>
              <a:xfrm>
                <a:off x="7806998" y="6587732"/>
                <a:ext cx="246629" cy="147016"/>
              </a:xfrm>
            </p:spPr>
          </p:sp>
        </mc:Fallback>
      </mc:AlternateContent>
      <mc:AlternateContent xmlns:mc="http://schemas.openxmlformats.org/markup-compatibility/2006">
        <mc:Choice xmlns:p14="http://schemas.microsoft.com/office/powerpoint/2010/main" Requires="p14">
          <p:contentPart p14:bwMode="auto" r:id="rId63">
            <p14:nvContentPartPr>
              <p14:cNvPr id="1050159" name=""/>
              <p14:cNvContentPartPr/>
              <p14:nvPr/>
            </p14:nvContentPartPr>
            <p14:xfrm>
              <a:off x="8064725" y="6301790"/>
              <a:ext cx="8628" cy="445634"/>
            </p14:xfrm>
          </p:contentPart>
        </mc:Choice>
        <mc:Fallback>
          <p:sp>
            <p:nvSpPr>
              <p:cNvPr id="1050159" name=""/>
              <p:cNvSpPr/>
              <p:nvPr/>
            </p:nvSpPr>
            <p:spPr>
              <a:xfrm>
                <a:off x="8064725" y="6301790"/>
                <a:ext cx="8628" cy="445634"/>
              </a:xfrm>
            </p:spPr>
          </p:sp>
        </mc:Fallback>
      </mc:AlternateContent>
      <mc:AlternateContent xmlns:mc="http://schemas.openxmlformats.org/markup-compatibility/2006">
        <mc:Choice xmlns:p14="http://schemas.microsoft.com/office/powerpoint/2010/main" Requires="p14">
          <p:contentPart p14:bwMode="auto" r:id="rId64">
            <p14:nvContentPartPr>
              <p14:cNvPr id="1050160" name=""/>
              <p14:cNvContentPartPr/>
              <p14:nvPr/>
            </p14:nvContentPartPr>
            <p14:xfrm>
              <a:off x="7978495" y="6516239"/>
              <a:ext cx="694845" cy="249619"/>
            </p14:xfrm>
          </p:contentPart>
        </mc:Choice>
        <mc:Fallback>
          <p:sp>
            <p:nvSpPr>
              <p:cNvPr id="1050160" name=""/>
              <p:cNvSpPr/>
              <p:nvPr/>
            </p:nvSpPr>
            <p:spPr>
              <a:xfrm>
                <a:off x="7978495" y="6516239"/>
                <a:ext cx="694845" cy="249619"/>
              </a:xfrm>
            </p:spPr>
          </p:sp>
        </mc:Fallback>
      </mc:AlternateContent>
      <mc:AlternateContent xmlns:mc="http://schemas.openxmlformats.org/markup-compatibility/2006">
        <mc:Choice xmlns:p14="http://schemas.microsoft.com/office/powerpoint/2010/main" Requires="p14">
          <p:contentPart p14:bwMode="auto" r:id="rId65">
            <p14:nvContentPartPr>
              <p14:cNvPr id="1050161" name=""/>
              <p14:cNvContentPartPr/>
              <p14:nvPr/>
            </p14:nvContentPartPr>
            <p14:xfrm>
              <a:off x="8825729" y="6521520"/>
              <a:ext cx="689303" cy="226597"/>
            </p14:xfrm>
          </p:contentPart>
        </mc:Choice>
        <mc:Fallback>
          <p:sp>
            <p:nvSpPr>
              <p:cNvPr id="1050161" name=""/>
              <p:cNvSpPr/>
              <p:nvPr/>
            </p:nvSpPr>
            <p:spPr>
              <a:xfrm>
                <a:off x="8825729" y="6521520"/>
                <a:ext cx="689303" cy="226597"/>
              </a:xfrm>
            </p:spPr>
          </p:sp>
        </mc:Fallback>
      </mc:AlternateContent>
      <mc:AlternateContent xmlns:mc="http://schemas.openxmlformats.org/markup-compatibility/2006">
        <mc:Choice xmlns:p14="http://schemas.microsoft.com/office/powerpoint/2010/main" Requires="p14">
          <p:contentPart p14:bwMode="auto" r:id="rId66">
            <p14:nvContentPartPr>
              <p14:cNvPr id="1050162" name=""/>
              <p14:cNvContentPartPr/>
              <p14:nvPr/>
            </p14:nvContentPartPr>
            <p14:xfrm>
              <a:off x="9723031" y="6438910"/>
              <a:ext cx="207514" cy="458202"/>
            </p14:xfrm>
          </p:contentPart>
        </mc:Choice>
        <mc:Fallback>
          <p:sp>
            <p:nvSpPr>
              <p:cNvPr id="1050162" name=""/>
              <p:cNvSpPr/>
              <p:nvPr/>
            </p:nvSpPr>
            <p:spPr>
              <a:xfrm>
                <a:off x="9723031" y="6438910"/>
                <a:ext cx="207514" cy="458202"/>
              </a:xfrm>
            </p:spPr>
          </p:sp>
        </mc:Fallback>
      </mc:AlternateContent>
      <mc:AlternateContent xmlns:mc="http://schemas.openxmlformats.org/markup-compatibility/2006">
        <mc:Choice xmlns:p14="http://schemas.microsoft.com/office/powerpoint/2010/main" Requires="p14">
          <p:contentPart p14:bwMode="auto" r:id="rId67">
            <p14:nvContentPartPr>
              <p14:cNvPr id="1050163" name=""/>
              <p14:cNvContentPartPr/>
              <p14:nvPr/>
            </p14:nvContentPartPr>
            <p14:xfrm>
              <a:off x="9969896" y="6307630"/>
              <a:ext cx="1136709" cy="461716"/>
            </p14:xfrm>
          </p:contentPart>
        </mc:Choice>
        <mc:Fallback>
          <p:sp>
            <p:nvSpPr>
              <p:cNvPr id="1050163" name=""/>
              <p:cNvSpPr/>
              <p:nvPr/>
            </p:nvSpPr>
            <p:spPr>
              <a:xfrm>
                <a:off x="9969896" y="6307630"/>
                <a:ext cx="1136709" cy="461716"/>
              </a:xfrm>
            </p:spPr>
          </p:sp>
        </mc:Fallback>
      </mc:AlternateContent>
      <mc:AlternateContent xmlns:mc="http://schemas.openxmlformats.org/markup-compatibility/2006">
        <mc:Choice xmlns:p14="http://schemas.microsoft.com/office/powerpoint/2010/main" Requires="p14">
          <p:contentPart p14:bwMode="auto" r:id="rId68">
            <p14:nvContentPartPr>
              <p14:cNvPr id="1050164" name=""/>
              <p14:cNvContentPartPr/>
              <p14:nvPr/>
            </p14:nvContentPartPr>
            <p14:xfrm>
              <a:off x="10682523" y="6310401"/>
              <a:ext cx="67825" cy="108065"/>
            </p14:xfrm>
          </p:contentPart>
        </mc:Choice>
        <mc:Fallback>
          <p:sp>
            <p:nvSpPr>
              <p:cNvPr id="1050164" name=""/>
              <p:cNvSpPr/>
              <p:nvPr/>
            </p:nvSpPr>
            <p:spPr>
              <a:xfrm>
                <a:off x="10682523" y="6310401"/>
                <a:ext cx="67825" cy="108065"/>
              </a:xfrm>
            </p:spPr>
          </p:sp>
        </mc:Fallback>
      </mc:AlternateContent>
      <mc:AlternateContent xmlns:mc="http://schemas.openxmlformats.org/markup-compatibility/2006">
        <mc:Choice xmlns:p14="http://schemas.microsoft.com/office/powerpoint/2010/main" Requires="p14">
          <p:contentPart p14:bwMode="auto" r:id="rId69">
            <p14:nvContentPartPr>
              <p14:cNvPr id="1050165" name=""/>
              <p14:cNvContentPartPr/>
              <p14:nvPr/>
            </p14:nvContentPartPr>
            <p14:xfrm>
              <a:off x="11192138" y="6362661"/>
              <a:ext cx="319928" cy="441827"/>
            </p14:xfrm>
          </p:contentPart>
        </mc:Choice>
        <mc:Fallback>
          <p:sp>
            <p:nvSpPr>
              <p:cNvPr id="1050165" name=""/>
              <p:cNvSpPr/>
              <p:nvPr/>
            </p:nvSpPr>
            <p:spPr>
              <a:xfrm>
                <a:off x="11192138" y="6362661"/>
                <a:ext cx="319928" cy="441827"/>
              </a:xfrm>
            </p:spPr>
          </p:sp>
        </mc:Fallback>
      </mc:AlternateContent>
      <mc:AlternateContent xmlns:mc="http://schemas.openxmlformats.org/markup-compatibility/2006">
        <mc:Choice xmlns:p14="http://schemas.microsoft.com/office/powerpoint/2010/main" Requires="p14">
          <p:contentPart p14:bwMode="auto" r:id="rId70">
            <p14:nvContentPartPr>
              <p14:cNvPr id="1050166" name=""/>
              <p14:cNvContentPartPr/>
              <p14:nvPr/>
            </p14:nvContentPartPr>
            <p14:xfrm>
              <a:off x="11606027" y="6377835"/>
              <a:ext cx="358292" cy="584390"/>
            </p14:xfrm>
          </p:contentPart>
        </mc:Choice>
        <mc:Fallback>
          <p:sp>
            <p:nvSpPr>
              <p:cNvPr id="1050166" name=""/>
              <p:cNvSpPr/>
              <p:nvPr/>
            </p:nvSpPr>
            <p:spPr>
              <a:xfrm>
                <a:off x="11606027" y="6377835"/>
                <a:ext cx="358292" cy="584390"/>
              </a:xfrm>
            </p:spPr>
          </p:sp>
        </mc:Fallback>
      </mc:AlternateContent>
      <mc:AlternateContent xmlns:mc="http://schemas.openxmlformats.org/markup-compatibility/2006">
        <mc:Choice xmlns:p14="http://schemas.microsoft.com/office/powerpoint/2010/main" Requires="p14">
          <p:contentPart p14:bwMode="auto" r:id="rId71">
            <p14:nvContentPartPr>
              <p14:cNvPr id="1050167" name=""/>
              <p14:cNvContentPartPr/>
              <p14:nvPr/>
            </p14:nvContentPartPr>
            <p14:xfrm>
              <a:off x="12067915" y="6492715"/>
              <a:ext cx="2302" cy="360727"/>
            </p14:xfrm>
          </p:contentPart>
        </mc:Choice>
        <mc:Fallback>
          <p:sp>
            <p:nvSpPr>
              <p:cNvPr id="1050167" name=""/>
              <p:cNvSpPr/>
              <p:nvPr/>
            </p:nvSpPr>
            <p:spPr>
              <a:xfrm>
                <a:off x="12067915" y="6492715"/>
                <a:ext cx="2302" cy="360727"/>
              </a:xfrm>
            </p:spPr>
          </p:sp>
        </mc:Fallback>
      </mc:AlternateContent>
      <mc:AlternateContent xmlns:mc="http://schemas.openxmlformats.org/markup-compatibility/2006">
        <mc:Choice xmlns:p14="http://schemas.microsoft.com/office/powerpoint/2010/main" Requires="p14">
          <p:contentPart p14:bwMode="auto" r:id="rId72">
            <p14:nvContentPartPr>
              <p14:cNvPr id="1050168" name=""/>
              <p14:cNvContentPartPr/>
              <p14:nvPr/>
            </p14:nvContentPartPr>
            <p14:xfrm>
              <a:off x="12025157" y="6472568"/>
              <a:ext cx="118483" cy="46276"/>
            </p14:xfrm>
          </p:contentPart>
        </mc:Choice>
        <mc:Fallback>
          <p:sp>
            <p:nvSpPr>
              <p:cNvPr id="1050168" name=""/>
              <p:cNvSpPr/>
              <p:nvPr/>
            </p:nvSpPr>
            <p:spPr>
              <a:xfrm>
                <a:off x="12025157" y="6472568"/>
                <a:ext cx="118483" cy="46276"/>
              </a:xfrm>
            </p:spPr>
          </p:sp>
        </mc:Fallback>
      </mc:AlternateContent>
      <mc:AlternateContent xmlns:mc="http://schemas.openxmlformats.org/markup-compatibility/2006">
        <mc:Choice xmlns:p14="http://schemas.microsoft.com/office/powerpoint/2010/main" Requires="p14">
          <p:contentPart p14:bwMode="auto" r:id="rId73">
            <p14:nvContentPartPr>
              <p14:cNvPr id="1050169" name=""/>
              <p14:cNvContentPartPr/>
              <p14:nvPr/>
            </p14:nvContentPartPr>
            <p14:xfrm>
              <a:off x="12119646" y="6163125"/>
              <a:ext cx="17161" cy="170015"/>
            </p14:xfrm>
          </p:contentPart>
        </mc:Choice>
        <mc:Fallback>
          <p:sp>
            <p:nvSpPr>
              <p:cNvPr id="1050169" name=""/>
              <p:cNvSpPr/>
              <p:nvPr/>
            </p:nvSpPr>
            <p:spPr>
              <a:xfrm>
                <a:off x="12119646" y="6163125"/>
                <a:ext cx="17161" cy="170015"/>
              </a:xfrm>
            </p:spPr>
          </p:sp>
        </mc:Fallback>
      </mc:AlternateContent>
      <mc:AlternateContent xmlns:mc="http://schemas.openxmlformats.org/markup-compatibility/2006">
        <mc:Choice xmlns:p14="http://schemas.microsoft.com/office/powerpoint/2010/main" Requires="p14">
          <p:contentPart p14:bwMode="auto" r:id="rId74">
            <p14:nvContentPartPr>
              <p14:cNvPr id="1050170" name=""/>
              <p14:cNvContentPartPr/>
              <p14:nvPr/>
            </p14:nvContentPartPr>
            <p14:xfrm>
              <a:off x="11775885" y="6523629"/>
              <a:ext cx="79840" cy="171640"/>
            </p14:xfrm>
          </p:contentPart>
        </mc:Choice>
        <mc:Fallback>
          <p:sp>
            <p:nvSpPr>
              <p:cNvPr id="1050170" name=""/>
              <p:cNvSpPr/>
              <p:nvPr/>
            </p:nvSpPr>
            <p:spPr>
              <a:xfrm>
                <a:off x="11775885" y="6523629"/>
                <a:ext cx="79840" cy="171640"/>
              </a:xfrm>
            </p:spPr>
          </p:sp>
        </mc:Fallback>
      </mc:AlternateContent>
      <mc:AlternateContent xmlns:mc="http://schemas.openxmlformats.org/markup-compatibility/2006">
        <mc:Choice xmlns:p14="http://schemas.microsoft.com/office/powerpoint/2010/main" Requires="p14">
          <p:contentPart p14:bwMode="auto" r:id="rId75">
            <p14:nvContentPartPr>
              <p14:cNvPr id="1050171" name=""/>
              <p14:cNvContentPartPr/>
              <p14:nvPr/>
            </p14:nvContentPartPr>
            <p14:xfrm>
              <a:off x="11717408" y="6440456"/>
              <a:ext cx="77070" cy="103924"/>
            </p14:xfrm>
          </p:contentPart>
        </mc:Choice>
        <mc:Fallback>
          <p:sp>
            <p:nvSpPr>
              <p:cNvPr id="1050171" name=""/>
              <p:cNvSpPr/>
              <p:nvPr/>
            </p:nvSpPr>
            <p:spPr>
              <a:xfrm>
                <a:off x="11717408" y="6440456"/>
                <a:ext cx="77070" cy="103924"/>
              </a:xfrm>
            </p:spPr>
          </p:sp>
        </mc:Fallback>
      </mc:AlternateContent>
      <mc:AlternateContent xmlns:mc="http://schemas.openxmlformats.org/markup-compatibility/2006">
        <mc:Choice xmlns:p14="http://schemas.microsoft.com/office/powerpoint/2010/main" Requires="p14">
          <p:contentPart p14:bwMode="auto" r:id="rId76">
            <p14:nvContentPartPr>
              <p14:cNvPr id="1050172" name=""/>
              <p14:cNvContentPartPr/>
              <p14:nvPr/>
            </p14:nvContentPartPr>
            <p14:xfrm>
              <a:off x="3929653" y="5114971"/>
              <a:ext cx="296113" cy="156893"/>
            </p14:xfrm>
          </p:contentPart>
        </mc:Choice>
        <mc:Fallback>
          <p:sp>
            <p:nvSpPr>
              <p:cNvPr id="1050172" name=""/>
              <p:cNvSpPr/>
              <p:nvPr/>
            </p:nvSpPr>
            <p:spPr>
              <a:xfrm>
                <a:off x="3929653" y="5114971"/>
                <a:ext cx="296113" cy="156893"/>
              </a:xfrm>
            </p:spPr>
          </p:sp>
        </mc:Fallback>
      </mc:AlternateContent>
      <mc:AlternateContent xmlns:mc="http://schemas.openxmlformats.org/markup-compatibility/2006">
        <mc:Choice xmlns:p14="http://schemas.microsoft.com/office/powerpoint/2010/main" Requires="p14">
          <p:contentPart p14:bwMode="auto" r:id="rId77">
            <p14:nvContentPartPr>
              <p14:cNvPr id="1050173" name=""/>
              <p14:cNvContentPartPr/>
              <p14:nvPr/>
            </p14:nvContentPartPr>
            <p14:xfrm>
              <a:off x="5222237" y="5106063"/>
              <a:ext cx="247778" cy="136977"/>
            </p14:xfrm>
          </p:contentPart>
        </mc:Choice>
        <mc:Fallback>
          <p:sp>
            <p:nvSpPr>
              <p:cNvPr id="1050173" name=""/>
              <p:cNvSpPr/>
              <p:nvPr/>
            </p:nvSpPr>
            <p:spPr>
              <a:xfrm>
                <a:off x="5222237" y="5106063"/>
                <a:ext cx="247778" cy="136977"/>
              </a:xfrm>
            </p:spPr>
          </p:sp>
        </mc:Fallback>
      </mc:AlternateContent>
      <mc:AlternateContent xmlns:mc="http://schemas.openxmlformats.org/markup-compatibility/2006">
        <mc:Choice xmlns:p14="http://schemas.microsoft.com/office/powerpoint/2010/main" Requires="p14">
          <p:contentPart p14:bwMode="auto" r:id="rId78">
            <p14:nvContentPartPr>
              <p14:cNvPr id="1050174" name=""/>
              <p14:cNvContentPartPr/>
              <p14:nvPr/>
            </p14:nvContentPartPr>
            <p14:xfrm>
              <a:off x="4032257" y="5168197"/>
              <a:ext cx="36294" cy="24271"/>
            </p14:xfrm>
          </p:contentPart>
        </mc:Choice>
        <mc:Fallback>
          <p:sp>
            <p:nvSpPr>
              <p:cNvPr id="1050174" name=""/>
              <p:cNvSpPr/>
              <p:nvPr/>
            </p:nvSpPr>
            <p:spPr>
              <a:xfrm>
                <a:off x="4032257" y="5168197"/>
                <a:ext cx="36294" cy="24271"/>
              </a:xfrm>
            </p:spPr>
          </p:sp>
        </mc:Fallback>
      </mc:AlternateContent>
      <mc:AlternateContent xmlns:mc="http://schemas.openxmlformats.org/markup-compatibility/2006">
        <mc:Choice xmlns:p14="http://schemas.microsoft.com/office/powerpoint/2010/main" Requires="p14">
          <p:contentPart p14:bwMode="auto" r:id="rId79">
            <p14:nvContentPartPr>
              <p14:cNvPr id="1050244" name=""/>
              <p14:cNvContentPartPr/>
              <p14:nvPr/>
            </p14:nvContentPartPr>
            <p14:xfrm>
              <a:off x="7893544" y="5253636"/>
              <a:ext cx="107638" cy="117972"/>
            </p14:xfrm>
          </p:contentPart>
        </mc:Choice>
        <mc:Fallback>
          <p:sp>
            <p:nvSpPr>
              <p:cNvPr id="1050244" name=""/>
              <p:cNvSpPr/>
              <p:nvPr/>
            </p:nvSpPr>
            <p:spPr>
              <a:xfrm>
                <a:off x="7893544" y="5253636"/>
                <a:ext cx="107638" cy="117972"/>
              </a:xfrm>
            </p:spPr>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49010" name="TextBox 2"/>
          <p:cNvSpPr txBox="1"/>
          <p:nvPr/>
        </p:nvSpPr>
        <p:spPr>
          <a:xfrm>
            <a:off x="331305" y="1738066"/>
            <a:ext cx="11198087" cy="1513839"/>
          </a:xfrm>
          <a:prstGeom prst="rect"/>
          <a:noFill/>
        </p:spPr>
        <p:txBody>
          <a:bodyPr wrap="square">
            <a:spAutoFit/>
          </a:bodyPr>
          <a:p>
            <a:pPr algn="just"/>
            <a:r>
              <a:rPr baseline="0" b="0" dirty="0" sz="2400" i="0" lang="fr-FR" strike="noStrike" u="none">
                <a:latin typeface="Cambria" panose="02040503050406030204" pitchFamily="18" charset="0"/>
              </a:rPr>
              <a:t>Il est important de noter que les forces d’inertie ne sont pas dues à une interaction particulière. Elles ne sont donc pas considérées comme des forces réelles au même titre que les autres forces, même si leurs effets physiques sont réels.</a:t>
            </a:r>
            <a:endParaRPr dirty="0" sz="2400" lang="fr-FR"/>
          </a:p>
        </p:txBody>
      </p:sp>
      <p:sp>
        <p:nvSpPr>
          <p:cNvPr id="1049011" name="TextBox 3"/>
          <p:cNvSpPr txBox="1">
            <a:spLocks noChangeAspect="1" noMove="1" noResize="1" noRot="1" noAdjustHandles="1" noEditPoints="1" noChangeArrowheads="1" noChangeShapeType="1" noTextEdit="1"/>
          </p:cNvSpPr>
          <p:nvPr/>
        </p:nvSpPr>
        <p:spPr>
          <a:xfrm>
            <a:off x="496957" y="599950"/>
            <a:ext cx="5433393" cy="437492"/>
          </a:xfrm>
          <a:prstGeom prst="rect"/>
          <a:blipFill>
            <a:blip xmlns:r="http://schemas.openxmlformats.org/officeDocument/2006/relationships" r:embed="rId1"/>
            <a:stretch>
              <a:fillRect r="-561" b="-19444"/>
            </a:stretch>
          </a:blipFill>
        </p:spPr>
        <p:txBody>
          <a:bodyPr/>
          <a:p>
            <a:r>
              <a:rPr sz="2000" lang="fr-FR">
                <a:noFill/>
              </a:rPr>
              <a:t> </a:t>
            </a:r>
          </a:p>
        </p:txBody>
      </p:sp>
      <p:sp>
        <p:nvSpPr>
          <p:cNvPr id="1049012" name="TextBox 4"/>
          <p:cNvSpPr txBox="1">
            <a:spLocks noChangeAspect="1" noMove="1" noResize="1" noRot="1" noAdjustHandles="1" noEditPoints="1" noChangeArrowheads="1" noChangeShapeType="1" noTextEdit="1"/>
          </p:cNvSpPr>
          <p:nvPr/>
        </p:nvSpPr>
        <p:spPr>
          <a:xfrm>
            <a:off x="496956" y="1045038"/>
            <a:ext cx="5433393" cy="437492"/>
          </a:xfrm>
          <a:prstGeom prst="rect"/>
          <a:blipFill>
            <a:blip xmlns:r="http://schemas.openxmlformats.org/officeDocument/2006/relationships" r:embed="rId2"/>
            <a:stretch>
              <a:fillRect b="-19444"/>
            </a:stretch>
          </a:blipFill>
        </p:spPr>
        <p:txBody>
          <a:bodyPr/>
          <a:p>
            <a:r>
              <a:rPr lang="fr-FR">
                <a:noFill/>
              </a:rPr>
              <a:t> </a:t>
            </a:r>
          </a:p>
        </p:txBody>
      </p:sp>
      <mc:AlternateContent xmlns:mc="http://schemas.openxmlformats.org/markup-compatibility/2006">
        <mc:Choice xmlns:p14="http://schemas.microsoft.com/office/powerpoint/2010/main" Requires="p14">
          <p:contentPart p14:bwMode="auto" r:id="rId3">
            <p14:nvContentPartPr>
              <p14:cNvPr id="1050175" name=""/>
              <p14:cNvContentPartPr/>
              <p14:nvPr/>
            </p14:nvContentPartPr>
            <p14:xfrm>
              <a:off x="250086" y="1674173"/>
              <a:ext cx="1698352" cy="1775026"/>
            </p14:xfrm>
          </p:contentPart>
        </mc:Choice>
        <mc:Fallback>
          <p:sp>
            <p:nvSpPr>
              <p:cNvPr id="1050175" name=""/>
              <p:cNvSpPr/>
              <p:nvPr/>
            </p:nvSpPr>
            <p:spPr>
              <a:xfrm>
                <a:off x="250086" y="1674173"/>
                <a:ext cx="1698352" cy="1775026"/>
              </a:xfrm>
            </p:spPr>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92" name=""/>
        <p:cNvGrpSpPr/>
        <p:nvPr/>
      </p:nvGrpSpPr>
      <p:grpSpPr>
        <a:xfrm>
          <a:off x="0" y="0"/>
          <a:ext cx="0" cy="0"/>
          <a:chOff x="0" y="0"/>
          <a:chExt cx="0" cy="0"/>
        </a:xfrm>
      </p:grpSpPr>
      <p:sp>
        <p:nvSpPr>
          <p:cNvPr id="1049013" name="TextBox 3"/>
          <p:cNvSpPr txBox="1">
            <a:spLocks noChangeAspect="1" noMove="1" noResize="1" noRot="1" noAdjustHandles="1" noEditPoints="1" noChangeArrowheads="1" noChangeShapeType="1" noTextEdit="1"/>
          </p:cNvSpPr>
          <p:nvPr/>
        </p:nvSpPr>
        <p:spPr>
          <a:xfrm>
            <a:off x="279706" y="149902"/>
            <a:ext cx="5402633" cy="523220"/>
          </a:xfrm>
          <a:prstGeom prst="rect"/>
          <a:blipFill>
            <a:blip xmlns:r="http://schemas.openxmlformats.org/officeDocument/2006/relationships" r:embed="rId1"/>
            <a:stretch>
              <a:fillRect l="-2483" t="-12941" b="-40000"/>
            </a:stretch>
          </a:blipFill>
        </p:spPr>
        <p:txBody>
          <a:bodyPr/>
          <a:p>
            <a:r>
              <a:rPr lang="fr-FR">
                <a:noFill/>
              </a:rPr>
              <a:t> </a:t>
            </a:r>
          </a:p>
        </p:txBody>
      </p:sp>
      <p:sp>
        <p:nvSpPr>
          <p:cNvPr id="1049014" name="TextBox 5"/>
          <p:cNvSpPr txBox="1">
            <a:spLocks noChangeAspect="1" noMove="1" noResize="1" noRot="1" noAdjustHandles="1" noEditPoints="1" noChangeArrowheads="1" noChangeShapeType="1" noTextEdit="1"/>
          </p:cNvSpPr>
          <p:nvPr/>
        </p:nvSpPr>
        <p:spPr>
          <a:xfrm>
            <a:off x="279706" y="803643"/>
            <a:ext cx="3626698" cy="523220"/>
          </a:xfrm>
          <a:prstGeom prst="rect"/>
          <a:blipFill>
            <a:blip xmlns:r="http://schemas.openxmlformats.org/officeDocument/2006/relationships" r:embed="rId2"/>
            <a:stretch>
              <a:fillRect l="-3193" t="-12791" b="-38372"/>
            </a:stretch>
          </a:blipFill>
        </p:spPr>
        <p:txBody>
          <a:bodyPr/>
          <a:p>
            <a:r>
              <a:rPr lang="fr-FR">
                <a:noFill/>
              </a:rPr>
              <a:t> </a:t>
            </a:r>
          </a:p>
        </p:txBody>
      </p:sp>
      <p:sp>
        <p:nvSpPr>
          <p:cNvPr id="1049015" name="TextBox 6"/>
          <p:cNvSpPr txBox="1">
            <a:spLocks noChangeAspect="1" noMove="1" noResize="1" noRot="1" noAdjustHandles="1" noEditPoints="1" noChangeArrowheads="1" noChangeShapeType="1" noTextEdit="1"/>
          </p:cNvSpPr>
          <p:nvPr/>
        </p:nvSpPr>
        <p:spPr>
          <a:xfrm>
            <a:off x="704537" y="1457384"/>
            <a:ext cx="1695592" cy="534570"/>
          </a:xfrm>
          <a:prstGeom prst="rect"/>
          <a:blipFill>
            <a:blip xmlns:r="http://schemas.openxmlformats.org/officeDocument/2006/relationships" r:embed="rId3"/>
            <a:stretch>
              <a:fillRect b="-6818"/>
            </a:stretch>
          </a:blipFill>
        </p:spPr>
        <p:txBody>
          <a:bodyPr/>
          <a:p>
            <a:r>
              <a:rPr lang="fr-FR">
                <a:noFill/>
              </a:rPr>
              <a:t> </a:t>
            </a:r>
          </a:p>
        </p:txBody>
      </p:sp>
      <p:sp>
        <p:nvSpPr>
          <p:cNvPr id="1049016" name="TextBox 7"/>
          <p:cNvSpPr txBox="1">
            <a:spLocks noChangeAspect="1" noMove="1" noResize="1" noRot="1" noAdjustHandles="1" noEditPoints="1" noChangeArrowheads="1" noChangeShapeType="1" noTextEdit="1"/>
          </p:cNvSpPr>
          <p:nvPr/>
        </p:nvSpPr>
        <p:spPr>
          <a:xfrm>
            <a:off x="2981022" y="1509225"/>
            <a:ext cx="504945" cy="430887"/>
          </a:xfrm>
          <a:prstGeom prst="rect"/>
          <a:blipFill>
            <a:blip xmlns:r="http://schemas.openxmlformats.org/officeDocument/2006/relationships" r:embed="rId4"/>
            <a:stretch>
              <a:fillRect/>
            </a:stretch>
          </a:blipFill>
        </p:spPr>
        <p:txBody>
          <a:bodyPr/>
          <a:p>
            <a:r>
              <a:rPr lang="fr-FR">
                <a:noFill/>
              </a:rPr>
              <a:t> </a:t>
            </a:r>
          </a:p>
        </p:txBody>
      </p:sp>
      <p:sp>
        <p:nvSpPr>
          <p:cNvPr id="1049017" name="TextBox 8"/>
          <p:cNvSpPr txBox="1">
            <a:spLocks noChangeAspect="1" noMove="1" noResize="1" noRot="1" noAdjustHandles="1" noEditPoints="1" noChangeArrowheads="1" noChangeShapeType="1" noTextEdit="1"/>
          </p:cNvSpPr>
          <p:nvPr/>
        </p:nvSpPr>
        <p:spPr>
          <a:xfrm>
            <a:off x="3851947" y="1457384"/>
            <a:ext cx="5359031" cy="534570"/>
          </a:xfrm>
          <a:prstGeom prst="rect"/>
          <a:blipFill>
            <a:blip xmlns:r="http://schemas.openxmlformats.org/officeDocument/2006/relationships" r:embed="rId5"/>
            <a:stretch>
              <a:fillRect b="-6818"/>
            </a:stretch>
          </a:blipFill>
        </p:spPr>
        <p:txBody>
          <a:bodyPr/>
          <a:p>
            <a:r>
              <a:rPr lang="fr-FR">
                <a:noFill/>
              </a:rPr>
              <a:t> </a:t>
            </a:r>
          </a:p>
        </p:txBody>
      </p:sp>
      <p:sp>
        <p:nvSpPr>
          <p:cNvPr id="1049018" name="TextBox 9"/>
          <p:cNvSpPr txBox="1">
            <a:spLocks noChangeAspect="1" noMove="1" noResize="1" noRot="1" noAdjustHandles="1" noEditPoints="1" noChangeArrowheads="1" noChangeShapeType="1" noTextEdit="1"/>
          </p:cNvSpPr>
          <p:nvPr/>
        </p:nvSpPr>
        <p:spPr>
          <a:xfrm>
            <a:off x="9412274" y="1561067"/>
            <a:ext cx="504945" cy="430887"/>
          </a:xfrm>
          <a:prstGeom prst="rect"/>
          <a:blipFill>
            <a:blip xmlns:r="http://schemas.openxmlformats.org/officeDocument/2006/relationships" r:embed="rId6"/>
            <a:stretch>
              <a:fillRect/>
            </a:stretch>
          </a:blipFill>
        </p:spPr>
        <p:txBody>
          <a:bodyPr/>
          <a:p>
            <a:r>
              <a:rPr lang="fr-FR">
                <a:noFill/>
              </a:rPr>
              <a:t> </a:t>
            </a:r>
          </a:p>
        </p:txBody>
      </p:sp>
      <p:sp>
        <p:nvSpPr>
          <p:cNvPr id="1049019" name="TextBox 11"/>
          <p:cNvSpPr txBox="1">
            <a:spLocks noChangeAspect="1" noMove="1" noResize="1" noRot="1" noAdjustHandles="1" noEditPoints="1" noChangeArrowheads="1" noChangeShapeType="1" noTextEdit="1"/>
          </p:cNvSpPr>
          <p:nvPr/>
        </p:nvSpPr>
        <p:spPr>
          <a:xfrm>
            <a:off x="9929117" y="1457384"/>
            <a:ext cx="1695592" cy="578300"/>
          </a:xfrm>
          <a:prstGeom prst="rect"/>
          <a:blipFill>
            <a:blip xmlns:r="http://schemas.openxmlformats.org/officeDocument/2006/relationships" r:embed="rId7"/>
            <a:stretch>
              <a:fillRect/>
            </a:stretch>
          </a:blipFill>
        </p:spPr>
        <p:txBody>
          <a:bodyPr/>
          <a:p>
            <a:r>
              <a:rPr lang="fr-FR">
                <a:noFill/>
              </a:rPr>
              <a:t> </a:t>
            </a:r>
          </a:p>
        </p:txBody>
      </p:sp>
      <p:sp>
        <p:nvSpPr>
          <p:cNvPr id="1049020" name="TextBox 13"/>
          <p:cNvSpPr txBox="1">
            <a:spLocks noChangeAspect="1" noMove="1" noResize="1" noRot="1" noAdjustHandles="1" noEditPoints="1" noChangeArrowheads="1" noChangeShapeType="1" noTextEdit="1"/>
          </p:cNvSpPr>
          <p:nvPr/>
        </p:nvSpPr>
        <p:spPr>
          <a:xfrm>
            <a:off x="495843" y="2353924"/>
            <a:ext cx="2112980" cy="665695"/>
          </a:xfrm>
          <a:prstGeom prst="rect"/>
          <a:blipFill>
            <a:blip xmlns:r="http://schemas.openxmlformats.org/officeDocument/2006/relationships" r:embed="rId8"/>
            <a:stretch>
              <a:fillRect/>
            </a:stretch>
          </a:blipFill>
        </p:spPr>
        <p:txBody>
          <a:bodyPr/>
          <a:p>
            <a:r>
              <a:rPr lang="fr-FR">
                <a:noFill/>
              </a:rPr>
              <a:t> </a:t>
            </a:r>
          </a:p>
        </p:txBody>
      </p:sp>
      <p:sp>
        <p:nvSpPr>
          <p:cNvPr id="1049021" name="TextBox 14"/>
          <p:cNvSpPr txBox="1">
            <a:spLocks noChangeAspect="1" noMove="1" noResize="1" noRot="1" noAdjustHandles="1" noEditPoints="1" noChangeArrowheads="1" noChangeShapeType="1" noTextEdit="1"/>
          </p:cNvSpPr>
          <p:nvPr/>
        </p:nvSpPr>
        <p:spPr>
          <a:xfrm>
            <a:off x="2949769" y="2471327"/>
            <a:ext cx="504945" cy="430887"/>
          </a:xfrm>
          <a:prstGeom prst="rect"/>
          <a:blipFill>
            <a:blip xmlns:r="http://schemas.openxmlformats.org/officeDocument/2006/relationships" r:embed="rId9"/>
            <a:stretch>
              <a:fillRect/>
            </a:stretch>
          </a:blipFill>
        </p:spPr>
        <p:txBody>
          <a:bodyPr/>
          <a:p>
            <a:r>
              <a:rPr lang="fr-FR">
                <a:noFill/>
              </a:rPr>
              <a:t> </a:t>
            </a:r>
          </a:p>
        </p:txBody>
      </p:sp>
      <p:sp>
        <p:nvSpPr>
          <p:cNvPr id="1049022" name="TextBox 16"/>
          <p:cNvSpPr txBox="1">
            <a:spLocks noChangeAspect="1" noMove="1" noResize="1" noRot="1" noAdjustHandles="1" noEditPoints="1" noChangeArrowheads="1" noChangeShapeType="1" noTextEdit="1"/>
          </p:cNvSpPr>
          <p:nvPr/>
        </p:nvSpPr>
        <p:spPr>
          <a:xfrm>
            <a:off x="3729553" y="2322824"/>
            <a:ext cx="3905571" cy="727892"/>
          </a:xfrm>
          <a:prstGeom prst="rect"/>
          <a:blipFill>
            <a:blip xmlns:r="http://schemas.openxmlformats.org/officeDocument/2006/relationships" r:embed="rId10"/>
            <a:stretch>
              <a:fillRect/>
            </a:stretch>
          </a:blipFill>
        </p:spPr>
        <p:txBody>
          <a:bodyPr/>
          <a:p>
            <a:r>
              <a:rPr lang="fr-FR">
                <a:noFill/>
              </a:rPr>
              <a:t> </a:t>
            </a:r>
          </a:p>
        </p:txBody>
      </p:sp>
      <p:sp>
        <p:nvSpPr>
          <p:cNvPr id="1049023" name="TextBox 17"/>
          <p:cNvSpPr txBox="1">
            <a:spLocks noChangeAspect="1" noMove="1" noResize="1" noRot="1" noAdjustHandles="1" noEditPoints="1" noChangeArrowheads="1" noChangeShapeType="1" noTextEdit="1"/>
          </p:cNvSpPr>
          <p:nvPr/>
        </p:nvSpPr>
        <p:spPr>
          <a:xfrm>
            <a:off x="279706" y="3381586"/>
            <a:ext cx="4672882" cy="523220"/>
          </a:xfrm>
          <a:prstGeom prst="rect"/>
          <a:blipFill>
            <a:blip xmlns:r="http://schemas.openxmlformats.org/officeDocument/2006/relationships" r:embed="rId11"/>
            <a:stretch>
              <a:fillRect l="-2480" t="-12791" b="-38372"/>
            </a:stretch>
          </a:blipFill>
        </p:spPr>
        <p:txBody>
          <a:bodyPr/>
          <a:p>
            <a:r>
              <a:rPr lang="fr-FR">
                <a:noFill/>
              </a:rPr>
              <a:t> </a:t>
            </a:r>
          </a:p>
        </p:txBody>
      </p:sp>
      <p:cxnSp>
        <p:nvCxnSpPr>
          <p:cNvPr id="3145800" name="Straight Arrow Connector 19"/>
          <p:cNvCxnSpPr>
            <a:cxnSpLocks/>
          </p:cNvCxnSpPr>
          <p:nvPr/>
        </p:nvCxnSpPr>
        <p:spPr>
          <a:xfrm flipV="1">
            <a:off x="8889167" y="3237875"/>
            <a:ext cx="0" cy="2533338"/>
          </a:xfrm>
          <a:prstGeom prst="straightConnector1"/>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01" name="Straight Arrow Connector 20"/>
          <p:cNvCxnSpPr>
            <a:cxnSpLocks/>
          </p:cNvCxnSpPr>
          <p:nvPr/>
        </p:nvCxnSpPr>
        <p:spPr>
          <a:xfrm>
            <a:off x="8889167" y="5771213"/>
            <a:ext cx="2305987" cy="0"/>
          </a:xfrm>
          <a:prstGeom prst="straightConnector1"/>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02" name="Straight Arrow Connector 22"/>
          <p:cNvCxnSpPr>
            <a:cxnSpLocks/>
          </p:cNvCxnSpPr>
          <p:nvPr/>
        </p:nvCxnSpPr>
        <p:spPr>
          <a:xfrm flipH="1">
            <a:off x="7884826" y="5771213"/>
            <a:ext cx="1004341" cy="659567"/>
          </a:xfrm>
          <a:prstGeom prst="straightConnector1"/>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03" name="Straight Arrow Connector 25"/>
          <p:cNvCxnSpPr>
            <a:cxnSpLocks/>
          </p:cNvCxnSpPr>
          <p:nvPr/>
        </p:nvCxnSpPr>
        <p:spPr>
          <a:xfrm>
            <a:off x="8889167" y="5771213"/>
            <a:ext cx="704538" cy="959371"/>
          </a:xfrm>
          <a:prstGeom prst="straightConnector1"/>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804" name="Straight Arrow Connector 28"/>
          <p:cNvCxnSpPr>
            <a:cxnSpLocks/>
          </p:cNvCxnSpPr>
          <p:nvPr/>
        </p:nvCxnSpPr>
        <p:spPr>
          <a:xfrm flipV="1">
            <a:off x="8889167" y="5111647"/>
            <a:ext cx="2098623" cy="659565"/>
          </a:xfrm>
          <a:prstGeom prst="straightConnector1"/>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9024" name="TextBox 32"/>
          <p:cNvSpPr txBox="1"/>
          <p:nvPr/>
        </p:nvSpPr>
        <p:spPr>
          <a:xfrm>
            <a:off x="8202184" y="3112000"/>
            <a:ext cx="690880" cy="447041"/>
          </a:xfrm>
          <a:prstGeom prst="rect"/>
          <a:noFill/>
        </p:spPr>
        <p:txBody>
          <a:bodyPr rtlCol="0" wrap="none">
            <a:spAutoFit/>
          </a:bodyPr>
          <a:p>
            <a:r>
              <a:rPr b="1" dirty="0" sz="2400" lang="fr-FR"/>
              <a:t>z, z’</a:t>
            </a:r>
          </a:p>
        </p:txBody>
      </p:sp>
      <p:sp>
        <p:nvSpPr>
          <p:cNvPr id="1049025" name="TextBox 33"/>
          <p:cNvSpPr txBox="1"/>
          <p:nvPr/>
        </p:nvSpPr>
        <p:spPr>
          <a:xfrm>
            <a:off x="7635124" y="5734619"/>
            <a:ext cx="325730" cy="461665"/>
          </a:xfrm>
          <a:prstGeom prst="rect"/>
          <a:noFill/>
        </p:spPr>
        <p:txBody>
          <a:bodyPr rtlCol="0" wrap="none">
            <a:spAutoFit/>
          </a:bodyPr>
          <a:p>
            <a:r>
              <a:rPr b="1" dirty="0" sz="2400" lang="fr-FR"/>
              <a:t>x</a:t>
            </a:r>
          </a:p>
        </p:txBody>
      </p:sp>
      <p:sp>
        <p:nvSpPr>
          <p:cNvPr id="1049026" name="TextBox 34"/>
          <p:cNvSpPr txBox="1"/>
          <p:nvPr/>
        </p:nvSpPr>
        <p:spPr>
          <a:xfrm>
            <a:off x="9553865" y="6298895"/>
            <a:ext cx="411138" cy="461665"/>
          </a:xfrm>
          <a:prstGeom prst="rect"/>
          <a:noFill/>
        </p:spPr>
        <p:txBody>
          <a:bodyPr rtlCol="0" wrap="none">
            <a:spAutoFit/>
          </a:bodyPr>
          <a:p>
            <a:r>
              <a:rPr b="1" dirty="0" sz="2400" lang="fr-FR"/>
              <a:t>x’</a:t>
            </a:r>
          </a:p>
        </p:txBody>
      </p:sp>
      <p:sp>
        <p:nvSpPr>
          <p:cNvPr id="1049027" name="TextBox 35"/>
          <p:cNvSpPr txBox="1"/>
          <p:nvPr/>
        </p:nvSpPr>
        <p:spPr>
          <a:xfrm>
            <a:off x="11195154" y="5558400"/>
            <a:ext cx="330540" cy="461665"/>
          </a:xfrm>
          <a:prstGeom prst="rect"/>
          <a:noFill/>
        </p:spPr>
        <p:txBody>
          <a:bodyPr rtlCol="0" wrap="none">
            <a:spAutoFit/>
          </a:bodyPr>
          <a:p>
            <a:r>
              <a:rPr b="1" dirty="0" sz="2400" lang="fr-FR"/>
              <a:t>y</a:t>
            </a:r>
          </a:p>
        </p:txBody>
      </p:sp>
      <p:sp>
        <p:nvSpPr>
          <p:cNvPr id="1049028" name="TextBox 36"/>
          <p:cNvSpPr txBox="1"/>
          <p:nvPr/>
        </p:nvSpPr>
        <p:spPr>
          <a:xfrm>
            <a:off x="10987790" y="4835918"/>
            <a:ext cx="386080" cy="447041"/>
          </a:xfrm>
          <a:prstGeom prst="rect"/>
          <a:noFill/>
        </p:spPr>
        <p:txBody>
          <a:bodyPr rtlCol="0" wrap="none">
            <a:spAutoFit/>
          </a:bodyPr>
          <a:p>
            <a:r>
              <a:rPr b="1" dirty="0" sz="2400" lang="fr-FR"/>
              <a:t>y’</a:t>
            </a:r>
          </a:p>
        </p:txBody>
      </p:sp>
      <p:sp>
        <p:nvSpPr>
          <p:cNvPr id="1049029" name="Arc 37"/>
          <p:cNvSpPr/>
          <p:nvPr/>
        </p:nvSpPr>
        <p:spPr>
          <a:xfrm rot="9216697">
            <a:off x="8477524" y="5345825"/>
            <a:ext cx="914400" cy="914400"/>
          </a:xfrm>
          <a:prstGeom prst="arc">
            <a:avLst>
              <a:gd name="adj1" fmla="val 15732343"/>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rtlCol="0"/>
          <a:p>
            <a:pPr algn="ctr"/>
            <a:endParaRPr lang="fr-FR"/>
          </a:p>
        </p:txBody>
      </p:sp>
      <p:sp>
        <p:nvSpPr>
          <p:cNvPr id="1049030" name="TextBox 38"/>
          <p:cNvSpPr txBox="1">
            <a:spLocks noChangeAspect="1" noMove="1" noResize="1" noRot="1" noAdjustHandles="1" noEditPoints="1" noChangeArrowheads="1" noChangeShapeType="1" noTextEdit="1"/>
          </p:cNvSpPr>
          <p:nvPr/>
        </p:nvSpPr>
        <p:spPr>
          <a:xfrm>
            <a:off x="8561061" y="6275292"/>
            <a:ext cx="519373" cy="430887"/>
          </a:xfrm>
          <a:prstGeom prst="rect"/>
          <a:blipFill>
            <a:blip xmlns:r="http://schemas.openxmlformats.org/officeDocument/2006/relationships" r:embed="rId12"/>
            <a:stretch>
              <a:fillRect/>
            </a:stretch>
          </a:blipFill>
        </p:spPr>
        <p:txBody>
          <a:bodyPr/>
          <a:p>
            <a:r>
              <a:rPr lang="fr-FR">
                <a:noFill/>
              </a:rPr>
              <a:t> </a:t>
            </a:r>
          </a:p>
        </p:txBody>
      </p:sp>
      <p:sp>
        <p:nvSpPr>
          <p:cNvPr id="1049031" name="Arc 39"/>
          <p:cNvSpPr/>
          <p:nvPr/>
        </p:nvSpPr>
        <p:spPr>
          <a:xfrm>
            <a:off x="8458737" y="3568958"/>
            <a:ext cx="953537" cy="299803"/>
          </a:xfrm>
          <a:prstGeom prst="arc">
            <a:avLst>
              <a:gd name="adj1" fmla="val 16200000"/>
              <a:gd name="adj2" fmla="val 13480437"/>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anchor="ctr" rtlCol="0"/>
          <a:p>
            <a:pPr algn="ctr"/>
            <a:endParaRPr lang="fr-FR"/>
          </a:p>
        </p:txBody>
      </p:sp>
      <p:sp>
        <p:nvSpPr>
          <p:cNvPr id="1049032" name="TextBox 41"/>
          <p:cNvSpPr txBox="1">
            <a:spLocks noChangeAspect="1" noMove="1" noResize="1" noRot="1" noAdjustHandles="1" noEditPoints="1" noChangeArrowheads="1" noChangeShapeType="1" noTextEdit="1"/>
          </p:cNvSpPr>
          <p:nvPr/>
        </p:nvSpPr>
        <p:spPr>
          <a:xfrm>
            <a:off x="6190529" y="3449498"/>
            <a:ext cx="2349707" cy="626903"/>
          </a:xfrm>
          <a:prstGeom prst="rect"/>
          <a:blipFill>
            <a:blip xmlns:r="http://schemas.openxmlformats.org/officeDocument/2006/relationships" r:embed="rId13"/>
            <a:stretch>
              <a:fillRect/>
            </a:stretch>
          </a:blipFill>
        </p:spPr>
        <p:txBody>
          <a:bodyPr/>
          <a:p>
            <a:r>
              <a:rPr lang="fr-FR">
                <a:noFill/>
              </a:rPr>
              <a:t> </a:t>
            </a:r>
          </a:p>
        </p:txBody>
      </p:sp>
      <p:sp>
        <p:nvSpPr>
          <p:cNvPr id="1049033" name="TextBox 43"/>
          <p:cNvSpPr txBox="1">
            <a:spLocks noChangeAspect="1" noMove="1" noResize="1" noRot="1" noAdjustHandles="1" noEditPoints="1" noChangeArrowheads="1" noChangeShapeType="1" noTextEdit="1"/>
          </p:cNvSpPr>
          <p:nvPr/>
        </p:nvSpPr>
        <p:spPr>
          <a:xfrm>
            <a:off x="10111812" y="3782789"/>
            <a:ext cx="908164" cy="523220"/>
          </a:xfrm>
          <a:prstGeom prst="rect"/>
          <a:blipFill>
            <a:blip xmlns:r="http://schemas.openxmlformats.org/officeDocument/2006/relationships" r:embed="rId14"/>
            <a:stretch>
              <a:fillRect/>
            </a:stretch>
          </a:blipFill>
        </p:spPr>
        <p:txBody>
          <a:bodyPr/>
          <a:p>
            <a:r>
              <a:rPr lang="fr-FR">
                <a:noFill/>
              </a:rPr>
              <a:t> </a:t>
            </a:r>
          </a:p>
        </p:txBody>
      </p:sp>
      <p:sp>
        <p:nvSpPr>
          <p:cNvPr id="1049034" name="TextBox 45"/>
          <p:cNvSpPr txBox="1">
            <a:spLocks noChangeAspect="1" noMove="1" noResize="1" noRot="1" noAdjustHandles="1" noEditPoints="1" noChangeArrowheads="1" noChangeShapeType="1" noTextEdit="1"/>
          </p:cNvSpPr>
          <p:nvPr/>
        </p:nvSpPr>
        <p:spPr>
          <a:xfrm>
            <a:off x="7852996" y="4267900"/>
            <a:ext cx="679855" cy="523220"/>
          </a:xfrm>
          <a:prstGeom prst="rect"/>
          <a:blipFill>
            <a:blip xmlns:r="http://schemas.openxmlformats.org/officeDocument/2006/relationships" r:embed="rId15"/>
            <a:stretch>
              <a:fillRect/>
            </a:stretch>
          </a:blipFill>
        </p:spPr>
        <p:txBody>
          <a:bodyPr/>
          <a:p>
            <a:r>
              <a:rPr lang="fr-FR">
                <a:noFill/>
              </a:rPr>
              <a:t> </a:t>
            </a:r>
          </a:p>
        </p:txBody>
      </p:sp>
      <p:sp>
        <p:nvSpPr>
          <p:cNvPr id="1049035" name="TextBox 46"/>
          <p:cNvSpPr txBox="1"/>
          <p:nvPr/>
        </p:nvSpPr>
        <p:spPr>
          <a:xfrm>
            <a:off x="8066480" y="5351149"/>
            <a:ext cx="826188" cy="461665"/>
          </a:xfrm>
          <a:prstGeom prst="rect"/>
          <a:noFill/>
        </p:spPr>
        <p:txBody>
          <a:bodyPr rtlCol="0" wrap="none">
            <a:spAutoFit/>
          </a:bodyPr>
          <a:p>
            <a:r>
              <a:rPr b="1" dirty="0" sz="2400" lang="fr-FR"/>
              <a:t>O, O’</a:t>
            </a:r>
          </a:p>
        </p:txBody>
      </p:sp>
      <p:sp>
        <p:nvSpPr>
          <p:cNvPr id="1049036" name="TextBox 47"/>
          <p:cNvSpPr txBox="1">
            <a:spLocks noChangeAspect="1" noMove="1" noResize="1" noRot="1" noAdjustHandles="1" noEditPoints="1" noChangeArrowheads="1" noChangeShapeType="1" noTextEdit="1"/>
          </p:cNvSpPr>
          <p:nvPr/>
        </p:nvSpPr>
        <p:spPr>
          <a:xfrm>
            <a:off x="600062" y="3889854"/>
            <a:ext cx="3597183" cy="626903"/>
          </a:xfrm>
          <a:prstGeom prst="rect"/>
          <a:blipFill>
            <a:blip xmlns:r="http://schemas.openxmlformats.org/officeDocument/2006/relationships" r:embed="rId16"/>
            <a:stretch>
              <a:fillRect/>
            </a:stretch>
          </a:blipFill>
        </p:spPr>
        <p:txBody>
          <a:bodyPr/>
          <a:p>
            <a:r>
              <a:rPr lang="fr-FR">
                <a:noFill/>
              </a:rPr>
              <a:t> </a:t>
            </a:r>
          </a:p>
        </p:txBody>
      </p:sp>
      <p:sp>
        <p:nvSpPr>
          <p:cNvPr id="1049037" name="Oval 48"/>
          <p:cNvSpPr/>
          <p:nvPr/>
        </p:nvSpPr>
        <p:spPr>
          <a:xfrm>
            <a:off x="9704559" y="4880570"/>
            <a:ext cx="54875" cy="45719"/>
          </a:xfrm>
          <a:prstGeom prst="ellipse"/>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FR"/>
          </a:p>
        </p:txBody>
      </p:sp>
      <p:sp>
        <p:nvSpPr>
          <p:cNvPr id="1049038" name="Oval 49"/>
          <p:cNvSpPr/>
          <p:nvPr/>
        </p:nvSpPr>
        <p:spPr>
          <a:xfrm>
            <a:off x="8856157" y="4224276"/>
            <a:ext cx="54875" cy="45719"/>
          </a:xfrm>
          <a:prstGeom prst="ellipse"/>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fr-FR"/>
          </a:p>
        </p:txBody>
      </p:sp>
      <p:cxnSp>
        <p:nvCxnSpPr>
          <p:cNvPr id="3145805" name="Straight Connector 51"/>
          <p:cNvCxnSpPr>
            <a:cxnSpLocks/>
            <a:stCxn id="1049038" idx="0"/>
            <a:endCxn id="1049037" idx="6"/>
          </p:cNvCxnSpPr>
          <p:nvPr/>
        </p:nvCxnSpPr>
        <p:spPr>
          <a:xfrm>
            <a:off x="8883595" y="4224276"/>
            <a:ext cx="875839" cy="679154"/>
          </a:xfrm>
          <a:prstGeom prst="line"/>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49039" name="TextBox 53"/>
          <p:cNvSpPr txBox="1"/>
          <p:nvPr/>
        </p:nvSpPr>
        <p:spPr>
          <a:xfrm>
            <a:off x="8470925" y="3951963"/>
            <a:ext cx="436880" cy="510540"/>
          </a:xfrm>
          <a:prstGeom prst="rect"/>
          <a:noFill/>
        </p:spPr>
        <p:txBody>
          <a:bodyPr rtlCol="0" wrap="none">
            <a:spAutoFit/>
          </a:bodyPr>
          <a:p>
            <a:r>
              <a:rPr b="1" dirty="0" sz="2800" lang="fr-FR"/>
              <a:t>H</a:t>
            </a:r>
          </a:p>
        </p:txBody>
      </p:sp>
      <p:sp>
        <p:nvSpPr>
          <p:cNvPr id="1049040" name="TextBox 54"/>
          <p:cNvSpPr txBox="1"/>
          <p:nvPr/>
        </p:nvSpPr>
        <p:spPr>
          <a:xfrm>
            <a:off x="9272623" y="4810731"/>
            <a:ext cx="498855" cy="523220"/>
          </a:xfrm>
          <a:prstGeom prst="rect"/>
          <a:noFill/>
        </p:spPr>
        <p:txBody>
          <a:bodyPr rtlCol="0" wrap="none">
            <a:spAutoFit/>
          </a:bodyPr>
          <a:p>
            <a:r>
              <a:rPr b="1" dirty="0" sz="2800" lang="fr-FR"/>
              <a:t>M</a:t>
            </a:r>
          </a:p>
        </p:txBody>
      </p:sp>
      <p:cxnSp>
        <p:nvCxnSpPr>
          <p:cNvPr id="3145806" name="Straight Arrow Connector 56"/>
          <p:cNvCxnSpPr>
            <a:cxnSpLocks/>
          </p:cNvCxnSpPr>
          <p:nvPr/>
        </p:nvCxnSpPr>
        <p:spPr>
          <a:xfrm flipH="1" flipV="1">
            <a:off x="9256854" y="4504072"/>
            <a:ext cx="484733" cy="387613"/>
          </a:xfrm>
          <a:prstGeom prst="straightConnector1"/>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49041" name="TextBox 58"/>
          <p:cNvSpPr txBox="1">
            <a:spLocks noChangeAspect="1" noMove="1" noResize="1" noRot="1" noAdjustHandles="1" noEditPoints="1" noChangeArrowheads="1" noChangeShapeType="1" noTextEdit="1"/>
          </p:cNvSpPr>
          <p:nvPr/>
        </p:nvSpPr>
        <p:spPr>
          <a:xfrm>
            <a:off x="9218109" y="4031243"/>
            <a:ext cx="609194" cy="523220"/>
          </a:xfrm>
          <a:prstGeom prst="rect"/>
          <a:blipFill>
            <a:blip xmlns:r="http://schemas.openxmlformats.org/officeDocument/2006/relationships" r:embed="rId17"/>
            <a:stretch>
              <a:fillRect/>
            </a:stretch>
          </a:blipFill>
        </p:spPr>
        <p:txBody>
          <a:bodyPr/>
          <a:p>
            <a:r>
              <a:rPr lang="fr-FR">
                <a:noFill/>
              </a:rPr>
              <a:t> </a:t>
            </a:r>
          </a:p>
        </p:txBody>
      </p:sp>
      <p:cxnSp>
        <p:nvCxnSpPr>
          <p:cNvPr id="3145807" name="Straight Arrow Connector 60"/>
          <p:cNvCxnSpPr>
            <a:cxnSpLocks/>
          </p:cNvCxnSpPr>
          <p:nvPr/>
        </p:nvCxnSpPr>
        <p:spPr>
          <a:xfrm>
            <a:off x="9741587" y="4894252"/>
            <a:ext cx="498855" cy="434787"/>
          </a:xfrm>
          <a:prstGeom prst="straightConnector1"/>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49042" name="TextBox 62"/>
          <p:cNvSpPr txBox="1">
            <a:spLocks noChangeAspect="1" noMove="1" noResize="1" noRot="1" noAdjustHandles="1" noEditPoints="1" noChangeArrowheads="1" noChangeShapeType="1" noTextEdit="1"/>
          </p:cNvSpPr>
          <p:nvPr/>
        </p:nvSpPr>
        <p:spPr>
          <a:xfrm>
            <a:off x="9899282" y="4530910"/>
            <a:ext cx="622538" cy="575479"/>
          </a:xfrm>
          <a:prstGeom prst="rect"/>
          <a:blipFill>
            <a:blip xmlns:r="http://schemas.openxmlformats.org/officeDocument/2006/relationships" r:embed="rId18"/>
            <a:stretch>
              <a:fillRect/>
            </a:stretch>
          </a:blipFill>
        </p:spPr>
        <p:txBody>
          <a:bodyPr/>
          <a:p>
            <a:r>
              <a:rPr lang="fr-FR">
                <a:noFill/>
              </a:rPr>
              <a:t> </a:t>
            </a:r>
          </a:p>
        </p:txBody>
      </p:sp>
      <p:sp>
        <p:nvSpPr>
          <p:cNvPr id="1049043" name="TextBox 64"/>
          <p:cNvSpPr txBox="1">
            <a:spLocks noChangeAspect="1" noMove="1" noResize="1" noRot="1" noAdjustHandles="1" noEditPoints="1" noChangeArrowheads="1" noChangeShapeType="1" noTextEdit="1"/>
          </p:cNvSpPr>
          <p:nvPr/>
        </p:nvSpPr>
        <p:spPr>
          <a:xfrm>
            <a:off x="609344" y="4646953"/>
            <a:ext cx="4343237" cy="575479"/>
          </a:xfrm>
          <a:prstGeom prst="rect"/>
          <a:blipFill>
            <a:blip xmlns:r="http://schemas.openxmlformats.org/officeDocument/2006/relationships" r:embed="rId19"/>
            <a:stretch>
              <a:fillRect/>
            </a:stretch>
          </a:blipFill>
        </p:spPr>
        <p:txBody>
          <a:bodyPr/>
          <a:p>
            <a:r>
              <a:rPr lang="fr-FR">
                <a:noFill/>
              </a:rPr>
              <a:t> </a:t>
            </a:r>
          </a:p>
        </p:txBody>
      </p:sp>
      <p:sp>
        <p:nvSpPr>
          <p:cNvPr id="1049044" name="TextBox 67"/>
          <p:cNvSpPr txBox="1">
            <a:spLocks noChangeAspect="1" noMove="1" noResize="1" noRot="1" noAdjustHandles="1" noEditPoints="1" noChangeArrowheads="1" noChangeShapeType="1" noTextEdit="1"/>
          </p:cNvSpPr>
          <p:nvPr/>
        </p:nvSpPr>
        <p:spPr>
          <a:xfrm>
            <a:off x="729263" y="5421167"/>
            <a:ext cx="5581185" cy="626903"/>
          </a:xfrm>
          <a:prstGeom prst="rect"/>
          <a:blipFill>
            <a:blip xmlns:r="http://schemas.openxmlformats.org/officeDocument/2006/relationships" r:embed="rId20"/>
            <a:stretch>
              <a:fillRect/>
            </a:stretch>
          </a:blipFill>
        </p:spPr>
        <p:txBody>
          <a:bodyPr/>
          <a:p>
            <a:r>
              <a:rPr lang="fr-FR">
                <a:noFill/>
              </a:rPr>
              <a:t> </a:t>
            </a:r>
          </a:p>
        </p:txBody>
      </p:sp>
      <mc:AlternateContent xmlns:mc="http://schemas.openxmlformats.org/markup-compatibility/2006">
        <mc:Choice xmlns:p14="http://schemas.microsoft.com/office/powerpoint/2010/main" Requires="p14">
          <p:contentPart p14:bwMode="auto" r:id="rId21">
            <p14:nvContentPartPr>
              <p14:cNvPr id="1050176" name=""/>
              <p14:cNvContentPartPr/>
              <p14:nvPr/>
            </p14:nvContentPartPr>
            <p14:xfrm>
              <a:off x="6801085" y="305336"/>
              <a:ext cx="305401" cy="436537"/>
            </p14:xfrm>
          </p:contentPart>
        </mc:Choice>
        <mc:Fallback>
          <p:sp>
            <p:nvSpPr>
              <p:cNvPr id="1050176" name=""/>
              <p:cNvSpPr/>
              <p:nvPr/>
            </p:nvSpPr>
            <p:spPr>
              <a:xfrm>
                <a:off x="6801085" y="305336"/>
                <a:ext cx="305401" cy="436537"/>
              </a:xfrm>
            </p:spPr>
          </p:sp>
        </mc:Fallback>
      </mc:AlternateContent>
      <mc:AlternateContent xmlns:mc="http://schemas.openxmlformats.org/markup-compatibility/2006">
        <mc:Choice xmlns:p14="http://schemas.microsoft.com/office/powerpoint/2010/main" Requires="p14">
          <p:contentPart p14:bwMode="auto" r:id="rId22">
            <p14:nvContentPartPr>
              <p14:cNvPr id="1050177" name=""/>
              <p14:cNvContentPartPr/>
              <p14:nvPr/>
            </p14:nvContentPartPr>
            <p14:xfrm>
              <a:off x="6934928" y="233392"/>
              <a:ext cx="356939" cy="449826"/>
            </p14:xfrm>
          </p:contentPart>
        </mc:Choice>
        <mc:Fallback>
          <p:sp>
            <p:nvSpPr>
              <p:cNvPr id="1050177" name=""/>
              <p:cNvSpPr/>
              <p:nvPr/>
            </p:nvSpPr>
            <p:spPr>
              <a:xfrm>
                <a:off x="6934928" y="233392"/>
                <a:ext cx="356939" cy="449826"/>
              </a:xfrm>
            </p:spPr>
          </p:sp>
        </mc:Fallback>
      </mc:AlternateContent>
      <mc:AlternateContent xmlns:mc="http://schemas.openxmlformats.org/markup-compatibility/2006">
        <mc:Choice xmlns:p14="http://schemas.microsoft.com/office/powerpoint/2010/main" Requires="p14">
          <p:contentPart p14:bwMode="auto" r:id="rId23">
            <p14:nvContentPartPr>
              <p14:cNvPr id="1050178" name=""/>
              <p14:cNvContentPartPr/>
              <p14:nvPr/>
            </p14:nvContentPartPr>
            <p14:xfrm>
              <a:off x="7164506" y="642943"/>
              <a:ext cx="218878" cy="341900"/>
            </p14:xfrm>
          </p:contentPart>
        </mc:Choice>
        <mc:Fallback>
          <p:sp>
            <p:nvSpPr>
              <p:cNvPr id="1050178" name=""/>
              <p:cNvSpPr/>
              <p:nvPr/>
            </p:nvSpPr>
            <p:spPr>
              <a:xfrm>
                <a:off x="7164506" y="642943"/>
                <a:ext cx="218878" cy="341900"/>
              </a:xfrm>
            </p:spPr>
          </p:sp>
        </mc:Fallback>
      </mc:AlternateContent>
      <mc:AlternateContent xmlns:mc="http://schemas.openxmlformats.org/markup-compatibility/2006">
        <mc:Choice xmlns:p14="http://schemas.microsoft.com/office/powerpoint/2010/main" Requires="p14">
          <p:contentPart p14:bwMode="auto" r:id="rId24">
            <p14:nvContentPartPr>
              <p14:cNvPr id="1050179" name=""/>
              <p14:cNvContentPartPr/>
              <p14:nvPr/>
            </p14:nvContentPartPr>
            <p14:xfrm>
              <a:off x="7435404" y="601279"/>
              <a:ext cx="181104" cy="143118"/>
            </p14:xfrm>
          </p:contentPart>
        </mc:Choice>
        <mc:Fallback>
          <p:sp>
            <p:nvSpPr>
              <p:cNvPr id="1050179" name=""/>
              <p:cNvSpPr/>
              <p:nvPr/>
            </p:nvSpPr>
            <p:spPr>
              <a:xfrm>
                <a:off x="7435404" y="601279"/>
                <a:ext cx="181104" cy="143118"/>
              </a:xfrm>
            </p:spPr>
          </p:sp>
        </mc:Fallback>
      </mc:AlternateContent>
      <mc:AlternateContent xmlns:mc="http://schemas.openxmlformats.org/markup-compatibility/2006">
        <mc:Choice xmlns:p14="http://schemas.microsoft.com/office/powerpoint/2010/main" Requires="p14">
          <p:contentPart p14:bwMode="auto" r:id="rId25">
            <p14:nvContentPartPr>
              <p14:cNvPr id="1050180" name=""/>
              <p14:cNvContentPartPr/>
              <p14:nvPr/>
            </p14:nvContentPartPr>
            <p14:xfrm>
              <a:off x="7664854" y="392039"/>
              <a:ext cx="173305" cy="346217"/>
            </p14:xfrm>
          </p:contentPart>
        </mc:Choice>
        <mc:Fallback>
          <p:sp>
            <p:nvSpPr>
              <p:cNvPr id="1050180" name=""/>
              <p:cNvSpPr/>
              <p:nvPr/>
            </p:nvSpPr>
            <p:spPr>
              <a:xfrm>
                <a:off x="7664854" y="392039"/>
                <a:ext cx="173305" cy="346217"/>
              </a:xfrm>
            </p:spPr>
          </p:sp>
        </mc:Fallback>
      </mc:AlternateContent>
      <mc:AlternateContent xmlns:mc="http://schemas.openxmlformats.org/markup-compatibility/2006">
        <mc:Choice xmlns:p14="http://schemas.microsoft.com/office/powerpoint/2010/main" Requires="p14">
          <p:contentPart p14:bwMode="auto" r:id="rId26">
            <p14:nvContentPartPr>
              <p14:cNvPr id="1050181" name=""/>
              <p14:cNvContentPartPr/>
              <p14:nvPr/>
            </p14:nvContentPartPr>
            <p14:xfrm>
              <a:off x="7877263" y="408964"/>
              <a:ext cx="517145" cy="372243"/>
            </p14:xfrm>
          </p:contentPart>
        </mc:Choice>
        <mc:Fallback>
          <p:sp>
            <p:nvSpPr>
              <p:cNvPr id="1050181" name=""/>
              <p:cNvSpPr/>
              <p:nvPr/>
            </p:nvSpPr>
            <p:spPr>
              <a:xfrm>
                <a:off x="7877263" y="408964"/>
                <a:ext cx="517145" cy="372243"/>
              </a:xfrm>
            </p:spPr>
          </p:sp>
        </mc:Fallback>
      </mc:AlternateContent>
      <mc:AlternateContent xmlns:mc="http://schemas.openxmlformats.org/markup-compatibility/2006">
        <mc:Choice xmlns:p14="http://schemas.microsoft.com/office/powerpoint/2010/main" Requires="p14">
          <p:contentPart p14:bwMode="auto" r:id="rId27">
            <p14:nvContentPartPr>
              <p14:cNvPr id="1050182" name=""/>
              <p14:cNvContentPartPr/>
              <p14:nvPr/>
            </p14:nvContentPartPr>
            <p14:xfrm>
              <a:off x="8211110" y="495964"/>
              <a:ext cx="75697" cy="81891"/>
            </p14:xfrm>
          </p:contentPart>
        </mc:Choice>
        <mc:Fallback>
          <p:sp>
            <p:nvSpPr>
              <p:cNvPr id="1050182" name=""/>
              <p:cNvSpPr/>
              <p:nvPr/>
            </p:nvSpPr>
            <p:spPr>
              <a:xfrm>
                <a:off x="8211110" y="495964"/>
                <a:ext cx="75697" cy="81891"/>
              </a:xfrm>
            </p:spPr>
          </p:sp>
        </mc:Fallback>
      </mc:AlternateContent>
      <mc:AlternateContent xmlns:mc="http://schemas.openxmlformats.org/markup-compatibility/2006">
        <mc:Choice xmlns:p14="http://schemas.microsoft.com/office/powerpoint/2010/main" Requires="p14">
          <p:contentPart p14:bwMode="auto" r:id="rId28">
            <p14:nvContentPartPr>
              <p14:cNvPr id="1050183" name=""/>
              <p14:cNvContentPartPr/>
              <p14:nvPr/>
            </p14:nvContentPartPr>
            <p14:xfrm>
              <a:off x="7807374" y="452315"/>
              <a:ext cx="68749" cy="41622"/>
            </p14:xfrm>
          </p:contentPart>
        </mc:Choice>
        <mc:Fallback>
          <p:sp>
            <p:nvSpPr>
              <p:cNvPr id="1050183" name=""/>
              <p:cNvSpPr/>
              <p:nvPr/>
            </p:nvSpPr>
            <p:spPr>
              <a:xfrm>
                <a:off x="7807374" y="452315"/>
                <a:ext cx="68749" cy="41622"/>
              </a:xfrm>
            </p:spPr>
          </p:sp>
        </mc:Fallback>
      </mc:AlternateContent>
      <mc:AlternateContent xmlns:mc="http://schemas.openxmlformats.org/markup-compatibility/2006">
        <mc:Choice xmlns:p14="http://schemas.microsoft.com/office/powerpoint/2010/main" Requires="p14">
          <p:contentPart p14:bwMode="auto" r:id="rId29">
            <p14:nvContentPartPr>
              <p14:cNvPr id="1050184" name=""/>
              <p14:cNvContentPartPr/>
              <p14:nvPr/>
            </p14:nvContentPartPr>
            <p14:xfrm>
              <a:off x="8773998" y="599592"/>
              <a:ext cx="308276" cy="26426"/>
            </p14:xfrm>
          </p:contentPart>
        </mc:Choice>
        <mc:Fallback>
          <p:sp>
            <p:nvSpPr>
              <p:cNvPr id="1050184" name=""/>
              <p:cNvSpPr/>
              <p:nvPr/>
            </p:nvSpPr>
            <p:spPr>
              <a:xfrm>
                <a:off x="8773998" y="599592"/>
                <a:ext cx="308276" cy="26426"/>
              </a:xfrm>
            </p:spPr>
          </p:sp>
        </mc:Fallback>
      </mc:AlternateContent>
      <mc:AlternateContent xmlns:mc="http://schemas.openxmlformats.org/markup-compatibility/2006">
        <mc:Choice xmlns:p14="http://schemas.microsoft.com/office/powerpoint/2010/main" Requires="p14">
          <p:contentPart p14:bwMode="auto" r:id="rId30">
            <p14:nvContentPartPr>
              <p14:cNvPr id="1050185" name=""/>
              <p14:cNvContentPartPr/>
              <p14:nvPr/>
            </p14:nvContentPartPr>
            <p14:xfrm>
              <a:off x="9039517" y="435391"/>
              <a:ext cx="191134" cy="267828"/>
            </p14:xfrm>
          </p:contentPart>
        </mc:Choice>
        <mc:Fallback>
          <p:sp>
            <p:nvSpPr>
              <p:cNvPr id="1050185" name=""/>
              <p:cNvSpPr/>
              <p:nvPr/>
            </p:nvSpPr>
            <p:spPr>
              <a:xfrm>
                <a:off x="9039517" y="435391"/>
                <a:ext cx="191134" cy="267828"/>
              </a:xfrm>
            </p:spPr>
          </p:sp>
        </mc:Fallback>
      </mc:AlternateContent>
      <mc:AlternateContent xmlns:mc="http://schemas.openxmlformats.org/markup-compatibility/2006">
        <mc:Choice xmlns:p14="http://schemas.microsoft.com/office/powerpoint/2010/main" Requires="p14">
          <p:contentPart p14:bwMode="auto" r:id="rId31">
            <p14:nvContentPartPr>
              <p14:cNvPr id="1050186" name=""/>
              <p14:cNvContentPartPr/>
              <p14:nvPr/>
            </p14:nvContentPartPr>
            <p14:xfrm>
              <a:off x="8722794" y="496201"/>
              <a:ext cx="397596" cy="25298"/>
            </p14:xfrm>
          </p:contentPart>
        </mc:Choice>
        <mc:Fallback>
          <p:sp>
            <p:nvSpPr>
              <p:cNvPr id="1050186" name=""/>
              <p:cNvSpPr/>
              <p:nvPr/>
            </p:nvSpPr>
            <p:spPr>
              <a:xfrm>
                <a:off x="8722794" y="496201"/>
                <a:ext cx="397596" cy="25298"/>
              </a:xfrm>
            </p:spPr>
          </p:sp>
        </mc:Fallback>
      </mc:AlternateContent>
      <mc:AlternateContent xmlns:mc="http://schemas.openxmlformats.org/markup-compatibility/2006">
        <mc:Choice xmlns:p14="http://schemas.microsoft.com/office/powerpoint/2010/main" Requires="p14">
          <p:contentPart p14:bwMode="auto" r:id="rId32">
            <p14:nvContentPartPr>
              <p14:cNvPr id="1050187" name=""/>
              <p14:cNvContentPartPr/>
              <p14:nvPr/>
            </p14:nvContentPartPr>
            <p14:xfrm>
              <a:off x="9376100" y="313650"/>
              <a:ext cx="142196" cy="453805"/>
            </p14:xfrm>
          </p:contentPart>
        </mc:Choice>
        <mc:Fallback>
          <p:sp>
            <p:nvSpPr>
              <p:cNvPr id="1050187" name=""/>
              <p:cNvSpPr/>
              <p:nvPr/>
            </p:nvSpPr>
            <p:spPr>
              <a:xfrm>
                <a:off x="9376100" y="313650"/>
                <a:ext cx="142196" cy="453805"/>
              </a:xfrm>
            </p:spPr>
          </p:sp>
        </mc:Fallback>
      </mc:AlternateContent>
      <mc:AlternateContent xmlns:mc="http://schemas.openxmlformats.org/markup-compatibility/2006">
        <mc:Choice xmlns:p14="http://schemas.microsoft.com/office/powerpoint/2010/main" Requires="p14">
          <p:contentPart p14:bwMode="auto" r:id="rId33">
            <p14:nvContentPartPr>
              <p14:cNvPr id="1050188" name=""/>
              <p14:cNvContentPartPr/>
              <p14:nvPr/>
            </p14:nvContentPartPr>
            <p14:xfrm>
              <a:off x="9424335" y="244398"/>
              <a:ext cx="360556" cy="518497"/>
            </p14:xfrm>
          </p:contentPart>
        </mc:Choice>
        <mc:Fallback>
          <p:sp>
            <p:nvSpPr>
              <p:cNvPr id="1050188" name=""/>
              <p:cNvSpPr/>
              <p:nvPr/>
            </p:nvSpPr>
            <p:spPr>
              <a:xfrm>
                <a:off x="9424335" y="244398"/>
                <a:ext cx="360556" cy="518497"/>
              </a:xfrm>
            </p:spPr>
          </p:sp>
        </mc:Fallback>
      </mc:AlternateContent>
      <mc:AlternateContent xmlns:mc="http://schemas.openxmlformats.org/markup-compatibility/2006">
        <mc:Choice xmlns:p14="http://schemas.microsoft.com/office/powerpoint/2010/main" Requires="p14">
          <p:contentPart p14:bwMode="auto" r:id="rId34">
            <p14:nvContentPartPr>
              <p14:cNvPr id="1050189" name=""/>
              <p14:cNvContentPartPr/>
              <p14:nvPr/>
            </p14:nvContentPartPr>
            <p14:xfrm>
              <a:off x="9703027" y="616813"/>
              <a:ext cx="153327" cy="255975"/>
            </p14:xfrm>
          </p:contentPart>
        </mc:Choice>
        <mc:Fallback>
          <p:sp>
            <p:nvSpPr>
              <p:cNvPr id="1050189" name=""/>
              <p:cNvSpPr/>
              <p:nvPr/>
            </p:nvSpPr>
            <p:spPr>
              <a:xfrm>
                <a:off x="9703027" y="616813"/>
                <a:ext cx="153327" cy="255975"/>
              </a:xfrm>
            </p:spPr>
          </p:sp>
        </mc:Fallback>
      </mc:AlternateContent>
      <mc:AlternateContent xmlns:mc="http://schemas.openxmlformats.org/markup-compatibility/2006">
        <mc:Choice xmlns:p14="http://schemas.microsoft.com/office/powerpoint/2010/main" Requires="p14">
          <p:contentPart p14:bwMode="auto" r:id="rId35">
            <p14:nvContentPartPr>
              <p14:cNvPr id="1050190" name=""/>
              <p14:cNvContentPartPr/>
              <p14:nvPr/>
            </p14:nvContentPartPr>
            <p14:xfrm>
              <a:off x="9950712" y="640557"/>
              <a:ext cx="391795" cy="195298"/>
            </p14:xfrm>
          </p:contentPart>
        </mc:Choice>
        <mc:Fallback>
          <p:sp>
            <p:nvSpPr>
              <p:cNvPr id="1050190" name=""/>
              <p:cNvSpPr/>
              <p:nvPr/>
            </p:nvSpPr>
            <p:spPr>
              <a:xfrm>
                <a:off x="9950712" y="640557"/>
                <a:ext cx="391795" cy="195298"/>
              </a:xfrm>
            </p:spPr>
          </p:sp>
        </mc:Fallback>
      </mc:AlternateContent>
      <mc:AlternateContent xmlns:mc="http://schemas.openxmlformats.org/markup-compatibility/2006">
        <mc:Choice xmlns:p14="http://schemas.microsoft.com/office/powerpoint/2010/main" Requires="p14">
          <p:contentPart p14:bwMode="auto" r:id="rId36">
            <p14:nvContentPartPr>
              <p14:cNvPr id="1050191" name=""/>
              <p14:cNvContentPartPr/>
              <p14:nvPr/>
            </p14:nvContentPartPr>
            <p14:xfrm>
              <a:off x="9959688" y="218336"/>
              <a:ext cx="37915" cy="131235"/>
            </p14:xfrm>
          </p:contentPart>
        </mc:Choice>
        <mc:Fallback>
          <p:sp>
            <p:nvSpPr>
              <p:cNvPr id="1050191" name=""/>
              <p:cNvSpPr/>
              <p:nvPr/>
            </p:nvSpPr>
            <p:spPr>
              <a:xfrm>
                <a:off x="9959688" y="218336"/>
                <a:ext cx="37915" cy="131235"/>
              </a:xfrm>
            </p:spPr>
          </p:sp>
        </mc:Fallback>
      </mc:AlternateContent>
      <mc:AlternateContent xmlns:mc="http://schemas.openxmlformats.org/markup-compatibility/2006">
        <mc:Choice xmlns:p14="http://schemas.microsoft.com/office/powerpoint/2010/main" Requires="p14">
          <p:contentPart p14:bwMode="auto" r:id="rId37">
            <p14:nvContentPartPr>
              <p14:cNvPr id="1050192" name=""/>
              <p14:cNvContentPartPr/>
              <p14:nvPr/>
            </p14:nvContentPartPr>
            <p14:xfrm>
              <a:off x="10427239" y="569602"/>
              <a:ext cx="259329" cy="524653"/>
            </p14:xfrm>
          </p:contentPart>
        </mc:Choice>
        <mc:Fallback>
          <p:sp>
            <p:nvSpPr>
              <p:cNvPr id="1050192" name=""/>
              <p:cNvSpPr/>
              <p:nvPr/>
            </p:nvSpPr>
            <p:spPr>
              <a:xfrm>
                <a:off x="10427239" y="569602"/>
                <a:ext cx="259329" cy="524653"/>
              </a:xfrm>
            </p:spPr>
          </p:sp>
        </mc:Fallback>
      </mc:AlternateContent>
      <mc:AlternateContent xmlns:mc="http://schemas.openxmlformats.org/markup-compatibility/2006">
        <mc:Choice xmlns:p14="http://schemas.microsoft.com/office/powerpoint/2010/main" Requires="p14">
          <p:contentPart p14:bwMode="auto" r:id="rId38">
            <p14:nvContentPartPr>
              <p14:cNvPr id="1050193" name=""/>
              <p14:cNvContentPartPr/>
              <p14:nvPr/>
            </p14:nvContentPartPr>
            <p14:xfrm>
              <a:off x="10692534" y="651554"/>
              <a:ext cx="178436" cy="189874"/>
            </p14:xfrm>
          </p:contentPart>
        </mc:Choice>
        <mc:Fallback>
          <p:sp>
            <p:nvSpPr>
              <p:cNvPr id="1050193" name=""/>
              <p:cNvSpPr/>
              <p:nvPr/>
            </p:nvSpPr>
            <p:spPr>
              <a:xfrm>
                <a:off x="10692534" y="651554"/>
                <a:ext cx="178436" cy="189874"/>
              </a:xfrm>
            </p:spPr>
          </p:sp>
        </mc:Fallback>
      </mc:AlternateContent>
      <mc:AlternateContent xmlns:mc="http://schemas.openxmlformats.org/markup-compatibility/2006">
        <mc:Choice xmlns:p14="http://schemas.microsoft.com/office/powerpoint/2010/main" Requires="p14">
          <p:contentPart p14:bwMode="auto" r:id="rId39">
            <p14:nvContentPartPr>
              <p14:cNvPr id="1050194" name=""/>
              <p14:cNvContentPartPr/>
              <p14:nvPr/>
            </p14:nvContentPartPr>
            <p14:xfrm>
              <a:off x="10898520" y="400650"/>
              <a:ext cx="172477" cy="366091"/>
            </p14:xfrm>
          </p:contentPart>
        </mc:Choice>
        <mc:Fallback>
          <p:sp>
            <p:nvSpPr>
              <p:cNvPr id="1050194" name=""/>
              <p:cNvSpPr/>
              <p:nvPr/>
            </p:nvSpPr>
            <p:spPr>
              <a:xfrm>
                <a:off x="10898520" y="400650"/>
                <a:ext cx="172477" cy="366091"/>
              </a:xfrm>
            </p:spPr>
          </p:sp>
        </mc:Fallback>
      </mc:AlternateContent>
      <mc:AlternateContent xmlns:mc="http://schemas.openxmlformats.org/markup-compatibility/2006">
        <mc:Choice xmlns:p14="http://schemas.microsoft.com/office/powerpoint/2010/main" Requires="p14">
          <p:contentPart p14:bwMode="auto" r:id="rId40">
            <p14:nvContentPartPr>
              <p14:cNvPr id="1050195" name=""/>
              <p14:cNvContentPartPr/>
              <p14:nvPr/>
            </p14:nvContentPartPr>
            <p14:xfrm>
              <a:off x="11045952" y="539018"/>
              <a:ext cx="46984" cy="195490"/>
            </p14:xfrm>
          </p:contentPart>
        </mc:Choice>
        <mc:Fallback>
          <p:sp>
            <p:nvSpPr>
              <p:cNvPr id="1050195" name=""/>
              <p:cNvSpPr/>
              <p:nvPr/>
            </p:nvSpPr>
            <p:spPr>
              <a:xfrm>
                <a:off x="11045952" y="539018"/>
                <a:ext cx="46984" cy="195490"/>
              </a:xfrm>
            </p:spPr>
          </p:sp>
        </mc:Fallback>
      </mc:AlternateContent>
      <mc:AlternateContent xmlns:mc="http://schemas.openxmlformats.org/markup-compatibility/2006">
        <mc:Choice xmlns:p14="http://schemas.microsoft.com/office/powerpoint/2010/main" Requires="p14">
          <p:contentPart p14:bwMode="auto" r:id="rId41">
            <p14:nvContentPartPr>
              <p14:cNvPr id="1050196" name=""/>
              <p14:cNvContentPartPr/>
              <p14:nvPr/>
            </p14:nvContentPartPr>
            <p14:xfrm>
              <a:off x="11118274" y="443705"/>
              <a:ext cx="17420" cy="95313"/>
            </p14:xfrm>
          </p:contentPart>
        </mc:Choice>
        <mc:Fallback>
          <p:sp>
            <p:nvSpPr>
              <p:cNvPr id="1050196" name=""/>
              <p:cNvSpPr/>
              <p:nvPr/>
            </p:nvSpPr>
            <p:spPr>
              <a:xfrm>
                <a:off x="11118274" y="443705"/>
                <a:ext cx="17420" cy="95313"/>
              </a:xfrm>
            </p:spPr>
          </p:sp>
        </mc:Fallback>
      </mc:AlternateContent>
      <mc:AlternateContent xmlns:mc="http://schemas.openxmlformats.org/markup-compatibility/2006">
        <mc:Choice xmlns:p14="http://schemas.microsoft.com/office/powerpoint/2010/main" Requires="p14">
          <p:contentPart p14:bwMode="auto" r:id="rId42">
            <p14:nvContentPartPr>
              <p14:cNvPr id="1050197" name=""/>
              <p14:cNvContentPartPr/>
              <p14:nvPr/>
            </p14:nvContentPartPr>
            <p14:xfrm>
              <a:off x="11150019" y="374223"/>
              <a:ext cx="148259" cy="410121"/>
            </p14:xfrm>
          </p:contentPart>
        </mc:Choice>
        <mc:Fallback>
          <p:sp>
            <p:nvSpPr>
              <p:cNvPr id="1050197" name=""/>
              <p:cNvSpPr/>
              <p:nvPr/>
            </p:nvSpPr>
            <p:spPr>
              <a:xfrm>
                <a:off x="11150019" y="374223"/>
                <a:ext cx="148259" cy="410121"/>
              </a:xfrm>
            </p:spPr>
          </p:sp>
        </mc:Fallback>
      </mc:AlternateContent>
      <mc:AlternateContent xmlns:mc="http://schemas.openxmlformats.org/markup-compatibility/2006">
        <mc:Choice xmlns:p14="http://schemas.microsoft.com/office/powerpoint/2010/main" Requires="p14">
          <p:contentPart p14:bwMode="auto" r:id="rId43">
            <p14:nvContentPartPr>
              <p14:cNvPr id="1050198" name=""/>
              <p14:cNvContentPartPr/>
              <p14:nvPr/>
            </p14:nvContentPartPr>
            <p14:xfrm>
              <a:off x="11278731" y="557491"/>
              <a:ext cx="599381" cy="319750"/>
            </p14:xfrm>
          </p:contentPart>
        </mc:Choice>
        <mc:Fallback>
          <p:sp>
            <p:nvSpPr>
              <p:cNvPr id="1050198" name=""/>
              <p:cNvSpPr/>
              <p:nvPr/>
            </p:nvSpPr>
            <p:spPr>
              <a:xfrm>
                <a:off x="11278731" y="557491"/>
                <a:ext cx="599381" cy="319750"/>
              </a:xfrm>
            </p:spPr>
          </p:sp>
        </mc:Fallback>
      </mc:AlternateContent>
      <mc:AlternateContent xmlns:mc="http://schemas.openxmlformats.org/markup-compatibility/2006">
        <mc:Choice xmlns:p14="http://schemas.microsoft.com/office/powerpoint/2010/main" Requires="p14">
          <p:contentPart p14:bwMode="auto" r:id="rId44">
            <p14:nvContentPartPr>
              <p14:cNvPr id="1050199" name=""/>
              <p14:cNvContentPartPr/>
              <p14:nvPr/>
            </p14:nvContentPartPr>
            <p14:xfrm>
              <a:off x="11583122" y="357002"/>
              <a:ext cx="83083" cy="107708"/>
            </p14:xfrm>
          </p:contentPart>
        </mc:Choice>
        <mc:Fallback>
          <p:sp>
            <p:nvSpPr>
              <p:cNvPr id="1050199" name=""/>
              <p:cNvSpPr/>
              <p:nvPr/>
            </p:nvSpPr>
            <p:spPr>
              <a:xfrm>
                <a:off x="11583122" y="357002"/>
                <a:ext cx="83083" cy="107708"/>
              </a:xfrm>
            </p:spPr>
          </p:sp>
        </mc:Fallback>
      </mc:AlternateContent>
      <mc:AlternateContent xmlns:mc="http://schemas.openxmlformats.org/markup-compatibility/2006">
        <mc:Choice xmlns:p14="http://schemas.microsoft.com/office/powerpoint/2010/main" Requires="p14">
          <p:contentPart p14:bwMode="auto" r:id="rId45">
            <p14:nvContentPartPr>
              <p14:cNvPr id="1050200" name=""/>
              <p14:cNvContentPartPr/>
              <p14:nvPr/>
            </p14:nvContentPartPr>
            <p14:xfrm>
              <a:off x="6857825" y="1396842"/>
              <a:ext cx="778609" cy="719752"/>
            </p14:xfrm>
          </p:contentPart>
        </mc:Choice>
        <mc:Fallback>
          <p:sp>
            <p:nvSpPr>
              <p:cNvPr id="1050200" name=""/>
              <p:cNvSpPr/>
              <p:nvPr/>
            </p:nvSpPr>
            <p:spPr>
              <a:xfrm>
                <a:off x="6857825" y="1396842"/>
                <a:ext cx="778609" cy="719752"/>
              </a:xfrm>
            </p:spPr>
          </p:sp>
        </mc:Fallback>
      </mc:AlternateContent>
      <mc:AlternateContent xmlns:mc="http://schemas.openxmlformats.org/markup-compatibility/2006">
        <mc:Choice xmlns:p14="http://schemas.microsoft.com/office/powerpoint/2010/main" Requires="p14">
          <p:contentPart p14:bwMode="auto" r:id="rId46">
            <p14:nvContentPartPr>
              <p14:cNvPr id="1050201" name=""/>
              <p14:cNvContentPartPr/>
              <p14:nvPr/>
            </p14:nvContentPartPr>
            <p14:xfrm>
              <a:off x="7447457" y="1344084"/>
              <a:ext cx="308416" cy="174202"/>
            </p14:xfrm>
          </p:contentPart>
        </mc:Choice>
        <mc:Fallback>
          <p:sp>
            <p:nvSpPr>
              <p:cNvPr id="1050201" name=""/>
              <p:cNvSpPr/>
              <p:nvPr/>
            </p:nvSpPr>
            <p:spPr>
              <a:xfrm>
                <a:off x="7447457" y="1344084"/>
                <a:ext cx="308416" cy="174202"/>
              </a:xfrm>
            </p:spPr>
          </p:sp>
        </mc:Fallback>
      </mc:AlternateContent>
      <mc:AlternateContent xmlns:mc="http://schemas.openxmlformats.org/markup-compatibility/2006">
        <mc:Choice xmlns:p14="http://schemas.microsoft.com/office/powerpoint/2010/main" Requires="p14">
          <p:contentPart p14:bwMode="auto" r:id="rId47">
            <p14:nvContentPartPr>
              <p14:cNvPr id="1050202" name=""/>
              <p14:cNvContentPartPr/>
              <p14:nvPr/>
            </p14:nvContentPartPr>
            <p14:xfrm>
              <a:off x="7850222" y="1249566"/>
              <a:ext cx="251711" cy="151125"/>
            </p14:xfrm>
          </p:contentPart>
        </mc:Choice>
        <mc:Fallback>
          <p:sp>
            <p:nvSpPr>
              <p:cNvPr id="1050202" name=""/>
              <p:cNvSpPr/>
              <p:nvPr/>
            </p:nvSpPr>
            <p:spPr>
              <a:xfrm>
                <a:off x="7850222" y="1249566"/>
                <a:ext cx="251711" cy="151125"/>
              </a:xfrm>
            </p:spPr>
          </p:sp>
        </mc:Fallback>
      </mc:AlternateContent>
      <mc:AlternateContent xmlns:mc="http://schemas.openxmlformats.org/markup-compatibility/2006">
        <mc:Choice xmlns:p14="http://schemas.microsoft.com/office/powerpoint/2010/main" Requires="p14">
          <p:contentPart p14:bwMode="auto" r:id="rId48">
            <p14:nvContentPartPr>
              <p14:cNvPr id="1050203" name=""/>
              <p14:cNvContentPartPr/>
              <p14:nvPr/>
            </p14:nvContentPartPr>
            <p14:xfrm>
              <a:off x="7883707" y="1128123"/>
              <a:ext cx="300130" cy="25745"/>
            </p14:xfrm>
          </p:contentPart>
        </mc:Choice>
        <mc:Fallback>
          <p:sp>
            <p:nvSpPr>
              <p:cNvPr id="1050203" name=""/>
              <p:cNvSpPr/>
              <p:nvPr/>
            </p:nvSpPr>
            <p:spPr>
              <a:xfrm>
                <a:off x="7883707" y="1128123"/>
                <a:ext cx="300130" cy="25745"/>
              </a:xfrm>
            </p:spPr>
          </p:sp>
        </mc:Fallback>
      </mc:AlternateContent>
      <mc:AlternateContent xmlns:mc="http://schemas.openxmlformats.org/markup-compatibility/2006">
        <mc:Choice xmlns:p14="http://schemas.microsoft.com/office/powerpoint/2010/main" Requires="p14">
          <p:contentPart p14:bwMode="auto" r:id="rId49">
            <p14:nvContentPartPr>
              <p14:cNvPr id="1050204" name=""/>
              <p14:cNvContentPartPr/>
              <p14:nvPr/>
            </p14:nvContentPartPr>
            <p14:xfrm>
              <a:off x="8029699" y="1041717"/>
              <a:ext cx="170825" cy="141431"/>
            </p14:xfrm>
          </p:contentPart>
        </mc:Choice>
        <mc:Fallback>
          <p:sp>
            <p:nvSpPr>
              <p:cNvPr id="1050204" name=""/>
              <p:cNvSpPr/>
              <p:nvPr/>
            </p:nvSpPr>
            <p:spPr>
              <a:xfrm>
                <a:off x="8029699" y="1041717"/>
                <a:ext cx="170825" cy="141431"/>
              </a:xfrm>
            </p:spPr>
          </p:sp>
        </mc:Fallback>
      </mc:AlternateContent>
      <mc:AlternateContent xmlns:mc="http://schemas.openxmlformats.org/markup-compatibility/2006">
        <mc:Choice xmlns:p14="http://schemas.microsoft.com/office/powerpoint/2010/main" Requires="p14">
          <p:contentPart p14:bwMode="auto" r:id="rId50">
            <p14:nvContentPartPr>
              <p14:cNvPr id="1050205" name=""/>
              <p14:cNvContentPartPr/>
              <p14:nvPr/>
            </p14:nvContentPartPr>
            <p14:xfrm>
              <a:off x="9980710" y="1484788"/>
              <a:ext cx="1660886" cy="616149"/>
            </p14:xfrm>
          </p:contentPart>
        </mc:Choice>
        <mc:Fallback>
          <p:sp>
            <p:nvSpPr>
              <p:cNvPr id="1050205" name=""/>
              <p:cNvSpPr/>
              <p:nvPr/>
            </p:nvSpPr>
            <p:spPr>
              <a:xfrm>
                <a:off x="9980710" y="1484788"/>
                <a:ext cx="1660886" cy="616149"/>
              </a:xfrm>
            </p:spPr>
          </p:sp>
        </mc:Fallback>
      </mc:AlternateContent>
      <mc:AlternateContent xmlns:mc="http://schemas.openxmlformats.org/markup-compatibility/2006">
        <mc:Choice xmlns:p14="http://schemas.microsoft.com/office/powerpoint/2010/main" Requires="p14">
          <p:contentPart p14:bwMode="auto" r:id="rId51">
            <p14:nvContentPartPr>
              <p14:cNvPr id="1050206" name=""/>
              <p14:cNvContentPartPr/>
              <p14:nvPr/>
            </p14:nvContentPartPr>
            <p14:xfrm>
              <a:off x="680673" y="4485878"/>
              <a:ext cx="3223168" cy="73366"/>
            </p14:xfrm>
          </p:contentPart>
        </mc:Choice>
        <mc:Fallback>
          <p:sp>
            <p:nvSpPr>
              <p:cNvPr id="1050206" name=""/>
              <p:cNvSpPr/>
              <p:nvPr/>
            </p:nvSpPr>
            <p:spPr>
              <a:xfrm>
                <a:off x="680673" y="4485878"/>
                <a:ext cx="3223168" cy="73366"/>
              </a:xfrm>
            </p:spPr>
          </p:sp>
        </mc:Fallback>
      </mc:AlternateContent>
      <mc:AlternateContent xmlns:mc="http://schemas.openxmlformats.org/markup-compatibility/2006">
        <mc:Choice xmlns:p14="http://schemas.microsoft.com/office/powerpoint/2010/main" Requires="p14">
          <p:contentPart p14:bwMode="auto" r:id="rId52">
            <p14:nvContentPartPr>
              <p14:cNvPr id="1050207" name=""/>
              <p14:cNvContentPartPr/>
              <p14:nvPr/>
            </p14:nvContentPartPr>
            <p14:xfrm>
              <a:off x="9567960" y="4902370"/>
              <a:ext cx="116088" cy="14565"/>
            </p14:xfrm>
          </p:contentPart>
        </mc:Choice>
        <mc:Fallback>
          <p:sp>
            <p:nvSpPr>
              <p:cNvPr id="1050207" name=""/>
              <p:cNvSpPr/>
              <p:nvPr/>
            </p:nvSpPr>
            <p:spPr>
              <a:xfrm>
                <a:off x="9567960" y="4902370"/>
                <a:ext cx="116088" cy="14565"/>
              </a:xfrm>
            </p:spPr>
          </p:sp>
        </mc:Fallback>
      </mc:AlternateContent>
      <mc:AlternateContent xmlns:mc="http://schemas.openxmlformats.org/markup-compatibility/2006">
        <mc:Choice xmlns:p14="http://schemas.microsoft.com/office/powerpoint/2010/main" Requires="p14">
          <p:contentPart p14:bwMode="auto" r:id="rId53">
            <p14:nvContentPartPr>
              <p14:cNvPr id="1050208" name=""/>
              <p14:cNvContentPartPr/>
              <p14:nvPr/>
            </p14:nvContentPartPr>
            <p14:xfrm>
              <a:off x="9663989" y="4899614"/>
              <a:ext cx="102407" cy="20275"/>
            </p14:xfrm>
          </p:contentPart>
        </mc:Choice>
        <mc:Fallback>
          <p:sp>
            <p:nvSpPr>
              <p:cNvPr id="1050208" name=""/>
              <p:cNvSpPr/>
              <p:nvPr/>
            </p:nvSpPr>
            <p:spPr>
              <a:xfrm>
                <a:off x="9663989" y="4899614"/>
                <a:ext cx="102407" cy="20275"/>
              </a:xfrm>
            </p:spPr>
          </p:sp>
        </mc:Fallback>
      </mc:AlternateContent>
      <mc:AlternateContent xmlns:mc="http://schemas.openxmlformats.org/markup-compatibility/2006">
        <mc:Choice xmlns:p14="http://schemas.microsoft.com/office/powerpoint/2010/main" Requires="p14">
          <p:contentPart p14:bwMode="auto" r:id="rId54">
            <p14:nvContentPartPr>
              <p14:cNvPr id="1050209" name=""/>
              <p14:cNvContentPartPr/>
              <p14:nvPr/>
            </p14:nvContentPartPr>
            <p14:xfrm>
              <a:off x="9719415" y="4837343"/>
              <a:ext cx="4223" cy="91157"/>
            </p14:xfrm>
          </p:contentPart>
        </mc:Choice>
        <mc:Fallback>
          <p:sp>
            <p:nvSpPr>
              <p:cNvPr id="1050209" name=""/>
              <p:cNvSpPr/>
              <p:nvPr/>
            </p:nvSpPr>
            <p:spPr>
              <a:xfrm>
                <a:off x="9719415" y="4837343"/>
                <a:ext cx="4223" cy="91157"/>
              </a:xfrm>
            </p:spPr>
          </p:sp>
        </mc:Fallback>
      </mc:AlternateContent>
      <mc:AlternateContent xmlns:mc="http://schemas.openxmlformats.org/markup-compatibility/2006">
        <mc:Choice xmlns:p14="http://schemas.microsoft.com/office/powerpoint/2010/main" Requires="p14">
          <p:contentPart p14:bwMode="auto" r:id="rId55">
            <p14:nvContentPartPr>
              <p14:cNvPr id="1050210" name=""/>
              <p14:cNvContentPartPr/>
              <p14:nvPr/>
            </p14:nvContentPartPr>
            <p14:xfrm>
              <a:off x="731877" y="5214643"/>
              <a:ext cx="4165230" cy="39929"/>
            </p14:xfrm>
          </p:contentPart>
        </mc:Choice>
        <mc:Fallback>
          <p:sp>
            <p:nvSpPr>
              <p:cNvPr id="1050210" name=""/>
              <p:cNvSpPr/>
              <p:nvPr/>
            </p:nvSpPr>
            <p:spPr>
              <a:xfrm>
                <a:off x="731877" y="5214643"/>
                <a:ext cx="4165230" cy="39929"/>
              </a:xfrm>
            </p:spPr>
          </p:sp>
        </mc:Fallback>
      </mc:AlternateContent>
      <mc:AlternateContent xmlns:mc="http://schemas.openxmlformats.org/markup-compatibility/2006">
        <mc:Choice xmlns:p14="http://schemas.microsoft.com/office/powerpoint/2010/main" Requires="p14">
          <p:contentPart p14:bwMode="auto" r:id="rId56">
            <p14:nvContentPartPr>
              <p14:cNvPr id="1050211" name=""/>
              <p14:cNvContentPartPr/>
              <p14:nvPr/>
            </p14:nvContentPartPr>
            <p14:xfrm>
              <a:off x="774634" y="5952275"/>
              <a:ext cx="5295031" cy="221341"/>
            </p14:xfrm>
          </p:contentPart>
        </mc:Choice>
        <mc:Fallback>
          <p:sp>
            <p:nvSpPr>
              <p:cNvPr id="1050211" name=""/>
              <p:cNvSpPr/>
              <p:nvPr/>
            </p:nvSpPr>
            <p:spPr>
              <a:xfrm>
                <a:off x="774634" y="5952275"/>
                <a:ext cx="5295031" cy="221341"/>
              </a:xfrm>
            </p:spPr>
          </p:sp>
        </mc:Fallback>
      </mc:AlternateContent>
      <mc:AlternateContent xmlns:mc="http://schemas.openxmlformats.org/markup-compatibility/2006">
        <mc:Choice xmlns:p14="http://schemas.microsoft.com/office/powerpoint/2010/main" Requires="p14">
          <p:contentPart p14:bwMode="auto" r:id="rId57">
            <p14:nvContentPartPr>
              <p14:cNvPr id="1050212" name=""/>
              <p14:cNvContentPartPr/>
              <p14:nvPr/>
            </p14:nvContentPartPr>
            <p14:xfrm>
              <a:off x="5890764" y="6180940"/>
              <a:ext cx="17420" cy="43352"/>
            </p14:xfrm>
          </p:contentPart>
        </mc:Choice>
        <mc:Fallback>
          <p:sp>
            <p:nvSpPr>
              <p:cNvPr id="1050212" name=""/>
              <p:cNvSpPr/>
              <p:nvPr/>
            </p:nvSpPr>
            <p:spPr>
              <a:xfrm>
                <a:off x="5890764" y="6180940"/>
                <a:ext cx="17420" cy="43352"/>
              </a:xfrm>
            </p:spPr>
          </p:sp>
        </mc:Fallback>
      </mc:AlternateContent>
      <mc:AlternateContent xmlns:mc="http://schemas.openxmlformats.org/markup-compatibility/2006">
        <mc:Choice xmlns:p14="http://schemas.microsoft.com/office/powerpoint/2010/main" Requires="p14">
          <p:contentPart p14:bwMode="auto" r:id="rId58">
            <p14:nvContentPartPr>
              <p14:cNvPr id="1050213" name=""/>
              <p14:cNvContentPartPr/>
              <p14:nvPr/>
            </p14:nvContentPartPr>
            <p14:xfrm>
              <a:off x="5236054" y="5344988"/>
              <a:ext cx="1049157" cy="1016356"/>
            </p14:xfrm>
          </p:contentPart>
        </mc:Choice>
        <mc:Fallback>
          <p:sp>
            <p:nvSpPr>
              <p:cNvPr id="1050213" name=""/>
              <p:cNvSpPr/>
              <p:nvPr/>
            </p:nvSpPr>
            <p:spPr>
              <a:xfrm>
                <a:off x="5236054" y="5344988"/>
                <a:ext cx="1049157" cy="1016356"/>
              </a:xfrm>
            </p:spPr>
          </p:sp>
        </mc:Fallback>
      </mc:AlternateContent>
      <mc:AlternateContent xmlns:mc="http://schemas.openxmlformats.org/markup-compatibility/2006">
        <mc:Choice xmlns:p14="http://schemas.microsoft.com/office/powerpoint/2010/main" Requires="p14">
          <p:contentPart p14:bwMode="auto" r:id="rId59">
            <p14:nvContentPartPr>
              <p14:cNvPr id="1050214" name=""/>
              <p14:cNvContentPartPr/>
              <p14:nvPr/>
            </p14:nvContentPartPr>
            <p14:xfrm>
              <a:off x="5959387" y="5415464"/>
              <a:ext cx="380870" cy="176075"/>
            </p14:xfrm>
          </p:contentPart>
        </mc:Choice>
        <mc:Fallback>
          <p:sp>
            <p:nvSpPr>
              <p:cNvPr id="1050214" name=""/>
              <p:cNvSpPr/>
              <p:nvPr/>
            </p:nvSpPr>
            <p:spPr>
              <a:xfrm>
                <a:off x="5959387" y="5415464"/>
                <a:ext cx="380870" cy="176075"/>
              </a:xfrm>
            </p:spPr>
          </p:sp>
        </mc:Fallback>
      </mc:AlternateContent>
      <mc:AlternateContent xmlns:mc="http://schemas.openxmlformats.org/markup-compatibility/2006">
        <mc:Choice xmlns:p14="http://schemas.microsoft.com/office/powerpoint/2010/main" Requires="p14">
          <p:contentPart p14:bwMode="auto" r:id="rId60">
            <p14:nvContentPartPr>
              <p14:cNvPr id="1050215" name=""/>
              <p14:cNvContentPartPr/>
              <p14:nvPr/>
            </p14:nvContentPartPr>
            <p14:xfrm>
              <a:off x="6224379" y="5348950"/>
              <a:ext cx="142514" cy="265911"/>
            </p14:xfrm>
          </p:contentPart>
        </mc:Choice>
        <mc:Fallback>
          <p:sp>
            <p:nvSpPr>
              <p:cNvPr id="1050215" name=""/>
              <p:cNvSpPr/>
              <p:nvPr/>
            </p:nvSpPr>
            <p:spPr>
              <a:xfrm>
                <a:off x="6224379" y="5348950"/>
                <a:ext cx="142514" cy="265911"/>
              </a:xfrm>
            </p:spPr>
          </p:sp>
        </mc:Fallback>
      </mc:AlternateContent>
      <mc:AlternateContent xmlns:mc="http://schemas.openxmlformats.org/markup-compatibility/2006">
        <mc:Choice xmlns:p14="http://schemas.microsoft.com/office/powerpoint/2010/main" Requires="p14">
          <p:contentPart p14:bwMode="auto" r:id="rId61">
            <p14:nvContentPartPr>
              <p14:cNvPr id="1050216" name=""/>
              <p14:cNvContentPartPr/>
              <p14:nvPr/>
            </p14:nvContentPartPr>
            <p14:xfrm>
              <a:off x="6199041" y="5059509"/>
              <a:ext cx="507584" cy="261950"/>
            </p14:xfrm>
          </p:contentPart>
        </mc:Choice>
        <mc:Fallback>
          <p:sp>
            <p:nvSpPr>
              <p:cNvPr id="1050216" name=""/>
              <p:cNvSpPr/>
              <p:nvPr/>
            </p:nvSpPr>
            <p:spPr>
              <a:xfrm>
                <a:off x="6199041" y="5059509"/>
                <a:ext cx="507584" cy="261950"/>
              </a:xfrm>
            </p:spPr>
          </p:sp>
        </mc:Fallback>
      </mc:AlternateContent>
      <mc:AlternateContent xmlns:mc="http://schemas.openxmlformats.org/markup-compatibility/2006">
        <mc:Choice xmlns:p14="http://schemas.microsoft.com/office/powerpoint/2010/main" Requires="p14">
          <p:contentPart p14:bwMode="auto" r:id="rId62">
            <p14:nvContentPartPr>
              <p14:cNvPr id="1050217" name=""/>
              <p14:cNvContentPartPr/>
              <p14:nvPr/>
            </p14:nvContentPartPr>
            <p14:xfrm>
              <a:off x="6746443" y="4854565"/>
              <a:ext cx="231208" cy="445520"/>
            </p14:xfrm>
          </p:contentPart>
        </mc:Choice>
        <mc:Fallback>
          <p:sp>
            <p:nvSpPr>
              <p:cNvPr id="1050217" name=""/>
              <p:cNvSpPr/>
              <p:nvPr/>
            </p:nvSpPr>
            <p:spPr>
              <a:xfrm>
                <a:off x="6746443" y="4854565"/>
                <a:ext cx="231208" cy="445520"/>
              </a:xfrm>
            </p:spPr>
          </p:sp>
        </mc:Fallback>
      </mc:AlternateContent>
      <mc:AlternateContent xmlns:mc="http://schemas.openxmlformats.org/markup-compatibility/2006">
        <mc:Choice xmlns:p14="http://schemas.microsoft.com/office/powerpoint/2010/main" Requires="p14">
          <p:contentPart p14:bwMode="auto" r:id="rId63">
            <p14:nvContentPartPr>
              <p14:cNvPr id="1050218" name=""/>
              <p14:cNvContentPartPr/>
              <p14:nvPr/>
            </p14:nvContentPartPr>
            <p14:xfrm>
              <a:off x="6464032" y="5344051"/>
              <a:ext cx="399438" cy="349236"/>
            </p14:xfrm>
          </p:contentPart>
        </mc:Choice>
        <mc:Fallback>
          <p:sp>
            <p:nvSpPr>
              <p:cNvPr id="1050218" name=""/>
              <p:cNvSpPr/>
              <p:nvPr/>
            </p:nvSpPr>
            <p:spPr>
              <a:xfrm>
                <a:off x="6464032" y="5344051"/>
                <a:ext cx="399438" cy="349236"/>
              </a:xfrm>
            </p:spPr>
          </p:sp>
        </mc:Fallback>
      </mc:AlternateContent>
      <mc:AlternateContent xmlns:mc="http://schemas.openxmlformats.org/markup-compatibility/2006">
        <mc:Choice xmlns:p14="http://schemas.microsoft.com/office/powerpoint/2010/main" Requires="p14">
          <p:contentPart p14:bwMode="auto" r:id="rId64">
            <p14:nvContentPartPr>
              <p14:cNvPr id="1050219" name=""/>
              <p14:cNvContentPartPr/>
              <p14:nvPr/>
            </p14:nvContentPartPr>
            <p14:xfrm>
              <a:off x="6907556" y="5229863"/>
              <a:ext cx="440252" cy="587908"/>
            </p14:xfrm>
          </p:contentPart>
        </mc:Choice>
        <mc:Fallback>
          <p:sp>
            <p:nvSpPr>
              <p:cNvPr id="1050219" name=""/>
              <p:cNvSpPr/>
              <p:nvPr/>
            </p:nvSpPr>
            <p:spPr>
              <a:xfrm>
                <a:off x="6907556" y="5229863"/>
                <a:ext cx="440252" cy="587908"/>
              </a:xfrm>
            </p:spPr>
          </p:sp>
        </mc:Fallback>
      </mc:AlternateContent>
      <mc:AlternateContent xmlns:mc="http://schemas.openxmlformats.org/markup-compatibility/2006">
        <mc:Choice xmlns:p14="http://schemas.microsoft.com/office/powerpoint/2010/main" Requires="p14">
          <p:contentPart p14:bwMode="auto" r:id="rId65">
            <p14:nvContentPartPr>
              <p14:cNvPr id="1050220" name=""/>
              <p14:cNvContentPartPr/>
              <p14:nvPr/>
            </p14:nvContentPartPr>
            <p14:xfrm>
              <a:off x="7045746" y="5365874"/>
              <a:ext cx="194573" cy="19262"/>
            </p14:xfrm>
          </p:contentPart>
        </mc:Choice>
        <mc:Fallback>
          <p:sp>
            <p:nvSpPr>
              <p:cNvPr id="1050220" name=""/>
              <p:cNvSpPr/>
              <p:nvPr/>
            </p:nvSpPr>
            <p:spPr>
              <a:xfrm>
                <a:off x="7045746" y="5365874"/>
                <a:ext cx="194573" cy="19262"/>
              </a:xfrm>
            </p:spPr>
          </p:sp>
        </mc:Fallback>
      </mc:AlternateContent>
      <mc:AlternateContent xmlns:mc="http://schemas.openxmlformats.org/markup-compatibility/2006">
        <mc:Choice xmlns:p14="http://schemas.microsoft.com/office/powerpoint/2010/main" Requires="p14">
          <p:contentPart p14:bwMode="auto" r:id="rId66">
            <p14:nvContentPartPr>
              <p14:cNvPr id="1050221" name=""/>
              <p14:cNvContentPartPr/>
              <p14:nvPr/>
            </p14:nvContentPartPr>
            <p14:xfrm>
              <a:off x="6668951" y="5775338"/>
              <a:ext cx="293920" cy="448393"/>
            </p14:xfrm>
          </p:contentPart>
        </mc:Choice>
        <mc:Fallback>
          <p:sp>
            <p:nvSpPr>
              <p:cNvPr id="1050221" name=""/>
              <p:cNvSpPr/>
              <p:nvPr/>
            </p:nvSpPr>
            <p:spPr>
              <a:xfrm>
                <a:off x="6668951" y="5775338"/>
                <a:ext cx="293920" cy="448393"/>
              </a:xfrm>
            </p:spPr>
          </p:sp>
        </mc:Fallback>
      </mc:AlternateContent>
      <mc:AlternateContent xmlns:mc="http://schemas.openxmlformats.org/markup-compatibility/2006">
        <mc:Choice xmlns:p14="http://schemas.microsoft.com/office/powerpoint/2010/main" Requires="p14">
          <p:contentPart p14:bwMode="auto" r:id="rId67">
            <p14:nvContentPartPr>
              <p14:cNvPr id="1050222" name=""/>
              <p14:cNvContentPartPr/>
              <p14:nvPr/>
            </p14:nvContentPartPr>
            <p14:xfrm>
              <a:off x="6911841" y="5978637"/>
              <a:ext cx="252217" cy="483811"/>
            </p14:xfrm>
          </p:contentPart>
        </mc:Choice>
        <mc:Fallback>
          <p:sp>
            <p:nvSpPr>
              <p:cNvPr id="1050222" name=""/>
              <p:cNvSpPr/>
              <p:nvPr/>
            </p:nvSpPr>
            <p:spPr>
              <a:xfrm>
                <a:off x="6911841" y="5978637"/>
                <a:ext cx="252217" cy="483811"/>
              </a:xfrm>
            </p:spPr>
          </p:sp>
        </mc:Fallback>
      </mc:AlternateContent>
      <mc:AlternateContent xmlns:mc="http://schemas.openxmlformats.org/markup-compatibility/2006">
        <mc:Choice xmlns:p14="http://schemas.microsoft.com/office/powerpoint/2010/main" Requires="p14">
          <p:contentPart p14:bwMode="auto" r:id="rId68">
            <p14:nvContentPartPr>
              <p14:cNvPr id="1050223" name=""/>
              <p14:cNvContentPartPr/>
              <p14:nvPr/>
            </p14:nvContentPartPr>
            <p14:xfrm>
              <a:off x="7190525" y="5920832"/>
              <a:ext cx="86429" cy="134449"/>
            </p14:xfrm>
          </p:contentPart>
        </mc:Choice>
        <mc:Fallback>
          <p:sp>
            <p:nvSpPr>
              <p:cNvPr id="1050223" name=""/>
              <p:cNvSpPr/>
              <p:nvPr/>
            </p:nvSpPr>
            <p:spPr>
              <a:xfrm>
                <a:off x="7190525" y="5920832"/>
                <a:ext cx="86429" cy="134449"/>
              </a:xfrm>
            </p:spPr>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93" name=""/>
        <p:cNvGrpSpPr/>
        <p:nvPr/>
      </p:nvGrpSpPr>
      <p:grpSpPr>
        <a:xfrm>
          <a:off x="0" y="0"/>
          <a:ext cx="0" cy="0"/>
          <a:chOff x="0" y="0"/>
          <a:chExt cx="0" cy="0"/>
        </a:xfrm>
      </p:grpSpPr>
      <p:sp>
        <p:nvSpPr>
          <p:cNvPr id="1049045" name="TextBox 2"/>
          <p:cNvSpPr txBox="1"/>
          <p:nvPr/>
        </p:nvSpPr>
        <p:spPr>
          <a:xfrm>
            <a:off x="437321" y="173142"/>
            <a:ext cx="4875291" cy="447040"/>
          </a:xfrm>
          <a:prstGeom prst="rect"/>
          <a:noFill/>
        </p:spPr>
        <p:txBody>
          <a:bodyPr wrap="square">
            <a:spAutoFit/>
          </a:bodyPr>
          <a:p>
            <a:r>
              <a:rPr baseline="0" b="1" dirty="0" sz="2400" i="1" lang="fr-FR" strike="noStrike" u="sng">
                <a:effectLst>
                  <a:outerShdw algn="tl" blurRad="38100" dir="2700000" dist="38100">
                    <a:srgbClr val="000000">
                      <a:alpha val="43137"/>
                    </a:srgbClr>
                  </a:outerShdw>
                </a:effectLst>
                <a:latin typeface="CMBX12"/>
              </a:rPr>
              <a:t>Equilibre d’un point mat</a:t>
            </a:r>
            <a:r>
              <a:rPr b="1" dirty="0" sz="2400" i="1" lang="fr-FR" u="sng">
                <a:effectLst>
                  <a:outerShdw algn="tl" blurRad="38100" dir="2700000" dist="38100">
                    <a:srgbClr val="000000">
                      <a:alpha val="43137"/>
                    </a:srgbClr>
                  </a:outerShdw>
                </a:effectLst>
                <a:latin typeface="CMBX12"/>
              </a:rPr>
              <a:t>é</a:t>
            </a:r>
            <a:r>
              <a:rPr baseline="0" b="1" dirty="0" sz="2400" i="1" lang="fr-FR" strike="noStrike" u="sng">
                <a:effectLst>
                  <a:outerShdw algn="tl" blurRad="38100" dir="2700000" dist="38100">
                    <a:srgbClr val="000000">
                      <a:alpha val="43137"/>
                    </a:srgbClr>
                  </a:outerShdw>
                </a:effectLst>
                <a:latin typeface="CMBX12"/>
              </a:rPr>
              <a:t>riel</a:t>
            </a:r>
            <a:endParaRPr b="1" dirty="0" sz="2400" i="1" lang="fr-FR" u="sng">
              <a:effectLst>
                <a:outerShdw algn="tl" blurRad="38100" dir="2700000" dist="38100">
                  <a:srgbClr val="000000">
                    <a:alpha val="43137"/>
                  </a:srgbClr>
                </a:outerShdw>
              </a:effectLst>
            </a:endParaRPr>
          </a:p>
        </p:txBody>
      </p:sp>
      <p:sp>
        <p:nvSpPr>
          <p:cNvPr id="1049046" name="TextBox 4"/>
          <p:cNvSpPr txBox="1">
            <a:spLocks noChangeAspect="1" noMove="1" noResize="1" noRot="1" noAdjustHandles="1" noEditPoints="1" noChangeArrowheads="1" noChangeShapeType="1" noTextEdit="1"/>
          </p:cNvSpPr>
          <p:nvPr/>
        </p:nvSpPr>
        <p:spPr>
          <a:xfrm>
            <a:off x="569844" y="770787"/>
            <a:ext cx="10124660" cy="400110"/>
          </a:xfrm>
          <a:prstGeom prst="rect"/>
          <a:blipFill>
            <a:blip xmlns:r="http://schemas.openxmlformats.org/officeDocument/2006/relationships" r:embed="rId1"/>
            <a:stretch>
              <a:fillRect l="-542" t="-7576" b="-25758"/>
            </a:stretch>
          </a:blipFill>
        </p:spPr>
        <p:txBody>
          <a:bodyPr/>
          <a:p>
            <a:r>
              <a:rPr lang="fr-FR">
                <a:noFill/>
              </a:rPr>
              <a:t> </a:t>
            </a:r>
          </a:p>
        </p:txBody>
      </p:sp>
      <p:sp>
        <p:nvSpPr>
          <p:cNvPr id="1049047" name="TextBox 5"/>
          <p:cNvSpPr txBox="1">
            <a:spLocks noChangeAspect="1" noMove="1" noResize="1" noRot="1" noAdjustHandles="1" noEditPoints="1" noChangeArrowheads="1" noChangeShapeType="1" noTextEdit="1"/>
          </p:cNvSpPr>
          <p:nvPr/>
        </p:nvSpPr>
        <p:spPr>
          <a:xfrm>
            <a:off x="2259496" y="1306877"/>
            <a:ext cx="1329338" cy="550087"/>
          </a:xfrm>
          <a:prstGeom prst="rect"/>
          <a:blipFill>
            <a:blip xmlns:r="http://schemas.openxmlformats.org/officeDocument/2006/relationships" r:embed="rId2"/>
            <a:stretch>
              <a:fillRect r="-459" b="-7692"/>
            </a:stretch>
          </a:blipFill>
        </p:spPr>
        <p:txBody>
          <a:bodyPr/>
          <a:p>
            <a:r>
              <a:rPr lang="fr-FR">
                <a:noFill/>
              </a:rPr>
              <a:t> </a:t>
            </a:r>
          </a:p>
        </p:txBody>
      </p:sp>
      <p:sp>
        <p:nvSpPr>
          <p:cNvPr id="1049048" name="TextBox 6"/>
          <p:cNvSpPr txBox="1">
            <a:spLocks noChangeAspect="1" noMove="1" noResize="1" noRot="1" noAdjustHandles="1" noEditPoints="1" noChangeArrowheads="1" noChangeShapeType="1" noTextEdit="1"/>
          </p:cNvSpPr>
          <p:nvPr/>
        </p:nvSpPr>
        <p:spPr>
          <a:xfrm>
            <a:off x="6096000" y="1315041"/>
            <a:ext cx="1335750" cy="550087"/>
          </a:xfrm>
          <a:prstGeom prst="rect"/>
          <a:blipFill>
            <a:blip xmlns:r="http://schemas.openxmlformats.org/officeDocument/2006/relationships" r:embed="rId3"/>
            <a:stretch>
              <a:fillRect r="-913" b="-7778"/>
            </a:stretch>
          </a:blipFill>
        </p:spPr>
        <p:txBody>
          <a:bodyPr/>
          <a:p>
            <a:r>
              <a:rPr lang="fr-FR">
                <a:noFill/>
              </a:rPr>
              <a:t> </a:t>
            </a:r>
          </a:p>
        </p:txBody>
      </p:sp>
      <p:sp>
        <p:nvSpPr>
          <p:cNvPr id="1049049" name="TextBox 7"/>
          <p:cNvSpPr txBox="1"/>
          <p:nvPr/>
        </p:nvSpPr>
        <p:spPr>
          <a:xfrm>
            <a:off x="4643356" y="1381865"/>
            <a:ext cx="398122" cy="400110"/>
          </a:xfrm>
          <a:prstGeom prst="rect"/>
          <a:noFill/>
        </p:spPr>
        <p:txBody>
          <a:bodyPr rtlCol="0" wrap="none">
            <a:spAutoFit/>
          </a:bodyPr>
          <a:p>
            <a:r>
              <a:rPr dirty="0" sz="2000" lang="fr-FR"/>
              <a:t>et</a:t>
            </a:r>
          </a:p>
        </p:txBody>
      </p:sp>
      <p:sp>
        <p:nvSpPr>
          <p:cNvPr id="1049050" name="TextBox 9"/>
          <p:cNvSpPr txBox="1">
            <a:spLocks noChangeAspect="1" noMove="1" noResize="1" noRot="1" noAdjustHandles="1" noEditPoints="1" noChangeArrowheads="1" noChangeShapeType="1" noTextEdit="1"/>
          </p:cNvSpPr>
          <p:nvPr/>
        </p:nvSpPr>
        <p:spPr>
          <a:xfrm>
            <a:off x="667875" y="2076096"/>
            <a:ext cx="6096000" cy="400110"/>
          </a:xfrm>
          <a:prstGeom prst="rect"/>
          <a:blipFill>
            <a:blip xmlns:r="http://schemas.openxmlformats.org/officeDocument/2006/relationships" r:embed="rId4"/>
            <a:stretch>
              <a:fillRect l="-900" t="-9231" b="-27692"/>
            </a:stretch>
          </a:blipFill>
        </p:spPr>
        <p:txBody>
          <a:bodyPr/>
          <a:p>
            <a:r>
              <a:rPr lang="fr-FR">
                <a:noFill/>
              </a:rPr>
              <a:t> </a:t>
            </a:r>
          </a:p>
        </p:txBody>
      </p:sp>
      <p:sp>
        <p:nvSpPr>
          <p:cNvPr id="1049051" name="TextBox 10"/>
          <p:cNvSpPr txBox="1">
            <a:spLocks noChangeAspect="1" noMove="1" noResize="1" noRot="1" noAdjustHandles="1" noEditPoints="1" noChangeArrowheads="1" noChangeShapeType="1" noTextEdit="1"/>
          </p:cNvSpPr>
          <p:nvPr/>
        </p:nvSpPr>
        <p:spPr>
          <a:xfrm>
            <a:off x="540834" y="3606722"/>
            <a:ext cx="6096000" cy="400110"/>
          </a:xfrm>
          <a:prstGeom prst="rect"/>
          <a:blipFill>
            <a:blip xmlns:r="http://schemas.openxmlformats.org/officeDocument/2006/relationships" r:embed="rId5"/>
            <a:stretch>
              <a:fillRect l="-900" t="-9231" b="-27692"/>
            </a:stretch>
          </a:blipFill>
        </p:spPr>
        <p:txBody>
          <a:bodyPr/>
          <a:p>
            <a:r>
              <a:rPr lang="fr-FR">
                <a:noFill/>
              </a:rPr>
              <a:t> </a:t>
            </a:r>
          </a:p>
        </p:txBody>
      </p:sp>
      <p:sp>
        <p:nvSpPr>
          <p:cNvPr id="1049052" name="TextBox 11"/>
          <p:cNvSpPr txBox="1">
            <a:spLocks noChangeAspect="1" noMove="1" noResize="1" noRot="1" noAdjustHandles="1" noEditPoints="1" noChangeArrowheads="1" noChangeShapeType="1" noTextEdit="1"/>
          </p:cNvSpPr>
          <p:nvPr/>
        </p:nvSpPr>
        <p:spPr>
          <a:xfrm>
            <a:off x="3991800" y="2654108"/>
            <a:ext cx="850617" cy="416524"/>
          </a:xfrm>
          <a:prstGeom prst="rect"/>
          <a:blipFill>
            <a:blip xmlns:r="http://schemas.openxmlformats.org/officeDocument/2006/relationships" r:embed="rId6"/>
            <a:stretch>
              <a:fillRect/>
            </a:stretch>
          </a:blipFill>
        </p:spPr>
        <p:txBody>
          <a:bodyPr/>
          <a:p>
            <a:r>
              <a:rPr lang="fr-FR">
                <a:noFill/>
              </a:rPr>
              <a:t> </a:t>
            </a:r>
          </a:p>
        </p:txBody>
      </p:sp>
      <p:sp>
        <p:nvSpPr>
          <p:cNvPr id="1049053" name="TextBox 12"/>
          <p:cNvSpPr txBox="1">
            <a:spLocks noChangeAspect="1" noMove="1" noResize="1" noRot="1" noAdjustHandles="1" noEditPoints="1" noChangeArrowheads="1" noChangeShapeType="1" noTextEdit="1"/>
          </p:cNvSpPr>
          <p:nvPr/>
        </p:nvSpPr>
        <p:spPr>
          <a:xfrm>
            <a:off x="6917636" y="2491377"/>
            <a:ext cx="1329338" cy="550087"/>
          </a:xfrm>
          <a:prstGeom prst="rect"/>
          <a:blipFill>
            <a:blip xmlns:r="http://schemas.openxmlformats.org/officeDocument/2006/relationships" r:embed="rId7"/>
            <a:stretch>
              <a:fillRect r="-459" b="-7778"/>
            </a:stretch>
          </a:blipFill>
        </p:spPr>
        <p:txBody>
          <a:bodyPr/>
          <a:p>
            <a:r>
              <a:rPr lang="fr-FR">
                <a:noFill/>
              </a:rPr>
              <a:t> </a:t>
            </a:r>
          </a:p>
        </p:txBody>
      </p:sp>
      <p:sp>
        <p:nvSpPr>
          <p:cNvPr id="1049054" name="TextBox 13"/>
          <p:cNvSpPr txBox="1"/>
          <p:nvPr/>
        </p:nvSpPr>
        <p:spPr>
          <a:xfrm>
            <a:off x="5632174" y="2566365"/>
            <a:ext cx="398122" cy="400110"/>
          </a:xfrm>
          <a:prstGeom prst="rect"/>
          <a:noFill/>
        </p:spPr>
        <p:txBody>
          <a:bodyPr rtlCol="0" wrap="none">
            <a:spAutoFit/>
          </a:bodyPr>
          <a:p>
            <a:r>
              <a:rPr dirty="0" sz="2000" lang="fr-FR"/>
              <a:t>et</a:t>
            </a:r>
          </a:p>
        </p:txBody>
      </p:sp>
      <p:sp>
        <p:nvSpPr>
          <p:cNvPr id="1049055" name="TextBox 14"/>
          <p:cNvSpPr txBox="1">
            <a:spLocks noChangeAspect="1" noMove="1" noResize="1" noRot="1" noAdjustHandles="1" noEditPoints="1" noChangeArrowheads="1" noChangeShapeType="1" noTextEdit="1"/>
          </p:cNvSpPr>
          <p:nvPr/>
        </p:nvSpPr>
        <p:spPr>
          <a:xfrm>
            <a:off x="3290566" y="4200766"/>
            <a:ext cx="1633396" cy="416524"/>
          </a:xfrm>
          <a:prstGeom prst="rect"/>
          <a:blipFill>
            <a:blip xmlns:r="http://schemas.openxmlformats.org/officeDocument/2006/relationships" r:embed="rId8"/>
            <a:stretch>
              <a:fillRect/>
            </a:stretch>
          </a:blipFill>
        </p:spPr>
        <p:txBody>
          <a:bodyPr/>
          <a:p>
            <a:r>
              <a:rPr lang="fr-FR">
                <a:noFill/>
              </a:rPr>
              <a:t> </a:t>
            </a:r>
          </a:p>
        </p:txBody>
      </p:sp>
      <p:sp>
        <p:nvSpPr>
          <p:cNvPr id="1049056" name="TextBox 15"/>
          <p:cNvSpPr txBox="1">
            <a:spLocks noChangeAspect="1" noMove="1" noResize="1" noRot="1" noAdjustHandles="1" noEditPoints="1" noChangeArrowheads="1" noChangeShapeType="1" noTextEdit="1"/>
          </p:cNvSpPr>
          <p:nvPr/>
        </p:nvSpPr>
        <p:spPr>
          <a:xfrm>
            <a:off x="6917636" y="4086901"/>
            <a:ext cx="1409488" cy="550087"/>
          </a:xfrm>
          <a:prstGeom prst="rect"/>
          <a:blipFill>
            <a:blip xmlns:r="http://schemas.openxmlformats.org/officeDocument/2006/relationships" r:embed="rId9"/>
            <a:stretch>
              <a:fillRect r="-433" b="-7692"/>
            </a:stretch>
          </a:blipFill>
        </p:spPr>
        <p:txBody>
          <a:bodyPr/>
          <a:p>
            <a:r>
              <a:rPr lang="fr-FR">
                <a:noFill/>
              </a:rPr>
              <a:t> </a:t>
            </a:r>
          </a:p>
        </p:txBody>
      </p:sp>
      <p:sp>
        <p:nvSpPr>
          <p:cNvPr id="1049057" name="TextBox 16"/>
          <p:cNvSpPr txBox="1"/>
          <p:nvPr/>
        </p:nvSpPr>
        <p:spPr>
          <a:xfrm>
            <a:off x="5632174" y="4161889"/>
            <a:ext cx="398122" cy="400110"/>
          </a:xfrm>
          <a:prstGeom prst="rect"/>
          <a:noFill/>
        </p:spPr>
        <p:txBody>
          <a:bodyPr rtlCol="0" wrap="none">
            <a:spAutoFit/>
          </a:bodyPr>
          <a:p>
            <a:r>
              <a:rPr dirty="0" sz="2000" lang="fr-FR"/>
              <a:t>et</a:t>
            </a:r>
          </a:p>
        </p:txBody>
      </p:sp>
      <p:sp>
        <p:nvSpPr>
          <p:cNvPr id="1049058" name="TextBox 18"/>
          <p:cNvSpPr txBox="1">
            <a:spLocks noChangeAspect="1" noMove="1" noResize="1" noRot="1" noAdjustHandles="1" noEditPoints="1" noChangeArrowheads="1" noChangeShapeType="1" noTextEdit="1"/>
          </p:cNvSpPr>
          <p:nvPr/>
        </p:nvSpPr>
        <p:spPr>
          <a:xfrm>
            <a:off x="3991800" y="4811224"/>
            <a:ext cx="3816349" cy="671209"/>
          </a:xfrm>
          <a:prstGeom prst="rect"/>
          <a:blipFill>
            <a:blip xmlns:r="http://schemas.openxmlformats.org/officeDocument/2006/relationships" r:embed="rId10"/>
            <a:stretch>
              <a:fillRect/>
            </a:stretch>
          </a:blipFill>
        </p:spPr>
        <p:txBody>
          <a:bodyPr/>
          <a:p>
            <a:r>
              <a:rPr lang="fr-FR">
                <a:noFill/>
              </a:rPr>
              <a:t> </a:t>
            </a:r>
          </a:p>
        </p:txBody>
      </p:sp>
      <mc:AlternateContent xmlns:mc="http://schemas.openxmlformats.org/markup-compatibility/2006">
        <mc:Choice xmlns:p14="http://schemas.microsoft.com/office/powerpoint/2010/main" Requires="p14">
          <p:contentPart p14:bwMode="auto" r:id="rId11">
            <p14:nvContentPartPr>
              <p14:cNvPr id="1050224" name=""/>
              <p14:cNvContentPartPr/>
              <p14:nvPr/>
            </p14:nvContentPartPr>
            <p14:xfrm>
              <a:off x="3906531" y="1342581"/>
              <a:ext cx="222944" cy="371624"/>
            </p14:xfrm>
          </p:contentPart>
        </mc:Choice>
        <mc:Fallback>
          <p:sp>
            <p:nvSpPr>
              <p:cNvPr id="1050224" name=""/>
              <p:cNvSpPr/>
              <p:nvPr/>
            </p:nvSpPr>
            <p:spPr>
              <a:xfrm>
                <a:off x="3906531" y="1342581"/>
                <a:ext cx="222944" cy="371624"/>
              </a:xfrm>
            </p:spPr>
          </p:sp>
        </mc:Fallback>
      </mc:AlternateContent>
      <mc:AlternateContent xmlns:mc="http://schemas.openxmlformats.org/markup-compatibility/2006">
        <mc:Choice xmlns:p14="http://schemas.microsoft.com/office/powerpoint/2010/main" Requires="p14">
          <p:contentPart p14:bwMode="auto" r:id="rId12">
            <p14:nvContentPartPr>
              <p14:cNvPr id="1050225" name=""/>
              <p14:cNvContentPartPr/>
              <p14:nvPr/>
            </p14:nvContentPartPr>
            <p14:xfrm>
              <a:off x="3898085" y="1476589"/>
              <a:ext cx="160341" cy="85344"/>
            </p14:xfrm>
          </p:contentPart>
        </mc:Choice>
        <mc:Fallback>
          <p:sp>
            <p:nvSpPr>
              <p:cNvPr id="1050225" name=""/>
              <p:cNvSpPr/>
              <p:nvPr/>
            </p:nvSpPr>
            <p:spPr>
              <a:xfrm>
                <a:off x="3898085" y="1476589"/>
                <a:ext cx="160341" cy="85344"/>
              </a:xfrm>
            </p:spPr>
          </p:sp>
        </mc:Fallback>
      </mc:AlternateContent>
      <mc:AlternateContent xmlns:mc="http://schemas.openxmlformats.org/markup-compatibility/2006">
        <mc:Choice xmlns:p14="http://schemas.microsoft.com/office/powerpoint/2010/main" Requires="p14">
          <p:contentPart p14:bwMode="auto" r:id="rId13">
            <p14:nvContentPartPr>
              <p14:cNvPr id="1050226" name=""/>
              <p14:cNvContentPartPr/>
              <p14:nvPr/>
            </p14:nvContentPartPr>
            <p14:xfrm>
              <a:off x="4111416" y="1414361"/>
              <a:ext cx="137175" cy="299488"/>
            </p14:xfrm>
          </p:contentPart>
        </mc:Choice>
        <mc:Fallback>
          <p:sp>
            <p:nvSpPr>
              <p:cNvPr id="1050226" name=""/>
              <p:cNvSpPr/>
              <p:nvPr/>
            </p:nvSpPr>
            <p:spPr>
              <a:xfrm>
                <a:off x="4111416" y="1414361"/>
                <a:ext cx="137175" cy="299488"/>
              </a:xfrm>
            </p:spPr>
          </p:sp>
        </mc:Fallback>
      </mc:AlternateContent>
      <mc:AlternateContent xmlns:mc="http://schemas.openxmlformats.org/markup-compatibility/2006">
        <mc:Choice xmlns:p14="http://schemas.microsoft.com/office/powerpoint/2010/main" Requires="p14">
          <p:contentPart p14:bwMode="auto" r:id="rId14">
            <p14:nvContentPartPr>
              <p14:cNvPr id="1050227" name=""/>
              <p14:cNvContentPartPr/>
              <p14:nvPr/>
            </p14:nvContentPartPr>
            <p14:xfrm>
              <a:off x="4120318" y="1518286"/>
              <a:ext cx="196895" cy="77795"/>
            </p14:xfrm>
          </p:contentPart>
        </mc:Choice>
        <mc:Fallback>
          <p:sp>
            <p:nvSpPr>
              <p:cNvPr id="1050227" name=""/>
              <p:cNvSpPr/>
              <p:nvPr/>
            </p:nvSpPr>
            <p:spPr>
              <a:xfrm>
                <a:off x="4120318" y="1518286"/>
                <a:ext cx="196895" cy="77795"/>
              </a:xfrm>
            </p:spPr>
          </p:sp>
        </mc:Fallback>
      </mc:AlternateContent>
      <mc:AlternateContent xmlns:mc="http://schemas.openxmlformats.org/markup-compatibility/2006">
        <mc:Choice xmlns:p14="http://schemas.microsoft.com/office/powerpoint/2010/main" Requires="p14">
          <p:contentPart p14:bwMode="auto" r:id="rId15">
            <p14:nvContentPartPr>
              <p14:cNvPr id="1050228" name=""/>
              <p14:cNvContentPartPr/>
              <p14:nvPr/>
            </p14:nvContentPartPr>
            <p14:xfrm>
              <a:off x="7739405" y="1310139"/>
              <a:ext cx="206767" cy="400910"/>
            </p14:xfrm>
          </p:contentPart>
        </mc:Choice>
        <mc:Fallback>
          <p:sp>
            <p:nvSpPr>
              <p:cNvPr id="1050228" name=""/>
              <p:cNvSpPr/>
              <p:nvPr/>
            </p:nvSpPr>
            <p:spPr>
              <a:xfrm>
                <a:off x="7739405" y="1310139"/>
                <a:ext cx="206767" cy="400910"/>
              </a:xfrm>
            </p:spPr>
          </p:sp>
        </mc:Fallback>
      </mc:AlternateContent>
      <mc:AlternateContent xmlns:mc="http://schemas.openxmlformats.org/markup-compatibility/2006">
        <mc:Choice xmlns:p14="http://schemas.microsoft.com/office/powerpoint/2010/main" Requires="p14">
          <p:contentPart p14:bwMode="auto" r:id="rId16">
            <p14:nvContentPartPr>
              <p14:cNvPr id="1050229" name=""/>
              <p14:cNvContentPartPr/>
              <p14:nvPr/>
            </p14:nvContentPartPr>
            <p14:xfrm>
              <a:off x="7705093" y="1485646"/>
              <a:ext cx="213914" cy="93213"/>
            </p14:xfrm>
          </p:contentPart>
        </mc:Choice>
        <mc:Fallback>
          <p:sp>
            <p:nvSpPr>
              <p:cNvPr id="1050229" name=""/>
              <p:cNvSpPr/>
              <p:nvPr/>
            </p:nvSpPr>
            <p:spPr>
              <a:xfrm>
                <a:off x="7705093" y="1485646"/>
                <a:ext cx="213914" cy="93213"/>
              </a:xfrm>
            </p:spPr>
          </p:sp>
        </mc:Fallback>
      </mc:AlternateContent>
      <mc:AlternateContent xmlns:mc="http://schemas.openxmlformats.org/markup-compatibility/2006">
        <mc:Choice xmlns:p14="http://schemas.microsoft.com/office/powerpoint/2010/main" Requires="p14">
          <p:contentPart p14:bwMode="auto" r:id="rId17">
            <p14:nvContentPartPr>
              <p14:cNvPr id="1050230" name=""/>
              <p14:cNvContentPartPr/>
              <p14:nvPr/>
            </p14:nvContentPartPr>
            <p14:xfrm>
              <a:off x="7964733" y="1344880"/>
              <a:ext cx="198744" cy="349701"/>
            </p14:xfrm>
          </p:contentPart>
        </mc:Choice>
        <mc:Fallback>
          <p:sp>
            <p:nvSpPr>
              <p:cNvPr id="1050230" name=""/>
              <p:cNvSpPr/>
              <p:nvPr/>
            </p:nvSpPr>
            <p:spPr>
              <a:xfrm>
                <a:off x="7964733" y="1344880"/>
                <a:ext cx="198744" cy="349701"/>
              </a:xfrm>
            </p:spPr>
          </p:sp>
        </mc:Fallback>
      </mc:AlternateContent>
      <mc:AlternateContent xmlns:mc="http://schemas.openxmlformats.org/markup-compatibility/2006">
        <mc:Choice xmlns:p14="http://schemas.microsoft.com/office/powerpoint/2010/main" Requires="p14">
          <p:contentPart p14:bwMode="auto" r:id="rId18">
            <p14:nvContentPartPr>
              <p14:cNvPr id="1050231" name=""/>
              <p14:cNvContentPartPr/>
              <p14:nvPr/>
            </p14:nvContentPartPr>
            <p14:xfrm>
              <a:off x="7953193" y="1481314"/>
              <a:ext cx="182135" cy="8216"/>
            </p14:xfrm>
          </p:contentPart>
        </mc:Choice>
        <mc:Fallback>
          <p:sp>
            <p:nvSpPr>
              <p:cNvPr id="1050231" name=""/>
              <p:cNvSpPr/>
              <p:nvPr/>
            </p:nvSpPr>
            <p:spPr>
              <a:xfrm>
                <a:off x="7953193" y="1481314"/>
                <a:ext cx="182135" cy="8216"/>
              </a:xfrm>
            </p:spPr>
          </p:sp>
        </mc:Fallback>
      </mc:AlternateContent>
      <mc:AlternateContent xmlns:mc="http://schemas.openxmlformats.org/markup-compatibility/2006">
        <mc:Choice xmlns:p14="http://schemas.microsoft.com/office/powerpoint/2010/main" Requires="p14">
          <p:contentPart p14:bwMode="auto" r:id="rId19">
            <p14:nvContentPartPr>
              <p14:cNvPr id="1050232" name=""/>
              <p14:cNvContentPartPr/>
              <p14:nvPr/>
            </p14:nvContentPartPr>
            <p14:xfrm>
              <a:off x="7756296" y="1724732"/>
              <a:ext cx="369875" cy="79494"/>
            </p14:xfrm>
          </p:contentPart>
        </mc:Choice>
        <mc:Fallback>
          <p:sp>
            <p:nvSpPr>
              <p:cNvPr id="1050232" name=""/>
              <p:cNvSpPr/>
              <p:nvPr/>
            </p:nvSpPr>
            <p:spPr>
              <a:xfrm>
                <a:off x="7756296" y="1724732"/>
                <a:ext cx="369875" cy="79494"/>
              </a:xfrm>
            </p:spPr>
          </p:sp>
        </mc:Fallback>
      </mc:AlternateContent>
      <mc:AlternateContent xmlns:mc="http://schemas.openxmlformats.org/markup-compatibility/2006">
        <mc:Choice xmlns:p14="http://schemas.microsoft.com/office/powerpoint/2010/main" Requires="p14">
          <p:contentPart p14:bwMode="auto" r:id="rId20">
            <p14:nvContentPartPr>
              <p14:cNvPr id="1050233" name=""/>
              <p14:cNvContentPartPr/>
              <p14:nvPr/>
            </p14:nvContentPartPr>
            <p14:xfrm>
              <a:off x="7756296" y="1811894"/>
              <a:ext cx="367926" cy="44295"/>
            </p14:xfrm>
          </p:contentPart>
        </mc:Choice>
        <mc:Fallback>
          <p:sp>
            <p:nvSpPr>
              <p:cNvPr id="1050233" name=""/>
              <p:cNvSpPr/>
              <p:nvPr/>
            </p:nvSpPr>
            <p:spPr>
              <a:xfrm>
                <a:off x="7756296" y="1811894"/>
                <a:ext cx="367926" cy="44295"/>
              </a:xfrm>
            </p:spPr>
          </p:sp>
        </mc:Fallback>
      </mc:AlternateContent>
      <mc:AlternateContent xmlns:mc="http://schemas.openxmlformats.org/markup-compatibility/2006">
        <mc:Choice xmlns:p14="http://schemas.microsoft.com/office/powerpoint/2010/main" Requires="p14">
          <p:contentPart p14:bwMode="auto" r:id="rId21">
            <p14:nvContentPartPr>
              <p14:cNvPr id="1050234" name=""/>
              <p14:cNvContentPartPr/>
              <p14:nvPr/>
            </p14:nvContentPartPr>
            <p14:xfrm>
              <a:off x="4000491" y="1764024"/>
              <a:ext cx="239539" cy="66036"/>
            </p14:xfrm>
          </p:contentPart>
        </mc:Choice>
        <mc:Fallback>
          <p:sp>
            <p:nvSpPr>
              <p:cNvPr id="1050234" name=""/>
              <p:cNvSpPr/>
              <p:nvPr/>
            </p:nvSpPr>
            <p:spPr>
              <a:xfrm>
                <a:off x="4000491" y="1764024"/>
                <a:ext cx="239539" cy="66036"/>
              </a:xfrm>
            </p:spPr>
          </p:sp>
        </mc:Fallback>
      </mc:AlternateContent>
      <mc:AlternateContent xmlns:mc="http://schemas.openxmlformats.org/markup-compatibility/2006">
        <mc:Choice xmlns:p14="http://schemas.microsoft.com/office/powerpoint/2010/main" Requires="p14">
          <p:contentPart p14:bwMode="auto" r:id="rId22">
            <p14:nvContentPartPr>
              <p14:cNvPr id="1050235" name=""/>
              <p14:cNvContentPartPr/>
              <p14:nvPr/>
            </p14:nvContentPartPr>
            <p14:xfrm>
              <a:off x="4043249" y="1828409"/>
              <a:ext cx="268072" cy="71428"/>
            </p14:xfrm>
          </p:contentPart>
        </mc:Choice>
        <mc:Fallback>
          <p:sp>
            <p:nvSpPr>
              <p:cNvPr id="1050235" name=""/>
              <p:cNvSpPr/>
              <p:nvPr/>
            </p:nvSpPr>
            <p:spPr>
              <a:xfrm>
                <a:off x="4043249" y="1828409"/>
                <a:ext cx="268072" cy="71428"/>
              </a:xfrm>
            </p:spPr>
          </p:sp>
        </mc:Fallback>
      </mc:AlternateContent>
      <mc:AlternateContent xmlns:mc="http://schemas.openxmlformats.org/markup-compatibility/2006">
        <mc:Choice xmlns:p14="http://schemas.microsoft.com/office/powerpoint/2010/main" Requires="p14">
          <p:contentPart p14:bwMode="auto" r:id="rId23">
            <p14:nvContentPartPr>
              <p14:cNvPr id="1050236" name=""/>
              <p14:cNvContentPartPr/>
              <p14:nvPr/>
            </p14:nvContentPartPr>
            <p14:xfrm>
              <a:off x="3786704" y="3061122"/>
              <a:ext cx="1067497" cy="20589"/>
            </p14:xfrm>
          </p:contentPart>
        </mc:Choice>
        <mc:Fallback>
          <p:sp>
            <p:nvSpPr>
              <p:cNvPr id="1050236" name=""/>
              <p:cNvSpPr/>
              <p:nvPr/>
            </p:nvSpPr>
            <p:spPr>
              <a:xfrm>
                <a:off x="3786704" y="3061122"/>
                <a:ext cx="1067497" cy="20589"/>
              </a:xfrm>
            </p:spPr>
          </p:sp>
        </mc:Fallback>
      </mc:AlternateContent>
      <mc:AlternateContent xmlns:mc="http://schemas.openxmlformats.org/markup-compatibility/2006">
        <mc:Choice xmlns:p14="http://schemas.microsoft.com/office/powerpoint/2010/main" Requires="p14">
          <p:contentPart p14:bwMode="auto" r:id="rId24">
            <p14:nvContentPartPr>
              <p14:cNvPr id="1050237" name=""/>
              <p14:cNvContentPartPr/>
              <p14:nvPr/>
            </p14:nvContentPartPr>
            <p14:xfrm>
              <a:off x="6865826" y="2422359"/>
              <a:ext cx="1588854" cy="727581"/>
            </p14:xfrm>
          </p:contentPart>
        </mc:Choice>
        <mc:Fallback>
          <p:sp>
            <p:nvSpPr>
              <p:cNvPr id="1050237" name=""/>
              <p:cNvSpPr/>
              <p:nvPr/>
            </p:nvSpPr>
            <p:spPr>
              <a:xfrm>
                <a:off x="6865826" y="2422359"/>
                <a:ext cx="1588854" cy="727581"/>
              </a:xfrm>
            </p:spPr>
          </p:sp>
        </mc:Fallback>
      </mc:AlternateContent>
      <mc:AlternateContent xmlns:mc="http://schemas.openxmlformats.org/markup-compatibility/2006">
        <mc:Choice xmlns:p14="http://schemas.microsoft.com/office/powerpoint/2010/main" Requires="p14">
          <p:contentPart p14:bwMode="auto" r:id="rId25">
            <p14:nvContentPartPr>
              <p14:cNvPr id="1050238" name=""/>
              <p14:cNvContentPartPr/>
              <p14:nvPr/>
            </p14:nvContentPartPr>
            <p14:xfrm>
              <a:off x="3891249" y="3060557"/>
              <a:ext cx="1021025" cy="76086"/>
            </p14:xfrm>
          </p:contentPart>
        </mc:Choice>
        <mc:Fallback>
          <p:sp>
            <p:nvSpPr>
              <p:cNvPr id="1050238" name=""/>
              <p:cNvSpPr/>
              <p:nvPr/>
            </p:nvSpPr>
            <p:spPr>
              <a:xfrm>
                <a:off x="3891249" y="3060557"/>
                <a:ext cx="1021025" cy="76086"/>
              </a:xfrm>
            </p:spPr>
          </p:sp>
        </mc:Fallback>
      </mc:AlternateContent>
      <mc:AlternateContent xmlns:mc="http://schemas.openxmlformats.org/markup-compatibility/2006">
        <mc:Choice xmlns:p14="http://schemas.microsoft.com/office/powerpoint/2010/main" Requires="p14">
          <p:contentPart p14:bwMode="auto" r:id="rId26">
            <p14:nvContentPartPr>
              <p14:cNvPr id="1050239" name=""/>
              <p14:cNvContentPartPr/>
              <p14:nvPr/>
            </p14:nvContentPartPr>
            <p14:xfrm>
              <a:off x="6887973" y="2385382"/>
              <a:ext cx="1564778" cy="762146"/>
            </p14:xfrm>
          </p:contentPart>
        </mc:Choice>
        <mc:Fallback>
          <p:sp>
            <p:nvSpPr>
              <p:cNvPr id="1050239" name=""/>
              <p:cNvSpPr/>
              <p:nvPr/>
            </p:nvSpPr>
            <p:spPr>
              <a:xfrm>
                <a:off x="6887973" y="2385382"/>
                <a:ext cx="1564778" cy="762146"/>
              </a:xfrm>
            </p:spPr>
          </p:sp>
        </mc:Fallback>
      </mc:AlternateContent>
      <mc:AlternateContent xmlns:mc="http://schemas.openxmlformats.org/markup-compatibility/2006">
        <mc:Choice xmlns:p14="http://schemas.microsoft.com/office/powerpoint/2010/main" Requires="p14">
          <p:contentPart p14:bwMode="auto" r:id="rId27">
            <p14:nvContentPartPr>
              <p14:cNvPr id="1050240" name=""/>
              <p14:cNvContentPartPr/>
              <p14:nvPr/>
            </p14:nvContentPartPr>
            <p14:xfrm>
              <a:off x="3884345" y="2556185"/>
              <a:ext cx="1096367" cy="617175"/>
            </p14:xfrm>
          </p:contentPart>
        </mc:Choice>
        <mc:Fallback>
          <p:sp>
            <p:nvSpPr>
              <p:cNvPr id="1050240" name=""/>
              <p:cNvSpPr/>
              <p:nvPr/>
            </p:nvSpPr>
            <p:spPr>
              <a:xfrm>
                <a:off x="3884345" y="2556185"/>
                <a:ext cx="1096367" cy="617175"/>
              </a:xfrm>
            </p:spPr>
          </p:sp>
        </mc:Fallback>
      </mc:AlternateContent>
      <mc:AlternateContent xmlns:mc="http://schemas.openxmlformats.org/markup-compatibility/2006">
        <mc:Choice xmlns:p14="http://schemas.microsoft.com/office/powerpoint/2010/main" Requires="p14">
          <p:contentPart p14:bwMode="auto" r:id="rId28">
            <p14:nvContentPartPr>
              <p14:cNvPr id="1050241" name=""/>
              <p14:cNvContentPartPr/>
              <p14:nvPr/>
            </p14:nvContentPartPr>
            <p14:xfrm>
              <a:off x="3230327" y="3482584"/>
              <a:ext cx="581022" cy="210697"/>
            </p14:xfrm>
          </p:contentPart>
        </mc:Choice>
        <mc:Fallback>
          <p:sp>
            <p:nvSpPr>
              <p:cNvPr id="1050241" name=""/>
              <p:cNvSpPr/>
              <p:nvPr/>
            </p:nvSpPr>
            <p:spPr>
              <a:xfrm>
                <a:off x="3230327" y="3482584"/>
                <a:ext cx="581022" cy="210697"/>
              </a:xfrm>
            </p:spPr>
          </p:sp>
        </mc:Fallback>
      </mc:AlternateContent>
      <mc:AlternateContent xmlns:mc="http://schemas.openxmlformats.org/markup-compatibility/2006">
        <mc:Choice xmlns:p14="http://schemas.microsoft.com/office/powerpoint/2010/main" Requires="p14">
          <p:contentPart p14:bwMode="auto" r:id="rId29">
            <p14:nvContentPartPr>
              <p14:cNvPr id="1050242" name=""/>
              <p14:cNvContentPartPr/>
              <p14:nvPr/>
            </p14:nvContentPartPr>
            <p14:xfrm>
              <a:off x="3162489" y="3627148"/>
              <a:ext cx="230422" cy="229267"/>
            </p14:xfrm>
          </p:contentPart>
        </mc:Choice>
        <mc:Fallback>
          <p:sp>
            <p:nvSpPr>
              <p:cNvPr id="1050242" name=""/>
              <p:cNvSpPr/>
              <p:nvPr/>
            </p:nvSpPr>
            <p:spPr>
              <a:xfrm>
                <a:off x="3162489" y="3627148"/>
                <a:ext cx="230422" cy="229267"/>
              </a:xfrm>
            </p:spPr>
          </p:sp>
        </mc:Fallback>
      </mc:AlternateContent>
      <mc:AlternateContent xmlns:mc="http://schemas.openxmlformats.org/markup-compatibility/2006">
        <mc:Choice xmlns:p14="http://schemas.microsoft.com/office/powerpoint/2010/main" Requires="p14">
          <p:contentPart p14:bwMode="auto" r:id="rId30">
            <p14:nvContentPartPr>
              <p14:cNvPr id="1050243" name=""/>
              <p14:cNvContentPartPr/>
              <p14:nvPr/>
            </p14:nvContentPartPr>
            <p14:xfrm>
              <a:off x="7082733" y="4663969"/>
              <a:ext cx="1420810" cy="50947"/>
            </p14:xfrm>
          </p:contentPart>
        </mc:Choice>
        <mc:Fallback>
          <p:sp>
            <p:nvSpPr>
              <p:cNvPr id="1050243" name=""/>
              <p:cNvSpPr/>
              <p:nvPr/>
            </p:nvSpPr>
            <p:spPr>
              <a:xfrm>
                <a:off x="7082733" y="4663969"/>
                <a:ext cx="1420810" cy="50947"/>
              </a:xfrm>
            </p:spPr>
          </p:sp>
        </mc:Fallback>
      </mc:AlternateContent>
      <mc:AlternateContent xmlns:mc="http://schemas.openxmlformats.org/markup-compatibility/2006">
        <mc:Choice xmlns:p14="http://schemas.microsoft.com/office/powerpoint/2010/main" Requires="p14">
          <p:contentPart p14:bwMode="auto" r:id="rId31">
            <p14:nvContentPartPr>
              <p14:cNvPr id="1050245" name=""/>
              <p14:cNvContentPartPr/>
              <p14:nvPr/>
            </p14:nvContentPartPr>
            <p14:xfrm>
              <a:off x="3161621" y="4152628"/>
              <a:ext cx="42796" cy="663767"/>
            </p14:xfrm>
          </p:contentPart>
        </mc:Choice>
        <mc:Fallback>
          <p:sp>
            <p:nvSpPr>
              <p:cNvPr id="1050245" name=""/>
              <p:cNvSpPr/>
              <p:nvPr/>
            </p:nvSpPr>
            <p:spPr>
              <a:xfrm>
                <a:off x="3161621" y="4152628"/>
                <a:ext cx="42796" cy="663767"/>
              </a:xfrm>
            </p:spPr>
          </p:sp>
        </mc:Fallback>
      </mc:AlternateContent>
      <mc:AlternateContent xmlns:mc="http://schemas.openxmlformats.org/markup-compatibility/2006">
        <mc:Choice xmlns:p14="http://schemas.microsoft.com/office/powerpoint/2010/main" Requires="p14">
          <p:contentPart p14:bwMode="auto" r:id="rId32">
            <p14:nvContentPartPr>
              <p14:cNvPr id="1050246" name=""/>
              <p14:cNvContentPartPr/>
              <p14:nvPr/>
            </p14:nvContentPartPr>
            <p14:xfrm>
              <a:off x="3120771" y="4075154"/>
              <a:ext cx="1957839" cy="777936"/>
            </p14:xfrm>
          </p:contentPart>
        </mc:Choice>
        <mc:Fallback>
          <p:sp>
            <p:nvSpPr>
              <p:cNvPr id="1050246" name=""/>
              <p:cNvSpPr/>
              <p:nvPr/>
            </p:nvSpPr>
            <p:spPr>
              <a:xfrm>
                <a:off x="3120771" y="4075154"/>
                <a:ext cx="1957839" cy="777936"/>
              </a:xfrm>
            </p:spPr>
          </p:sp>
        </mc:Fallback>
      </mc:AlternateContent>
      <mc:AlternateContent xmlns:mc="http://schemas.openxmlformats.org/markup-compatibility/2006">
        <mc:Choice xmlns:p14="http://schemas.microsoft.com/office/powerpoint/2010/main" Requires="p14">
          <p:contentPart p14:bwMode="auto" r:id="rId33">
            <p14:nvContentPartPr>
              <p14:cNvPr id="1050247" name=""/>
              <p14:cNvContentPartPr/>
              <p14:nvPr/>
            </p14:nvContentPartPr>
            <p14:xfrm>
              <a:off x="4154630" y="5357560"/>
              <a:ext cx="3346960" cy="153264"/>
            </p14:xfrm>
          </p:contentPart>
        </mc:Choice>
        <mc:Fallback>
          <p:sp>
            <p:nvSpPr>
              <p:cNvPr id="1050247" name=""/>
              <p:cNvSpPr/>
              <p:nvPr/>
            </p:nvSpPr>
            <p:spPr>
              <a:xfrm>
                <a:off x="4154630" y="5357560"/>
                <a:ext cx="3346960" cy="153264"/>
              </a:xfrm>
            </p:spPr>
          </p:sp>
        </mc:Fallback>
      </mc:AlternateContent>
      <mc:AlternateContent xmlns:mc="http://schemas.openxmlformats.org/markup-compatibility/2006">
        <mc:Choice xmlns:p14="http://schemas.microsoft.com/office/powerpoint/2010/main" Requires="p14">
          <p:contentPart p14:bwMode="auto" r:id="rId34">
            <p14:nvContentPartPr>
              <p14:cNvPr id="1050248" name=""/>
              <p14:cNvContentPartPr/>
              <p14:nvPr/>
            </p14:nvContentPartPr>
            <p14:xfrm>
              <a:off x="8002755" y="5066723"/>
              <a:ext cx="192001" cy="396089"/>
            </p14:xfrm>
          </p:contentPart>
        </mc:Choice>
        <mc:Fallback>
          <p:sp>
            <p:nvSpPr>
              <p:cNvPr id="1050248" name=""/>
              <p:cNvSpPr/>
              <p:nvPr/>
            </p:nvSpPr>
            <p:spPr>
              <a:xfrm>
                <a:off x="8002755" y="5066723"/>
                <a:ext cx="192001" cy="396089"/>
              </a:xfrm>
            </p:spPr>
          </p:sp>
        </mc:Fallback>
      </mc:AlternateContent>
      <mc:AlternateContent xmlns:mc="http://schemas.openxmlformats.org/markup-compatibility/2006">
        <mc:Choice xmlns:p14="http://schemas.microsoft.com/office/powerpoint/2010/main" Requires="p14">
          <p:contentPart p14:bwMode="auto" r:id="rId35">
            <p14:nvContentPartPr>
              <p14:cNvPr id="1050249" name=""/>
              <p14:cNvContentPartPr/>
              <p14:nvPr/>
            </p14:nvContentPartPr>
            <p14:xfrm>
              <a:off x="8224628" y="5076049"/>
              <a:ext cx="350095" cy="188195"/>
            </p14:xfrm>
          </p:contentPart>
        </mc:Choice>
        <mc:Fallback>
          <p:sp>
            <p:nvSpPr>
              <p:cNvPr id="1050249" name=""/>
              <p:cNvSpPr/>
              <p:nvPr/>
            </p:nvSpPr>
            <p:spPr>
              <a:xfrm>
                <a:off x="8224628" y="5076049"/>
                <a:ext cx="350095" cy="188195"/>
              </a:xfrm>
            </p:spPr>
          </p:sp>
        </mc:Fallback>
      </mc:AlternateContent>
      <mc:AlternateContent xmlns:mc="http://schemas.openxmlformats.org/markup-compatibility/2006">
        <mc:Choice xmlns:p14="http://schemas.microsoft.com/office/powerpoint/2010/main" Requires="p14">
          <p:contentPart p14:bwMode="auto" r:id="rId36">
            <p14:nvContentPartPr>
              <p14:cNvPr id="1050250" name=""/>
              <p14:cNvContentPartPr/>
              <p14:nvPr/>
            </p14:nvContentPartPr>
            <p14:xfrm>
              <a:off x="8795307" y="4930842"/>
              <a:ext cx="181687" cy="333618"/>
            </p14:xfrm>
          </p:contentPart>
        </mc:Choice>
        <mc:Fallback>
          <p:sp>
            <p:nvSpPr>
              <p:cNvPr id="1050250" name=""/>
              <p:cNvSpPr/>
              <p:nvPr/>
            </p:nvSpPr>
            <p:spPr>
              <a:xfrm>
                <a:off x="8795307" y="4930842"/>
                <a:ext cx="181687" cy="333618"/>
              </a:xfrm>
            </p:spPr>
          </p:sp>
        </mc:Fallback>
      </mc:AlternateContent>
      <mc:AlternateContent xmlns:mc="http://schemas.openxmlformats.org/markup-compatibility/2006">
        <mc:Choice xmlns:p14="http://schemas.microsoft.com/office/powerpoint/2010/main" Requires="p14">
          <p:contentPart p14:bwMode="auto" r:id="rId37">
            <p14:nvContentPartPr>
              <p14:cNvPr id="1050251" name=""/>
              <p14:cNvContentPartPr/>
              <p14:nvPr/>
            </p14:nvContentPartPr>
            <p14:xfrm>
              <a:off x="9070772" y="4829029"/>
              <a:ext cx="45849" cy="216387"/>
            </p14:xfrm>
          </p:contentPart>
        </mc:Choice>
        <mc:Fallback>
          <p:sp>
            <p:nvSpPr>
              <p:cNvPr id="1050251" name=""/>
              <p:cNvSpPr/>
              <p:nvPr/>
            </p:nvSpPr>
            <p:spPr>
              <a:xfrm>
                <a:off x="9070772" y="4829029"/>
                <a:ext cx="45849" cy="216387"/>
              </a:xfrm>
            </p:spPr>
          </p:sp>
        </mc:Fallback>
      </mc:AlternateContent>
      <mc:AlternateContent xmlns:mc="http://schemas.openxmlformats.org/markup-compatibility/2006">
        <mc:Choice xmlns:p14="http://schemas.microsoft.com/office/powerpoint/2010/main" Requires="p14">
          <p:contentPart p14:bwMode="auto" r:id="rId38">
            <p14:nvContentPartPr>
              <p14:cNvPr id="1050252" name=""/>
              <p14:cNvContentPartPr/>
              <p14:nvPr/>
            </p14:nvContentPartPr>
            <p14:xfrm>
              <a:off x="9131818" y="4858537"/>
              <a:ext cx="702342" cy="584327"/>
            </p14:xfrm>
          </p:contentPart>
        </mc:Choice>
        <mc:Fallback>
          <p:sp>
            <p:nvSpPr>
              <p:cNvPr id="1050252" name=""/>
              <p:cNvSpPr/>
              <p:nvPr/>
            </p:nvSpPr>
            <p:spPr>
              <a:xfrm>
                <a:off x="9131818" y="4858537"/>
                <a:ext cx="702342" cy="584327"/>
              </a:xfrm>
            </p:spPr>
          </p:sp>
        </mc:Fallback>
      </mc:AlternateContent>
      <mc:AlternateContent xmlns:mc="http://schemas.openxmlformats.org/markup-compatibility/2006">
        <mc:Choice xmlns:p14="http://schemas.microsoft.com/office/powerpoint/2010/main" Requires="p14">
          <p:contentPart p14:bwMode="auto" r:id="rId39">
            <p14:nvContentPartPr>
              <p14:cNvPr id="1050253" name=""/>
              <p14:cNvContentPartPr/>
              <p14:nvPr/>
            </p14:nvContentPartPr>
            <p14:xfrm>
              <a:off x="9872045" y="4943269"/>
              <a:ext cx="397233" cy="375138"/>
            </p14:xfrm>
          </p:contentPart>
        </mc:Choice>
        <mc:Fallback>
          <p:sp>
            <p:nvSpPr>
              <p:cNvPr id="1050253" name=""/>
              <p:cNvSpPr/>
              <p:nvPr/>
            </p:nvSpPr>
            <p:spPr>
              <a:xfrm>
                <a:off x="9872045" y="4943269"/>
                <a:ext cx="397233" cy="375138"/>
              </a:xfrm>
            </p:spPr>
          </p:sp>
        </mc:Fallback>
      </mc:AlternateContent>
      <mc:AlternateContent xmlns:mc="http://schemas.openxmlformats.org/markup-compatibility/2006">
        <mc:Choice xmlns:p14="http://schemas.microsoft.com/office/powerpoint/2010/main" Requires="p14">
          <p:contentPart p14:bwMode="auto" r:id="rId40">
            <p14:nvContentPartPr>
              <p14:cNvPr id="1050254" name=""/>
              <p14:cNvContentPartPr/>
              <p14:nvPr/>
            </p14:nvContentPartPr>
            <p14:xfrm>
              <a:off x="10402660" y="4888894"/>
              <a:ext cx="587905" cy="449298"/>
            </p14:xfrm>
          </p:contentPart>
        </mc:Choice>
        <mc:Fallback>
          <p:sp>
            <p:nvSpPr>
              <p:cNvPr id="1050254" name=""/>
              <p:cNvSpPr/>
              <p:nvPr/>
            </p:nvSpPr>
            <p:spPr>
              <a:xfrm>
                <a:off x="10402660" y="4888894"/>
                <a:ext cx="587905" cy="449298"/>
              </a:xfrm>
            </p:spPr>
          </p:sp>
        </mc:Fallback>
      </mc:AlternateContent>
      <mc:AlternateContent xmlns:mc="http://schemas.openxmlformats.org/markup-compatibility/2006">
        <mc:Choice xmlns:p14="http://schemas.microsoft.com/office/powerpoint/2010/main" Requires="p14">
          <p:contentPart p14:bwMode="auto" r:id="rId41">
            <p14:nvContentPartPr>
              <p14:cNvPr id="1050255" name=""/>
              <p14:cNvContentPartPr/>
              <p14:nvPr/>
            </p14:nvContentPartPr>
            <p14:xfrm>
              <a:off x="10994035" y="5149711"/>
              <a:ext cx="13799" cy="91829"/>
            </p14:xfrm>
          </p:contentPart>
        </mc:Choice>
        <mc:Fallback>
          <p:sp>
            <p:nvSpPr>
              <p:cNvPr id="1050255" name=""/>
              <p:cNvSpPr/>
              <p:nvPr/>
            </p:nvSpPr>
            <p:spPr>
              <a:xfrm>
                <a:off x="10994035" y="5149711"/>
                <a:ext cx="13799" cy="91829"/>
              </a:xfrm>
            </p:spPr>
          </p:sp>
        </mc:Fallback>
      </mc:AlternateContent>
      <mc:AlternateContent xmlns:mc="http://schemas.openxmlformats.org/markup-compatibility/2006">
        <mc:Choice xmlns:p14="http://schemas.microsoft.com/office/powerpoint/2010/main" Requires="p14">
          <p:contentPart p14:bwMode="auto" r:id="rId42">
            <p14:nvContentPartPr>
              <p14:cNvPr id="1050256" name=""/>
              <p14:cNvContentPartPr/>
              <p14:nvPr/>
            </p14:nvContentPartPr>
            <p14:xfrm>
              <a:off x="10955441" y="4984619"/>
              <a:ext cx="26678" cy="81426"/>
            </p14:xfrm>
          </p:contentPart>
        </mc:Choice>
        <mc:Fallback>
          <p:sp>
            <p:nvSpPr>
              <p:cNvPr id="1050256" name=""/>
              <p:cNvSpPr/>
              <p:nvPr/>
            </p:nvSpPr>
            <p:spPr>
              <a:xfrm>
                <a:off x="10955441" y="4984619"/>
                <a:ext cx="26678" cy="81426"/>
              </a:xfrm>
            </p:spPr>
          </p:sp>
        </mc:Fallback>
      </mc:AlternateContent>
      <mc:AlternateContent xmlns:mc="http://schemas.openxmlformats.org/markup-compatibility/2006">
        <mc:Choice xmlns:p14="http://schemas.microsoft.com/office/powerpoint/2010/main" Requires="p14">
          <p:contentPart p14:bwMode="auto" r:id="rId43">
            <p14:nvContentPartPr>
              <p14:cNvPr id="1050257" name=""/>
              <p14:cNvContentPartPr/>
              <p14:nvPr/>
            </p14:nvContentPartPr>
            <p14:xfrm>
              <a:off x="11068679" y="4810436"/>
              <a:ext cx="686082" cy="536514"/>
            </p14:xfrm>
          </p:contentPart>
        </mc:Choice>
        <mc:Fallback>
          <p:sp>
            <p:nvSpPr>
              <p:cNvPr id="1050257" name=""/>
              <p:cNvSpPr/>
              <p:nvPr/>
            </p:nvSpPr>
            <p:spPr>
              <a:xfrm>
                <a:off x="11068679" y="4810436"/>
                <a:ext cx="686082" cy="536514"/>
              </a:xfrm>
            </p:spPr>
          </p:sp>
        </mc:Fallback>
      </mc:AlternateContent>
      <mc:AlternateContent xmlns:mc="http://schemas.openxmlformats.org/markup-compatibility/2006">
        <mc:Choice xmlns:p14="http://schemas.microsoft.com/office/powerpoint/2010/main" Requires="p14">
          <p:contentPart p14:bwMode="auto" r:id="rId44">
            <p14:nvContentPartPr>
              <p14:cNvPr id="1050258" name=""/>
              <p14:cNvContentPartPr/>
              <p14:nvPr/>
            </p14:nvContentPartPr>
            <p14:xfrm>
              <a:off x="8621285" y="5426448"/>
              <a:ext cx="2959440" cy="182677"/>
            </p14:xfrm>
          </p:contentPart>
        </mc:Choice>
        <mc:Fallback>
          <p:sp>
            <p:nvSpPr>
              <p:cNvPr id="1050258" name=""/>
              <p:cNvSpPr/>
              <p:nvPr/>
            </p:nvSpPr>
            <p:spPr>
              <a:xfrm>
                <a:off x="8621285" y="5426448"/>
                <a:ext cx="2959440" cy="182677"/>
              </a:xfrm>
            </p:spPr>
          </p:sp>
        </mc:Fallback>
      </mc:AlternateContent>
      <mc:AlternateContent xmlns:mc="http://schemas.openxmlformats.org/markup-compatibility/2006">
        <mc:Choice xmlns:p14="http://schemas.microsoft.com/office/powerpoint/2010/main" Requires="p14">
          <p:contentPart p14:bwMode="auto" r:id="rId45">
            <p14:nvContentPartPr>
              <p14:cNvPr id="1050259" name=""/>
              <p14:cNvContentPartPr/>
              <p14:nvPr/>
            </p14:nvContentPartPr>
            <p14:xfrm>
              <a:off x="11440203" y="5071322"/>
              <a:ext cx="29106" cy="75184"/>
            </p14:xfrm>
          </p:contentPart>
        </mc:Choice>
        <mc:Fallback>
          <p:sp>
            <p:nvSpPr>
              <p:cNvPr id="1050259" name=""/>
              <p:cNvSpPr/>
              <p:nvPr/>
            </p:nvSpPr>
            <p:spPr>
              <a:xfrm>
                <a:off x="11440203" y="5071322"/>
                <a:ext cx="29106" cy="75184"/>
              </a:xfrm>
            </p:spPr>
          </p:sp>
        </mc:Fallback>
      </mc:AlternateContent>
      <mc:AlternateContent xmlns:mc="http://schemas.openxmlformats.org/markup-compatibility/2006">
        <mc:Choice xmlns:p14="http://schemas.microsoft.com/office/powerpoint/2010/main" Requires="p14">
          <p:contentPart p14:bwMode="auto" r:id="rId46">
            <p14:nvContentPartPr>
              <p14:cNvPr id="1050260" name=""/>
              <p14:cNvContentPartPr/>
              <p14:nvPr/>
            </p14:nvContentPartPr>
            <p14:xfrm>
              <a:off x="2686111" y="2029892"/>
              <a:ext cx="1491870" cy="482302"/>
            </p14:xfrm>
          </p:contentPart>
        </mc:Choice>
        <mc:Fallback>
          <p:sp>
            <p:nvSpPr>
              <p:cNvPr id="1050260" name=""/>
              <p:cNvSpPr/>
              <p:nvPr/>
            </p:nvSpPr>
            <p:spPr>
              <a:xfrm>
                <a:off x="2686111" y="2029892"/>
                <a:ext cx="1491870" cy="482302"/>
              </a:xfrm>
            </p:spPr>
          </p:sp>
        </mc:Fallback>
      </mc:AlternateContent>
      <mc:AlternateContent xmlns:mc="http://schemas.openxmlformats.org/markup-compatibility/2006">
        <mc:Choice xmlns:p14="http://schemas.microsoft.com/office/powerpoint/2010/main" Requires="p14">
          <p:contentPart p14:bwMode="auto" r:id="rId47">
            <p14:nvContentPartPr>
              <p14:cNvPr id="1050261" name=""/>
              <p14:cNvContentPartPr/>
              <p14:nvPr/>
            </p14:nvContentPartPr>
            <p14:xfrm>
              <a:off x="593630" y="4421644"/>
              <a:ext cx="53294" cy="364724"/>
            </p14:xfrm>
          </p:contentPart>
        </mc:Choice>
        <mc:Fallback>
          <p:sp>
            <p:nvSpPr>
              <p:cNvPr id="1050261" name=""/>
              <p:cNvSpPr/>
              <p:nvPr/>
            </p:nvSpPr>
            <p:spPr>
              <a:xfrm>
                <a:off x="593630" y="4421644"/>
                <a:ext cx="53294" cy="364724"/>
              </a:xfrm>
            </p:spPr>
          </p:sp>
        </mc:Fallback>
      </mc:AlternateContent>
      <mc:AlternateContent xmlns:mc="http://schemas.openxmlformats.org/markup-compatibility/2006">
        <mc:Choice xmlns:p14="http://schemas.microsoft.com/office/powerpoint/2010/main" Requires="p14">
          <p:contentPart p14:bwMode="auto" r:id="rId48">
            <p14:nvContentPartPr>
              <p14:cNvPr id="1050262" name=""/>
              <p14:cNvContentPartPr/>
              <p14:nvPr/>
            </p14:nvContentPartPr>
            <p14:xfrm>
              <a:off x="631088" y="4361071"/>
              <a:ext cx="245478" cy="23028"/>
            </p14:xfrm>
          </p:contentPart>
        </mc:Choice>
        <mc:Fallback>
          <p:sp>
            <p:nvSpPr>
              <p:cNvPr id="1050262" name=""/>
              <p:cNvSpPr/>
              <p:nvPr/>
            </p:nvSpPr>
            <p:spPr>
              <a:xfrm>
                <a:off x="631088" y="4361071"/>
                <a:ext cx="245478" cy="23028"/>
              </a:xfrm>
            </p:spPr>
          </p:sp>
        </mc:Fallback>
      </mc:AlternateContent>
      <mc:AlternateContent xmlns:mc="http://schemas.openxmlformats.org/markup-compatibility/2006">
        <mc:Choice xmlns:p14="http://schemas.microsoft.com/office/powerpoint/2010/main" Requires="p14">
          <p:contentPart p14:bwMode="auto" r:id="rId49">
            <p14:nvContentPartPr>
              <p14:cNvPr id="1050263" name=""/>
              <p14:cNvContentPartPr/>
              <p14:nvPr/>
            </p14:nvContentPartPr>
            <p14:xfrm>
              <a:off x="586747" y="4535831"/>
              <a:ext cx="323121" cy="40856"/>
            </p14:xfrm>
          </p:contentPart>
        </mc:Choice>
        <mc:Fallback>
          <p:sp>
            <p:nvSpPr>
              <p:cNvPr id="1050263" name=""/>
              <p:cNvSpPr/>
              <p:nvPr/>
            </p:nvSpPr>
            <p:spPr>
              <a:xfrm>
                <a:off x="586747" y="4535831"/>
                <a:ext cx="323121" cy="40856"/>
              </a:xfrm>
            </p:spPr>
          </p:sp>
        </mc:Fallback>
      </mc:AlternateContent>
      <mc:AlternateContent xmlns:mc="http://schemas.openxmlformats.org/markup-compatibility/2006">
        <mc:Choice xmlns:p14="http://schemas.microsoft.com/office/powerpoint/2010/main" Requires="p14">
          <p:contentPart p14:bwMode="auto" r:id="rId50">
            <p14:nvContentPartPr>
              <p14:cNvPr id="1050264" name=""/>
              <p14:cNvContentPartPr/>
              <p14:nvPr/>
            </p14:nvContentPartPr>
            <p14:xfrm>
              <a:off x="569855" y="4204590"/>
              <a:ext cx="303453" cy="13785"/>
            </p14:xfrm>
          </p:contentPart>
        </mc:Choice>
        <mc:Fallback>
          <p:sp>
            <p:nvSpPr>
              <p:cNvPr id="1050264" name=""/>
              <p:cNvSpPr/>
              <p:nvPr/>
            </p:nvSpPr>
            <p:spPr>
              <a:xfrm>
                <a:off x="569855" y="4204590"/>
                <a:ext cx="303453" cy="13785"/>
              </a:xfrm>
            </p:spPr>
          </p:sp>
        </mc:Fallback>
      </mc:AlternateContent>
      <mc:AlternateContent xmlns:mc="http://schemas.openxmlformats.org/markup-compatibility/2006">
        <mc:Choice xmlns:p14="http://schemas.microsoft.com/office/powerpoint/2010/main" Requires="p14">
          <p:contentPart p14:bwMode="auto" r:id="rId51">
            <p14:nvContentPartPr>
              <p14:cNvPr id="1050265" name=""/>
              <p14:cNvContentPartPr/>
              <p14:nvPr/>
            </p14:nvContentPartPr>
            <p14:xfrm>
              <a:off x="783643" y="4083741"/>
              <a:ext cx="150935" cy="190830"/>
            </p14:xfrm>
          </p:contentPart>
        </mc:Choice>
        <mc:Fallback>
          <p:sp>
            <p:nvSpPr>
              <p:cNvPr id="1050265" name=""/>
              <p:cNvSpPr/>
              <p:nvPr/>
            </p:nvSpPr>
            <p:spPr>
              <a:xfrm>
                <a:off x="783643" y="4083741"/>
                <a:ext cx="150935" cy="190830"/>
              </a:xfrm>
            </p:spPr>
          </p:sp>
        </mc:Fallback>
      </mc:AlternateContent>
      <mc:AlternateContent xmlns:mc="http://schemas.openxmlformats.org/markup-compatibility/2006">
        <mc:Choice xmlns:p14="http://schemas.microsoft.com/office/powerpoint/2010/main" Requires="p14">
          <p:contentPart p14:bwMode="auto" r:id="rId52">
            <p14:nvContentPartPr>
              <p14:cNvPr id="1050266" name=""/>
              <p14:cNvContentPartPr/>
              <p14:nvPr/>
            </p14:nvContentPartPr>
            <p14:xfrm>
              <a:off x="852267" y="4664913"/>
              <a:ext cx="309170" cy="28992"/>
            </p14:xfrm>
          </p:contentPart>
        </mc:Choice>
        <mc:Fallback>
          <p:sp>
            <p:nvSpPr>
              <p:cNvPr id="1050266" name=""/>
              <p:cNvSpPr/>
              <p:nvPr/>
            </p:nvSpPr>
            <p:spPr>
              <a:xfrm>
                <a:off x="852267" y="4664913"/>
                <a:ext cx="309170" cy="28992"/>
              </a:xfrm>
            </p:spPr>
          </p:sp>
        </mc:Fallback>
      </mc:AlternateContent>
      <mc:AlternateContent xmlns:mc="http://schemas.openxmlformats.org/markup-compatibility/2006">
        <mc:Choice xmlns:p14="http://schemas.microsoft.com/office/powerpoint/2010/main" Requires="p14">
          <p:contentPart p14:bwMode="auto" r:id="rId53">
            <p14:nvContentPartPr>
              <p14:cNvPr id="1050267" name=""/>
              <p14:cNvContentPartPr/>
              <p14:nvPr/>
            </p14:nvContentPartPr>
            <p14:xfrm>
              <a:off x="987148" y="4595050"/>
              <a:ext cx="36148" cy="250716"/>
            </p14:xfrm>
          </p:contentPart>
        </mc:Choice>
        <mc:Fallback>
          <p:sp>
            <p:nvSpPr>
              <p:cNvPr id="1050267" name=""/>
              <p:cNvSpPr/>
              <p:nvPr/>
            </p:nvSpPr>
            <p:spPr>
              <a:xfrm>
                <a:off x="987148" y="4595050"/>
                <a:ext cx="36148" cy="250716"/>
              </a:xfrm>
            </p:spPr>
          </p:sp>
        </mc:Fallback>
      </mc:AlternateContent>
      <mc:AlternateContent xmlns:mc="http://schemas.openxmlformats.org/markup-compatibility/2006">
        <mc:Choice xmlns:p14="http://schemas.microsoft.com/office/powerpoint/2010/main" Requires="p14">
          <p:contentPart p14:bwMode="auto" r:id="rId54">
            <p14:nvContentPartPr>
              <p14:cNvPr id="1050268" name=""/>
              <p14:cNvContentPartPr/>
              <p14:nvPr/>
            </p14:nvContentPartPr>
            <p14:xfrm>
              <a:off x="1177267" y="4360805"/>
              <a:ext cx="232489" cy="419181"/>
            </p14:xfrm>
          </p:contentPart>
        </mc:Choice>
        <mc:Fallback>
          <p:sp>
            <p:nvSpPr>
              <p:cNvPr id="1050268" name=""/>
              <p:cNvSpPr/>
              <p:nvPr/>
            </p:nvSpPr>
            <p:spPr>
              <a:xfrm>
                <a:off x="1177267" y="4360805"/>
                <a:ext cx="232489" cy="419181"/>
              </a:xfrm>
            </p:spPr>
          </p:sp>
        </mc:Fallback>
      </mc:AlternateContent>
      <mc:AlternateContent xmlns:mc="http://schemas.openxmlformats.org/markup-compatibility/2006">
        <mc:Choice xmlns:p14="http://schemas.microsoft.com/office/powerpoint/2010/main" Requires="p14">
          <p:contentPart p14:bwMode="auto" r:id="rId55">
            <p14:nvContentPartPr>
              <p14:cNvPr id="1050269" name=""/>
              <p14:cNvContentPartPr/>
              <p14:nvPr/>
            </p14:nvContentPartPr>
            <p14:xfrm>
              <a:off x="1185881" y="4525569"/>
              <a:ext cx="209446" cy="23422"/>
            </p14:xfrm>
          </p:contentPart>
        </mc:Choice>
        <mc:Fallback>
          <p:sp>
            <p:nvSpPr>
              <p:cNvPr id="1050269" name=""/>
              <p:cNvSpPr/>
              <p:nvPr/>
            </p:nvSpPr>
            <p:spPr>
              <a:xfrm>
                <a:off x="1185881" y="4525569"/>
                <a:ext cx="209446" cy="23422"/>
              </a:xfrm>
            </p:spPr>
          </p:sp>
        </mc:Fallback>
      </mc:AlternateContent>
      <mc:AlternateContent xmlns:mc="http://schemas.openxmlformats.org/markup-compatibility/2006">
        <mc:Choice xmlns:p14="http://schemas.microsoft.com/office/powerpoint/2010/main" Requires="p14">
          <p:contentPart p14:bwMode="auto" r:id="rId56">
            <p14:nvContentPartPr>
              <p14:cNvPr id="1050270" name=""/>
              <p14:cNvContentPartPr/>
              <p14:nvPr/>
            </p14:nvContentPartPr>
            <p14:xfrm>
              <a:off x="1366914" y="4672548"/>
              <a:ext cx="205351" cy="175255"/>
            </p14:xfrm>
          </p:contentPart>
        </mc:Choice>
        <mc:Fallback>
          <p:sp>
            <p:nvSpPr>
              <p:cNvPr id="1050270" name=""/>
              <p:cNvSpPr/>
              <p:nvPr/>
            </p:nvSpPr>
            <p:spPr>
              <a:xfrm>
                <a:off x="1366914" y="4672548"/>
                <a:ext cx="205351" cy="175255"/>
              </a:xfrm>
            </p:spPr>
          </p:sp>
        </mc:Fallback>
      </mc:AlternateContent>
      <mc:AlternateContent xmlns:mc="http://schemas.openxmlformats.org/markup-compatibility/2006">
        <mc:Choice xmlns:p14="http://schemas.microsoft.com/office/powerpoint/2010/main" Requires="p14">
          <p:contentPart p14:bwMode="auto" r:id="rId57">
            <p14:nvContentPartPr>
              <p14:cNvPr id="1050271" name=""/>
              <p14:cNvContentPartPr/>
              <p14:nvPr/>
            </p14:nvContentPartPr>
            <p14:xfrm>
              <a:off x="1485184" y="4560310"/>
              <a:ext cx="4545" cy="37768"/>
            </p14:xfrm>
          </p:contentPart>
        </mc:Choice>
        <mc:Fallback>
          <p:sp>
            <p:nvSpPr>
              <p:cNvPr id="1050271" name=""/>
              <p:cNvSpPr/>
              <p:nvPr/>
            </p:nvSpPr>
            <p:spPr>
              <a:xfrm>
                <a:off x="1485184" y="4560310"/>
                <a:ext cx="4545" cy="37768"/>
              </a:xfrm>
            </p:spPr>
          </p:sp>
        </mc:Fallback>
      </mc:AlternateContent>
      <mc:AlternateContent xmlns:mc="http://schemas.openxmlformats.org/markup-compatibility/2006">
        <mc:Choice xmlns:p14="http://schemas.microsoft.com/office/powerpoint/2010/main" Requires="p14">
          <p:contentPart p14:bwMode="auto" r:id="rId58">
            <p14:nvContentPartPr>
              <p14:cNvPr id="1050272" name=""/>
              <p14:cNvContentPartPr/>
              <p14:nvPr/>
            </p14:nvContentPartPr>
            <p14:xfrm>
              <a:off x="1100366" y="4231017"/>
              <a:ext cx="309909" cy="19286"/>
            </p14:xfrm>
          </p:contentPart>
        </mc:Choice>
        <mc:Fallback>
          <p:sp>
            <p:nvSpPr>
              <p:cNvPr id="1050272" name=""/>
              <p:cNvSpPr/>
              <p:nvPr/>
            </p:nvSpPr>
            <p:spPr>
              <a:xfrm>
                <a:off x="1100366" y="4231017"/>
                <a:ext cx="309909" cy="19286"/>
              </a:xfrm>
            </p:spPr>
          </p:sp>
        </mc:Fallback>
      </mc:AlternateContent>
      <mc:AlternateContent xmlns:mc="http://schemas.openxmlformats.org/markup-compatibility/2006">
        <mc:Choice xmlns:p14="http://schemas.microsoft.com/office/powerpoint/2010/main" Requires="p14">
          <p:contentPart p14:bwMode="auto" r:id="rId59">
            <p14:nvContentPartPr>
              <p14:cNvPr id="1050273" name=""/>
              <p14:cNvContentPartPr/>
              <p14:nvPr/>
            </p14:nvContentPartPr>
            <p14:xfrm>
              <a:off x="1305708" y="4127092"/>
              <a:ext cx="149662" cy="241023"/>
            </p14:xfrm>
          </p:contentPart>
        </mc:Choice>
        <mc:Fallback>
          <p:sp>
            <p:nvSpPr>
              <p:cNvPr id="1050273" name=""/>
              <p:cNvSpPr/>
              <p:nvPr/>
            </p:nvSpPr>
            <p:spPr>
              <a:xfrm>
                <a:off x="1305708" y="4127092"/>
                <a:ext cx="149662" cy="241023"/>
              </a:xfrm>
            </p:spPr>
          </p:sp>
        </mc:Fallback>
      </mc:AlternateContent>
      <mc:AlternateContent xmlns:mc="http://schemas.openxmlformats.org/markup-compatibility/2006">
        <mc:Choice xmlns:p14="http://schemas.microsoft.com/office/powerpoint/2010/main" Requires="p14">
          <p:contentPart p14:bwMode="auto" r:id="rId60">
            <p14:nvContentPartPr>
              <p14:cNvPr id="1050274" name=""/>
              <p14:cNvContentPartPr/>
              <p14:nvPr/>
            </p14:nvContentPartPr>
            <p14:xfrm>
              <a:off x="1664661" y="4633217"/>
              <a:ext cx="198003" cy="12966"/>
            </p14:xfrm>
          </p:contentPart>
        </mc:Choice>
        <mc:Fallback>
          <p:sp>
            <p:nvSpPr>
              <p:cNvPr id="1050274" name=""/>
              <p:cNvSpPr/>
              <p:nvPr/>
            </p:nvSpPr>
            <p:spPr>
              <a:xfrm>
                <a:off x="1664661" y="4633217"/>
                <a:ext cx="198003" cy="12966"/>
              </a:xfrm>
            </p:spPr>
          </p:sp>
        </mc:Fallback>
      </mc:AlternateContent>
      <mc:AlternateContent xmlns:mc="http://schemas.openxmlformats.org/markup-compatibility/2006">
        <mc:Choice xmlns:p14="http://schemas.microsoft.com/office/powerpoint/2010/main" Requires="p14">
          <p:contentPart p14:bwMode="auto" r:id="rId61">
            <p14:nvContentPartPr>
              <p14:cNvPr id="1050275" name=""/>
              <p14:cNvContentPartPr/>
              <p14:nvPr/>
            </p14:nvContentPartPr>
            <p14:xfrm>
              <a:off x="1733284" y="4560310"/>
              <a:ext cx="17231" cy="203306"/>
            </p14:xfrm>
          </p:contentPart>
        </mc:Choice>
        <mc:Fallback>
          <p:sp>
            <p:nvSpPr>
              <p:cNvPr id="1050275" name=""/>
              <p:cNvSpPr/>
              <p:nvPr/>
            </p:nvSpPr>
            <p:spPr>
              <a:xfrm>
                <a:off x="1733284" y="4560310"/>
                <a:ext cx="17231" cy="203306"/>
              </a:xfrm>
            </p:spPr>
          </p:sp>
        </mc:Fallback>
      </mc:AlternateContent>
      <mc:AlternateContent xmlns:mc="http://schemas.openxmlformats.org/markup-compatibility/2006">
        <mc:Choice xmlns:p14="http://schemas.microsoft.com/office/powerpoint/2010/main" Requires="p14">
          <p:contentPart p14:bwMode="auto" r:id="rId62">
            <p14:nvContentPartPr>
              <p14:cNvPr id="1050276" name=""/>
              <p14:cNvContentPartPr/>
              <p14:nvPr/>
            </p14:nvContentPartPr>
            <p14:xfrm>
              <a:off x="1884208" y="4386142"/>
              <a:ext cx="202389" cy="368125"/>
            </p14:xfrm>
          </p:contentPart>
        </mc:Choice>
        <mc:Fallback>
          <p:sp>
            <p:nvSpPr>
              <p:cNvPr id="1050276" name=""/>
              <p:cNvSpPr/>
              <p:nvPr/>
            </p:nvSpPr>
            <p:spPr>
              <a:xfrm>
                <a:off x="1884208" y="4386142"/>
                <a:ext cx="202389" cy="368125"/>
              </a:xfrm>
            </p:spPr>
          </p:sp>
        </mc:Fallback>
      </mc:AlternateContent>
      <mc:AlternateContent xmlns:mc="http://schemas.openxmlformats.org/markup-compatibility/2006">
        <mc:Choice xmlns:p14="http://schemas.microsoft.com/office/powerpoint/2010/main" Requires="p14">
          <p:contentPart p14:bwMode="auto" r:id="rId63">
            <p14:nvContentPartPr>
              <p14:cNvPr id="1050277" name=""/>
              <p14:cNvContentPartPr/>
              <p14:nvPr/>
            </p14:nvContentPartPr>
            <p14:xfrm>
              <a:off x="1895868" y="4551699"/>
              <a:ext cx="155212" cy="32693"/>
            </p14:xfrm>
          </p:contentPart>
        </mc:Choice>
        <mc:Fallback>
          <p:sp>
            <p:nvSpPr>
              <p:cNvPr id="1050277" name=""/>
              <p:cNvSpPr/>
              <p:nvPr/>
            </p:nvSpPr>
            <p:spPr>
              <a:xfrm>
                <a:off x="1895868" y="4551699"/>
                <a:ext cx="155212" cy="32693"/>
              </a:xfrm>
            </p:spPr>
          </p:sp>
        </mc:Fallback>
      </mc:AlternateContent>
      <mc:AlternateContent xmlns:mc="http://schemas.openxmlformats.org/markup-compatibility/2006">
        <mc:Choice xmlns:p14="http://schemas.microsoft.com/office/powerpoint/2010/main" Requires="p14">
          <p:contentPart p14:bwMode="auto" r:id="rId64">
            <p14:nvContentPartPr>
              <p14:cNvPr id="1050278" name=""/>
              <p14:cNvContentPartPr/>
              <p14:nvPr/>
            </p14:nvContentPartPr>
            <p14:xfrm>
              <a:off x="2080391" y="4698678"/>
              <a:ext cx="16310" cy="87786"/>
            </p14:xfrm>
          </p:contentPart>
        </mc:Choice>
        <mc:Fallback>
          <p:sp>
            <p:nvSpPr>
              <p:cNvPr id="1050278" name=""/>
              <p:cNvSpPr/>
              <p:nvPr/>
            </p:nvSpPr>
            <p:spPr>
              <a:xfrm>
                <a:off x="2080391" y="4698678"/>
                <a:ext cx="16310" cy="87786"/>
              </a:xfrm>
            </p:spPr>
          </p:sp>
        </mc:Fallback>
      </mc:AlternateContent>
      <mc:AlternateContent xmlns:mc="http://schemas.openxmlformats.org/markup-compatibility/2006">
        <mc:Choice xmlns:p14="http://schemas.microsoft.com/office/powerpoint/2010/main" Requires="p14">
          <p:contentPart p14:bwMode="auto" r:id="rId65">
            <p14:nvContentPartPr>
              <p14:cNvPr id="1050279" name=""/>
              <p14:cNvContentPartPr/>
              <p14:nvPr/>
            </p14:nvContentPartPr>
            <p14:xfrm>
              <a:off x="2092764" y="4568624"/>
              <a:ext cx="27242" cy="78456"/>
            </p14:xfrm>
          </p:contentPart>
        </mc:Choice>
        <mc:Fallback>
          <p:sp>
            <p:nvSpPr>
              <p:cNvPr id="1050279" name=""/>
              <p:cNvSpPr/>
              <p:nvPr/>
            </p:nvSpPr>
            <p:spPr>
              <a:xfrm>
                <a:off x="2092764" y="4568624"/>
                <a:ext cx="27242" cy="78456"/>
              </a:xfrm>
            </p:spPr>
          </p:sp>
        </mc:Fallback>
      </mc:AlternateContent>
      <mc:AlternateContent xmlns:mc="http://schemas.openxmlformats.org/markup-compatibility/2006">
        <mc:Choice xmlns:p14="http://schemas.microsoft.com/office/powerpoint/2010/main" Requires="p14">
          <p:contentPart p14:bwMode="auto" r:id="rId66">
            <p14:nvContentPartPr>
              <p14:cNvPr id="1050280" name=""/>
              <p14:cNvContentPartPr/>
              <p14:nvPr/>
            </p14:nvContentPartPr>
            <p14:xfrm>
              <a:off x="2172707" y="4690364"/>
              <a:ext cx="152832" cy="134050"/>
            </p14:xfrm>
          </p:contentPart>
        </mc:Choice>
        <mc:Fallback>
          <p:sp>
            <p:nvSpPr>
              <p:cNvPr id="1050280" name=""/>
              <p:cNvSpPr/>
              <p:nvPr/>
            </p:nvSpPr>
            <p:spPr>
              <a:xfrm>
                <a:off x="2172707" y="4690364"/>
                <a:ext cx="152832" cy="134050"/>
              </a:xfrm>
            </p:spPr>
          </p:sp>
        </mc:Fallback>
      </mc:AlternateContent>
      <mc:AlternateContent xmlns:mc="http://schemas.openxmlformats.org/markup-compatibility/2006">
        <mc:Choice xmlns:p14="http://schemas.microsoft.com/office/powerpoint/2010/main" Requires="p14">
          <p:contentPart p14:bwMode="auto" r:id="rId67">
            <p14:nvContentPartPr>
              <p14:cNvPr id="1050281" name=""/>
              <p14:cNvContentPartPr/>
              <p14:nvPr/>
            </p14:nvContentPartPr>
            <p14:xfrm>
              <a:off x="1784487" y="4178758"/>
              <a:ext cx="269819" cy="22596"/>
            </p14:xfrm>
          </p:contentPart>
        </mc:Choice>
        <mc:Fallback>
          <p:sp>
            <p:nvSpPr>
              <p:cNvPr id="1050281" name=""/>
              <p:cNvSpPr/>
              <p:nvPr/>
            </p:nvSpPr>
            <p:spPr>
              <a:xfrm>
                <a:off x="1784487" y="4178758"/>
                <a:ext cx="269819" cy="22596"/>
              </a:xfrm>
            </p:spPr>
          </p:sp>
        </mc:Fallback>
      </mc:AlternateContent>
      <mc:AlternateContent xmlns:mc="http://schemas.openxmlformats.org/markup-compatibility/2006">
        <mc:Choice xmlns:p14="http://schemas.microsoft.com/office/powerpoint/2010/main" Requires="p14">
          <p:contentPart p14:bwMode="auto" r:id="rId68">
            <p14:nvContentPartPr>
              <p14:cNvPr id="1050282" name=""/>
              <p14:cNvContentPartPr/>
              <p14:nvPr/>
            </p14:nvContentPartPr>
            <p14:xfrm>
              <a:off x="1955518" y="4100666"/>
              <a:ext cx="121973" cy="229904"/>
            </p14:xfrm>
          </p:contentPart>
        </mc:Choice>
        <mc:Fallback>
          <p:sp>
            <p:nvSpPr>
              <p:cNvPr id="1050282" name=""/>
              <p:cNvSpPr/>
              <p:nvPr/>
            </p:nvSpPr>
            <p:spPr>
              <a:xfrm>
                <a:off x="1955518" y="4100666"/>
                <a:ext cx="121973" cy="229904"/>
              </a:xfrm>
            </p:spPr>
          </p:sp>
        </mc:Fallback>
      </mc:AlternateContent>
      <mc:AlternateContent xmlns:mc="http://schemas.openxmlformats.org/markup-compatibility/2006">
        <mc:Choice xmlns:p14="http://schemas.microsoft.com/office/powerpoint/2010/main" Requires="p14">
          <p:contentPart p14:bwMode="auto" r:id="rId69">
            <p14:nvContentPartPr>
              <p14:cNvPr id="1050283" name=""/>
              <p14:cNvContentPartPr/>
              <p14:nvPr/>
            </p14:nvContentPartPr>
            <p14:xfrm>
              <a:off x="704229" y="5401926"/>
              <a:ext cx="36656" cy="24521"/>
            </p14:xfrm>
          </p:contentPart>
        </mc:Choice>
        <mc:Fallback>
          <p:sp>
            <p:nvSpPr>
              <p:cNvPr id="1050283" name=""/>
              <p:cNvSpPr/>
              <p:nvPr/>
            </p:nvSpPr>
            <p:spPr>
              <a:xfrm>
                <a:off x="704229" y="5401926"/>
                <a:ext cx="36656" cy="24521"/>
              </a:xfrm>
            </p:spPr>
          </p:sp>
        </mc:Fallback>
      </mc:AlternateContent>
      <mc:AlternateContent xmlns:mc="http://schemas.openxmlformats.org/markup-compatibility/2006">
        <mc:Choice xmlns:p14="http://schemas.microsoft.com/office/powerpoint/2010/main" Requires="p14">
          <p:contentPart p14:bwMode="auto" r:id="rId70">
            <p14:nvContentPartPr>
              <p14:cNvPr id="1050284" name=""/>
              <p14:cNvContentPartPr/>
              <p14:nvPr/>
            </p14:nvContentPartPr>
            <p14:xfrm>
              <a:off x="646925" y="5307369"/>
              <a:ext cx="227782" cy="15153"/>
            </p14:xfrm>
          </p:contentPart>
        </mc:Choice>
        <mc:Fallback>
          <p:sp>
            <p:nvSpPr>
              <p:cNvPr id="1050284" name=""/>
              <p:cNvSpPr/>
              <p:nvPr/>
            </p:nvSpPr>
            <p:spPr>
              <a:xfrm>
                <a:off x="646925" y="5307369"/>
                <a:ext cx="227782" cy="15153"/>
              </a:xfrm>
            </p:spPr>
          </p:sp>
        </mc:Fallback>
      </mc:AlternateContent>
      <mc:AlternateContent xmlns:mc="http://schemas.openxmlformats.org/markup-compatibility/2006">
        <mc:Choice xmlns:p14="http://schemas.microsoft.com/office/powerpoint/2010/main" Requires="p14">
          <p:contentPart p14:bwMode="auto" r:id="rId71">
            <p14:nvContentPartPr>
              <p14:cNvPr id="1050285" name=""/>
              <p14:cNvContentPartPr/>
              <p14:nvPr/>
            </p14:nvContentPartPr>
            <p14:xfrm>
              <a:off x="621059" y="5434091"/>
              <a:ext cx="237630" cy="17422"/>
            </p14:xfrm>
          </p:contentPart>
        </mc:Choice>
        <mc:Fallback>
          <p:sp>
            <p:nvSpPr>
              <p:cNvPr id="1050285" name=""/>
              <p:cNvSpPr/>
              <p:nvPr/>
            </p:nvSpPr>
            <p:spPr>
              <a:xfrm>
                <a:off x="621059" y="5434091"/>
                <a:ext cx="237630" cy="17422"/>
              </a:xfrm>
            </p:spPr>
          </p:sp>
        </mc:Fallback>
      </mc:AlternateContent>
      <mc:AlternateContent xmlns:mc="http://schemas.openxmlformats.org/markup-compatibility/2006">
        <mc:Choice xmlns:p14="http://schemas.microsoft.com/office/powerpoint/2010/main" Requires="p14">
          <p:contentPart p14:bwMode="auto" r:id="rId72">
            <p14:nvContentPartPr>
              <p14:cNvPr id="1050286" name=""/>
              <p14:cNvContentPartPr/>
              <p14:nvPr/>
            </p14:nvContentPartPr>
            <p14:xfrm>
              <a:off x="1082946" y="5279172"/>
              <a:ext cx="308389" cy="249234"/>
            </p14:xfrm>
          </p:contentPart>
        </mc:Choice>
        <mc:Fallback>
          <p:sp>
            <p:nvSpPr>
              <p:cNvPr id="1050286" name=""/>
              <p:cNvSpPr/>
              <p:nvPr/>
            </p:nvSpPr>
            <p:spPr>
              <a:xfrm>
                <a:off x="1082946" y="5279172"/>
                <a:ext cx="308389" cy="249234"/>
              </a:xfrm>
            </p:spPr>
          </p:sp>
        </mc:Fallback>
      </mc:AlternateContent>
      <mc:AlternateContent xmlns:mc="http://schemas.openxmlformats.org/markup-compatibility/2006">
        <mc:Choice xmlns:p14="http://schemas.microsoft.com/office/powerpoint/2010/main" Requires="p14">
          <p:contentPart p14:bwMode="auto" r:id="rId73">
            <p14:nvContentPartPr>
              <p14:cNvPr id="1050287" name=""/>
              <p14:cNvContentPartPr/>
              <p14:nvPr/>
            </p14:nvContentPartPr>
            <p14:xfrm>
              <a:off x="1578353" y="5311693"/>
              <a:ext cx="223085" cy="141789"/>
            </p14:xfrm>
          </p:contentPart>
        </mc:Choice>
        <mc:Fallback>
          <p:sp>
            <p:nvSpPr>
              <p:cNvPr id="1050287" name=""/>
              <p:cNvSpPr/>
              <p:nvPr/>
            </p:nvSpPr>
            <p:spPr>
              <a:xfrm>
                <a:off x="1578353" y="5311693"/>
                <a:ext cx="223085" cy="141789"/>
              </a:xfrm>
            </p:spPr>
          </p:sp>
        </mc:Fallback>
      </mc:AlternateContent>
      <mc:AlternateContent xmlns:mc="http://schemas.openxmlformats.org/markup-compatibility/2006">
        <mc:Choice xmlns:p14="http://schemas.microsoft.com/office/powerpoint/2010/main" Requires="p14">
          <p:contentPart p14:bwMode="auto" r:id="rId74">
            <p14:nvContentPartPr>
              <p14:cNvPr id="1050288" name=""/>
              <p14:cNvContentPartPr/>
              <p14:nvPr/>
            </p14:nvContentPartPr>
            <p14:xfrm>
              <a:off x="1511050" y="5120279"/>
              <a:ext cx="298205" cy="15193"/>
            </p14:xfrm>
          </p:contentPart>
        </mc:Choice>
        <mc:Fallback>
          <p:sp>
            <p:nvSpPr>
              <p:cNvPr id="1050288" name=""/>
              <p:cNvSpPr/>
              <p:nvPr/>
            </p:nvSpPr>
            <p:spPr>
              <a:xfrm>
                <a:off x="1511050" y="5120279"/>
                <a:ext cx="298205" cy="15193"/>
              </a:xfrm>
            </p:spPr>
          </p:sp>
        </mc:Fallback>
      </mc:AlternateContent>
      <mc:AlternateContent xmlns:mc="http://schemas.openxmlformats.org/markup-compatibility/2006">
        <mc:Choice xmlns:p14="http://schemas.microsoft.com/office/powerpoint/2010/main" Requires="p14">
          <p:contentPart p14:bwMode="auto" r:id="rId75">
            <p14:nvContentPartPr>
              <p14:cNvPr id="1050289" name=""/>
              <p14:cNvContentPartPr/>
              <p14:nvPr/>
            </p14:nvContentPartPr>
            <p14:xfrm>
              <a:off x="1673634" y="5001841"/>
              <a:ext cx="172633" cy="258468"/>
            </p14:xfrm>
          </p:contentPart>
        </mc:Choice>
        <mc:Fallback>
          <p:sp>
            <p:nvSpPr>
              <p:cNvPr id="1050289" name=""/>
              <p:cNvSpPr/>
              <p:nvPr/>
            </p:nvSpPr>
            <p:spPr>
              <a:xfrm>
                <a:off x="1673634" y="5001841"/>
                <a:ext cx="172633" cy="258468"/>
              </a:xfrm>
            </p:spPr>
          </p:sp>
        </mc:Fallback>
      </mc:AlternateContent>
      <mc:AlternateContent xmlns:mc="http://schemas.openxmlformats.org/markup-compatibility/2006">
        <mc:Choice xmlns:p14="http://schemas.microsoft.com/office/powerpoint/2010/main" Requires="p14">
          <p:contentPart p14:bwMode="auto" r:id="rId76">
            <p14:nvContentPartPr>
              <p14:cNvPr id="1050290" name=""/>
              <p14:cNvContentPartPr/>
              <p14:nvPr/>
            </p14:nvContentPartPr>
            <p14:xfrm>
              <a:off x="1876325" y="5365792"/>
              <a:ext cx="185832" cy="214166"/>
            </p14:xfrm>
          </p:contentPart>
        </mc:Choice>
        <mc:Fallback>
          <p:sp>
            <p:nvSpPr>
              <p:cNvPr id="1050290" name=""/>
              <p:cNvSpPr/>
              <p:nvPr/>
            </p:nvSpPr>
            <p:spPr>
              <a:xfrm>
                <a:off x="1876325" y="5365792"/>
                <a:ext cx="185832" cy="214166"/>
              </a:xfrm>
            </p:spPr>
          </p:sp>
        </mc:Fallback>
      </mc:AlternateContent>
      <mc:AlternateContent xmlns:mc="http://schemas.openxmlformats.org/markup-compatibility/2006">
        <mc:Choice xmlns:p14="http://schemas.microsoft.com/office/powerpoint/2010/main" Requires="p14">
          <p:contentPart p14:bwMode="auto" r:id="rId77">
            <p14:nvContentPartPr>
              <p14:cNvPr id="1050291" name=""/>
              <p14:cNvContentPartPr/>
              <p14:nvPr/>
            </p14:nvContentPartPr>
            <p14:xfrm>
              <a:off x="2024753" y="5331134"/>
              <a:ext cx="221621" cy="505690"/>
            </p14:xfrm>
          </p:contentPart>
        </mc:Choice>
        <mc:Fallback>
          <p:sp>
            <p:nvSpPr>
              <p:cNvPr id="1050291" name=""/>
              <p:cNvSpPr/>
              <p:nvPr/>
            </p:nvSpPr>
            <p:spPr>
              <a:xfrm>
                <a:off x="2024753" y="5331134"/>
                <a:ext cx="221621" cy="505690"/>
              </a:xfrm>
            </p:spPr>
          </p:sp>
        </mc:Fallback>
      </mc:AlternateContent>
      <mc:AlternateContent xmlns:mc="http://schemas.openxmlformats.org/markup-compatibility/2006">
        <mc:Choice xmlns:p14="http://schemas.microsoft.com/office/powerpoint/2010/main" Requires="p14">
          <p:contentPart p14:bwMode="auto" r:id="rId78">
            <p14:nvContentPartPr>
              <p14:cNvPr id="1050292" name=""/>
              <p14:cNvContentPartPr/>
              <p14:nvPr/>
            </p14:nvContentPartPr>
            <p14:xfrm>
              <a:off x="2226535" y="5533163"/>
              <a:ext cx="208754" cy="367063"/>
            </p14:xfrm>
          </p:contentPart>
        </mc:Choice>
        <mc:Fallback>
          <p:sp>
            <p:nvSpPr>
              <p:cNvPr id="1050292" name=""/>
              <p:cNvSpPr/>
              <p:nvPr/>
            </p:nvSpPr>
            <p:spPr>
              <a:xfrm>
                <a:off x="2226535" y="5533163"/>
                <a:ext cx="208754" cy="367063"/>
              </a:xfrm>
            </p:spPr>
          </p:sp>
        </mc:Fallback>
      </mc:AlternateContent>
      <mc:AlternateContent xmlns:mc="http://schemas.openxmlformats.org/markup-compatibility/2006">
        <mc:Choice xmlns:p14="http://schemas.microsoft.com/office/powerpoint/2010/main" Requires="p14">
          <p:contentPart p14:bwMode="auto" r:id="rId79">
            <p14:nvContentPartPr>
              <p14:cNvPr id="1050293" name=""/>
              <p14:cNvContentPartPr/>
              <p14:nvPr/>
            </p14:nvContentPartPr>
            <p14:xfrm>
              <a:off x="2461294" y="5522355"/>
              <a:ext cx="76465" cy="107411"/>
            </p14:xfrm>
          </p:contentPart>
        </mc:Choice>
        <mc:Fallback>
          <p:sp>
            <p:nvSpPr>
              <p:cNvPr id="1050293" name=""/>
              <p:cNvSpPr/>
              <p:nvPr/>
            </p:nvSpPr>
            <p:spPr>
              <a:xfrm>
                <a:off x="2461294" y="5522355"/>
                <a:ext cx="76465" cy="107411"/>
              </a:xfrm>
            </p:spPr>
          </p:sp>
        </mc:Fallback>
      </mc:AlternateContent>
      <mc:AlternateContent xmlns:mc="http://schemas.openxmlformats.org/markup-compatibility/2006">
        <mc:Choice xmlns:p14="http://schemas.microsoft.com/office/powerpoint/2010/main" Requires="p14">
          <p:contentPart p14:bwMode="auto" r:id="rId80">
            <p14:nvContentPartPr>
              <p14:cNvPr id="1050294" name=""/>
              <p14:cNvContentPartPr/>
              <p14:nvPr/>
            </p14:nvContentPartPr>
            <p14:xfrm>
              <a:off x="1591646" y="5202564"/>
              <a:ext cx="552850" cy="693989"/>
            </p14:xfrm>
          </p:contentPart>
        </mc:Choice>
        <mc:Fallback>
          <p:sp>
            <p:nvSpPr>
              <p:cNvPr id="1050294" name=""/>
              <p:cNvSpPr/>
              <p:nvPr/>
            </p:nvSpPr>
            <p:spPr>
              <a:xfrm>
                <a:off x="1591646" y="5202564"/>
                <a:ext cx="552850" cy="693989"/>
              </a:xfrm>
            </p:spPr>
          </p:sp>
        </mc:Fallback>
      </mc:AlternateContent>
      <mc:AlternateContent xmlns:mc="http://schemas.openxmlformats.org/markup-compatibility/2006">
        <mc:Choice xmlns:p14="http://schemas.microsoft.com/office/powerpoint/2010/main" Requires="p14">
          <p:contentPart p14:bwMode="auto" r:id="rId81">
            <p14:nvContentPartPr>
              <p14:cNvPr id="1050295" name=""/>
              <p14:cNvContentPartPr/>
              <p14:nvPr/>
            </p14:nvContentPartPr>
            <p14:xfrm>
              <a:off x="2015695" y="5180179"/>
              <a:ext cx="182518" cy="155706"/>
            </p14:xfrm>
          </p:contentPart>
        </mc:Choice>
        <mc:Fallback>
          <p:sp>
            <p:nvSpPr>
              <p:cNvPr id="1050295" name=""/>
              <p:cNvSpPr/>
              <p:nvPr/>
            </p:nvSpPr>
            <p:spPr>
              <a:xfrm>
                <a:off x="2015695" y="5180179"/>
                <a:ext cx="182518" cy="155706"/>
              </a:xfrm>
            </p:spPr>
          </p:sp>
        </mc:Fallback>
      </mc:AlternateContent>
      <mc:AlternateContent xmlns:mc="http://schemas.openxmlformats.org/markup-compatibility/2006">
        <mc:Choice xmlns:p14="http://schemas.microsoft.com/office/powerpoint/2010/main" Requires="p14">
          <p:contentPart p14:bwMode="auto" r:id="rId82">
            <p14:nvContentPartPr>
              <p14:cNvPr id="1050296" name=""/>
              <p14:cNvContentPartPr/>
              <p14:nvPr/>
            </p14:nvContentPartPr>
            <p14:xfrm>
              <a:off x="2322780" y="5241981"/>
              <a:ext cx="201476" cy="161591"/>
            </p14:xfrm>
          </p:contentPart>
        </mc:Choice>
        <mc:Fallback>
          <p:sp>
            <p:nvSpPr>
              <p:cNvPr id="1050296" name=""/>
              <p:cNvSpPr/>
              <p:nvPr/>
            </p:nvSpPr>
            <p:spPr>
              <a:xfrm>
                <a:off x="2322780" y="5241981"/>
                <a:ext cx="201476" cy="161591"/>
              </a:xfrm>
            </p:spPr>
          </p:sp>
        </mc:Fallback>
      </mc:AlternateContent>
      <mc:AlternateContent xmlns:mc="http://schemas.openxmlformats.org/markup-compatibility/2006">
        <mc:Choice xmlns:p14="http://schemas.microsoft.com/office/powerpoint/2010/main" Requires="p14">
          <p:contentPart p14:bwMode="auto" r:id="rId83">
            <p14:nvContentPartPr>
              <p14:cNvPr id="1050297" name=""/>
              <p14:cNvContentPartPr/>
              <p14:nvPr/>
            </p14:nvContentPartPr>
            <p14:xfrm>
              <a:off x="2260230" y="5142294"/>
              <a:ext cx="294422" cy="30996"/>
            </p14:xfrm>
          </p:contentPart>
        </mc:Choice>
        <mc:Fallback>
          <p:sp>
            <p:nvSpPr>
              <p:cNvPr id="1050297" name=""/>
              <p:cNvSpPr/>
              <p:nvPr/>
            </p:nvSpPr>
            <p:spPr>
              <a:xfrm>
                <a:off x="2260230" y="5142294"/>
                <a:ext cx="294422" cy="30996"/>
              </a:xfrm>
            </p:spPr>
          </p:sp>
        </mc:Fallback>
      </mc:AlternateContent>
      <mc:AlternateContent xmlns:mc="http://schemas.openxmlformats.org/markup-compatibility/2006">
        <mc:Choice xmlns:p14="http://schemas.microsoft.com/office/powerpoint/2010/main" Requires="p14">
          <p:contentPart p14:bwMode="auto" r:id="rId84">
            <p14:nvContentPartPr>
              <p14:cNvPr id="1050298" name=""/>
              <p14:cNvContentPartPr/>
              <p14:nvPr/>
            </p14:nvContentPartPr>
            <p14:xfrm>
              <a:off x="2469137" y="5079933"/>
              <a:ext cx="137484" cy="227227"/>
            </p14:xfrm>
          </p:contentPart>
        </mc:Choice>
        <mc:Fallback>
          <p:sp>
            <p:nvSpPr>
              <p:cNvPr id="1050298" name=""/>
              <p:cNvSpPr/>
              <p:nvPr/>
            </p:nvSpPr>
            <p:spPr>
              <a:xfrm>
                <a:off x="2469137" y="5079933"/>
                <a:ext cx="137484" cy="227227"/>
              </a:xfrm>
            </p:spPr>
          </p:sp>
        </mc:Fallback>
      </mc:AlternateContent>
      <mc:AlternateContent xmlns:mc="http://schemas.openxmlformats.org/markup-compatibility/2006">
        <mc:Choice xmlns:p14="http://schemas.microsoft.com/office/powerpoint/2010/main" Requires="p14">
          <p:contentPart p14:bwMode="auto" r:id="rId85">
            <p14:nvContentPartPr>
              <p14:cNvPr id="1050299" name=""/>
              <p14:cNvContentPartPr/>
              <p14:nvPr/>
            </p14:nvContentPartPr>
            <p14:xfrm>
              <a:off x="6819848" y="3966767"/>
              <a:ext cx="1904144" cy="763304"/>
            </p14:xfrm>
          </p:contentPart>
        </mc:Choice>
        <mc:Fallback>
          <p:sp>
            <p:nvSpPr>
              <p:cNvPr id="1050299" name=""/>
              <p:cNvSpPr/>
              <p:nvPr/>
            </p:nvSpPr>
            <p:spPr>
              <a:xfrm>
                <a:off x="6819848" y="3966767"/>
                <a:ext cx="1904144" cy="763304"/>
              </a:xfrm>
            </p:spPr>
          </p:sp>
        </mc:Fallback>
      </mc:AlternateContent>
      <mc:AlternateContent xmlns:mc="http://schemas.openxmlformats.org/markup-compatibility/2006">
        <mc:Choice xmlns:p14="http://schemas.microsoft.com/office/powerpoint/2010/main" Requires="p14">
          <p:contentPart p14:bwMode="auto" r:id="rId86">
            <p14:nvContentPartPr>
              <p14:cNvPr id="1050300" name=""/>
              <p14:cNvContentPartPr/>
              <p14:nvPr/>
            </p14:nvContentPartPr>
            <p14:xfrm>
              <a:off x="1801907" y="4259243"/>
              <a:ext cx="565660" cy="656489"/>
            </p14:xfrm>
          </p:contentPart>
        </mc:Choice>
        <mc:Fallback>
          <p:sp>
            <p:nvSpPr>
              <p:cNvPr id="1050300" name=""/>
              <p:cNvSpPr/>
              <p:nvPr/>
            </p:nvSpPr>
            <p:spPr>
              <a:xfrm>
                <a:off x="1801907" y="4259243"/>
                <a:ext cx="565660" cy="656489"/>
              </a:xfrm>
            </p:spPr>
          </p:sp>
        </mc:Fallback>
      </mc:AlternateContent>
      <mc:AlternateContent xmlns:mc="http://schemas.openxmlformats.org/markup-compatibility/2006">
        <mc:Choice xmlns:p14="http://schemas.microsoft.com/office/powerpoint/2010/main" Requires="p14">
          <p:contentPart p14:bwMode="auto" r:id="rId87">
            <p14:nvContentPartPr>
              <p14:cNvPr id="1050301" name=""/>
              <p14:cNvContentPartPr/>
              <p14:nvPr/>
            </p14:nvContentPartPr>
            <p14:xfrm>
              <a:off x="2255349" y="4299209"/>
              <a:ext cx="141002" cy="156726"/>
            </p14:xfrm>
          </p:contentPart>
        </mc:Choice>
        <mc:Fallback>
          <p:sp>
            <p:nvSpPr>
              <p:cNvPr id="1050301" name=""/>
              <p:cNvSpPr/>
              <p:nvPr/>
            </p:nvSpPr>
            <p:spPr>
              <a:xfrm>
                <a:off x="2255349" y="4299209"/>
                <a:ext cx="141002" cy="156726"/>
              </a:xfrm>
            </p:spPr>
          </p:sp>
        </mc:Fallback>
      </mc:AlternateContent>
      <mc:AlternateContent xmlns:mc="http://schemas.openxmlformats.org/markup-compatibility/2006">
        <mc:Choice xmlns:p14="http://schemas.microsoft.com/office/powerpoint/2010/main" Requires="p14">
          <p:contentPart p14:bwMode="auto" r:id="rId88">
            <p14:nvContentPartPr>
              <p14:cNvPr id="1050302" name=""/>
              <p14:cNvContentPartPr/>
              <p14:nvPr/>
            </p14:nvContentPartPr>
            <p14:xfrm>
              <a:off x="2444956" y="4299283"/>
              <a:ext cx="92274" cy="126464"/>
            </p14:xfrm>
          </p:contentPart>
        </mc:Choice>
        <mc:Fallback>
          <p:sp>
            <p:nvSpPr>
              <p:cNvPr id="1050302" name=""/>
              <p:cNvSpPr/>
              <p:nvPr/>
            </p:nvSpPr>
            <p:spPr>
              <a:xfrm>
                <a:off x="2444956" y="4299283"/>
                <a:ext cx="92274" cy="126464"/>
              </a:xfrm>
            </p:spPr>
          </p:sp>
        </mc:Fallback>
      </mc:AlternateContent>
      <mc:AlternateContent xmlns:mc="http://schemas.openxmlformats.org/markup-compatibility/2006">
        <mc:Choice xmlns:p14="http://schemas.microsoft.com/office/powerpoint/2010/main" Requires="p14">
          <p:contentPart p14:bwMode="auto" r:id="rId89">
            <p14:nvContentPartPr>
              <p14:cNvPr id="1050303" name=""/>
              <p14:cNvContentPartPr/>
              <p14:nvPr/>
            </p14:nvContentPartPr>
            <p14:xfrm>
              <a:off x="3134174" y="4068166"/>
              <a:ext cx="1996174" cy="778888"/>
            </p14:xfrm>
          </p:contentPart>
        </mc:Choice>
        <mc:Fallback>
          <p:sp>
            <p:nvSpPr>
              <p:cNvPr id="1050303" name=""/>
              <p:cNvSpPr/>
              <p:nvPr/>
            </p:nvSpPr>
            <p:spPr>
              <a:xfrm>
                <a:off x="3134174" y="4068166"/>
                <a:ext cx="1996174" cy="778888"/>
              </a:xfrm>
            </p:spPr>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95"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0304" name=""/>
              <p14:cNvContentPartPr/>
              <p14:nvPr/>
            </p14:nvContentPartPr>
            <p14:xfrm>
              <a:off x="612613" y="348391"/>
              <a:ext cx="39085" cy="617126"/>
            </p14:xfrm>
          </p:contentPart>
        </mc:Choice>
        <mc:Fallback>
          <p:sp>
            <p:nvSpPr>
              <p:cNvPr id="1050304" name=""/>
              <p:cNvSpPr/>
              <p:nvPr/>
            </p:nvSpPr>
            <p:spPr>
              <a:xfrm>
                <a:off x="612613" y="348391"/>
                <a:ext cx="39085" cy="617126"/>
              </a:xfrm>
            </p:spPr>
          </p:sp>
        </mc:Fallback>
      </mc:AlternateContent>
      <mc:AlternateContent xmlns:mc="http://schemas.openxmlformats.org/markup-compatibility/2006">
        <mc:Choice xmlns:p14="http://schemas.microsoft.com/office/powerpoint/2010/main" Requires="p14">
          <p:contentPart p14:bwMode="auto" r:id="rId2">
            <p14:nvContentPartPr>
              <p14:cNvPr id="1050305" name=""/>
              <p14:cNvContentPartPr/>
              <p14:nvPr/>
            </p14:nvContentPartPr>
            <p14:xfrm>
              <a:off x="586747" y="210422"/>
              <a:ext cx="241468" cy="389169"/>
            </p14:xfrm>
          </p:contentPart>
        </mc:Choice>
        <mc:Fallback>
          <p:sp>
            <p:nvSpPr>
              <p:cNvPr id="1050305" name=""/>
              <p:cNvSpPr/>
              <p:nvPr/>
            </p:nvSpPr>
            <p:spPr>
              <a:xfrm>
                <a:off x="586747" y="210422"/>
                <a:ext cx="241468" cy="389169"/>
              </a:xfrm>
            </p:spPr>
          </p:sp>
        </mc:Fallback>
      </mc:AlternateContent>
      <mc:AlternateContent xmlns:mc="http://schemas.openxmlformats.org/markup-compatibility/2006">
        <mc:Choice xmlns:p14="http://schemas.microsoft.com/office/powerpoint/2010/main" Requires="p14">
          <p:contentPart p14:bwMode="auto" r:id="rId3">
            <p14:nvContentPartPr>
              <p14:cNvPr id="1050306" name=""/>
              <p14:cNvContentPartPr/>
              <p14:nvPr/>
            </p14:nvContentPartPr>
            <p14:xfrm>
              <a:off x="715499" y="644140"/>
              <a:ext cx="224703" cy="238365"/>
            </p14:xfrm>
          </p:contentPart>
        </mc:Choice>
        <mc:Fallback>
          <p:sp>
            <p:nvSpPr>
              <p:cNvPr id="1050306" name=""/>
              <p:cNvSpPr/>
              <p:nvPr/>
            </p:nvSpPr>
            <p:spPr>
              <a:xfrm>
                <a:off x="715499" y="644140"/>
                <a:ext cx="224703" cy="238365"/>
              </a:xfrm>
            </p:spPr>
          </p:sp>
        </mc:Fallback>
      </mc:AlternateContent>
      <mc:AlternateContent xmlns:mc="http://schemas.openxmlformats.org/markup-compatibility/2006">
        <mc:Choice xmlns:p14="http://schemas.microsoft.com/office/powerpoint/2010/main" Requires="p14">
          <p:contentPart p14:bwMode="auto" r:id="rId4">
            <p14:nvContentPartPr>
              <p14:cNvPr id="1050307" name=""/>
              <p14:cNvContentPartPr/>
              <p14:nvPr/>
            </p14:nvContentPartPr>
            <p14:xfrm>
              <a:off x="963120" y="564851"/>
              <a:ext cx="4265" cy="37272"/>
            </p14:xfrm>
          </p:contentPart>
        </mc:Choice>
        <mc:Fallback>
          <p:sp>
            <p:nvSpPr>
              <p:cNvPr id="1050307" name=""/>
              <p:cNvSpPr/>
              <p:nvPr/>
            </p:nvSpPr>
            <p:spPr>
              <a:xfrm>
                <a:off x="963120" y="564851"/>
                <a:ext cx="4265" cy="37272"/>
              </a:xfrm>
            </p:spPr>
          </p:sp>
        </mc:Fallback>
      </mc:AlternateContent>
      <mc:AlternateContent xmlns:mc="http://schemas.openxmlformats.org/markup-compatibility/2006">
        <mc:Choice xmlns:p14="http://schemas.microsoft.com/office/powerpoint/2010/main" Requires="p14">
          <p:contentPart p14:bwMode="auto" r:id="rId5">
            <p14:nvContentPartPr>
              <p14:cNvPr id="1050308" name=""/>
              <p14:cNvContentPartPr/>
              <p14:nvPr/>
            </p14:nvContentPartPr>
            <p14:xfrm>
              <a:off x="975964" y="607124"/>
              <a:ext cx="170871" cy="261277"/>
            </p14:xfrm>
          </p:contentPart>
        </mc:Choice>
        <mc:Fallback>
          <p:sp>
            <p:nvSpPr>
              <p:cNvPr id="1050308" name=""/>
              <p:cNvSpPr/>
              <p:nvPr/>
            </p:nvSpPr>
            <p:spPr>
              <a:xfrm>
                <a:off x="975964" y="607124"/>
                <a:ext cx="170871" cy="261277"/>
              </a:xfrm>
            </p:spPr>
          </p:sp>
        </mc:Fallback>
      </mc:AlternateContent>
      <mc:AlternateContent xmlns:mc="http://schemas.openxmlformats.org/markup-compatibility/2006">
        <mc:Choice xmlns:p14="http://schemas.microsoft.com/office/powerpoint/2010/main" Requires="p14">
          <p:contentPart p14:bwMode="auto" r:id="rId6">
            <p14:nvContentPartPr>
              <p14:cNvPr id="1050309" name=""/>
              <p14:cNvContentPartPr/>
              <p14:nvPr/>
            </p14:nvContentPartPr>
            <p14:xfrm>
              <a:off x="1105954" y="400650"/>
              <a:ext cx="275399" cy="450142"/>
            </p14:xfrm>
          </p:contentPart>
        </mc:Choice>
        <mc:Fallback>
          <p:sp>
            <p:nvSpPr>
              <p:cNvPr id="1050309" name=""/>
              <p:cNvSpPr/>
              <p:nvPr/>
            </p:nvSpPr>
            <p:spPr>
              <a:xfrm>
                <a:off x="1105954" y="400650"/>
                <a:ext cx="275399" cy="450142"/>
              </a:xfrm>
            </p:spPr>
          </p:sp>
        </mc:Fallback>
      </mc:AlternateContent>
      <mc:AlternateContent xmlns:mc="http://schemas.openxmlformats.org/markup-compatibility/2006">
        <mc:Choice xmlns:p14="http://schemas.microsoft.com/office/powerpoint/2010/main" Requires="p14">
          <p:contentPart p14:bwMode="auto" r:id="rId7">
            <p14:nvContentPartPr>
              <p14:cNvPr id="1050310" name=""/>
              <p14:cNvContentPartPr/>
              <p14:nvPr/>
            </p14:nvContentPartPr>
            <p14:xfrm>
              <a:off x="441583" y="917305"/>
              <a:ext cx="1057714" cy="124412"/>
            </p14:xfrm>
          </p:contentPart>
        </mc:Choice>
        <mc:Fallback>
          <p:sp>
            <p:nvSpPr>
              <p:cNvPr id="1050310" name=""/>
              <p:cNvSpPr/>
              <p:nvPr/>
            </p:nvSpPr>
            <p:spPr>
              <a:xfrm>
                <a:off x="441583" y="917305"/>
                <a:ext cx="1057714" cy="124412"/>
              </a:xfrm>
            </p:spPr>
          </p:sp>
        </mc:Fallback>
      </mc:AlternateContent>
      <mc:AlternateContent xmlns:mc="http://schemas.openxmlformats.org/markup-compatibility/2006">
        <mc:Choice xmlns:p14="http://schemas.microsoft.com/office/powerpoint/2010/main" Requires="p14">
          <p:contentPart p14:bwMode="auto" r:id="rId8">
            <p14:nvContentPartPr>
              <p14:cNvPr id="1050311" name=""/>
              <p14:cNvContentPartPr/>
              <p14:nvPr/>
            </p14:nvContentPartPr>
            <p14:xfrm>
              <a:off x="1579145" y="564851"/>
              <a:ext cx="4264" cy="37272"/>
            </p14:xfrm>
          </p:contentPart>
        </mc:Choice>
        <mc:Fallback>
          <p:sp>
            <p:nvSpPr>
              <p:cNvPr id="1050311" name=""/>
              <p:cNvSpPr/>
              <p:nvPr/>
            </p:nvSpPr>
            <p:spPr>
              <a:xfrm>
                <a:off x="1579145" y="564851"/>
                <a:ext cx="4264" cy="37272"/>
              </a:xfrm>
            </p:spPr>
          </p:sp>
        </mc:Fallback>
      </mc:AlternateContent>
      <mc:AlternateContent xmlns:mc="http://schemas.openxmlformats.org/markup-compatibility/2006">
        <mc:Choice xmlns:p14="http://schemas.microsoft.com/office/powerpoint/2010/main" Requires="p14">
          <p:contentPart p14:bwMode="auto" r:id="rId9">
            <p14:nvContentPartPr>
              <p14:cNvPr id="1050312" name=""/>
              <p14:cNvContentPartPr/>
              <p14:nvPr/>
            </p14:nvContentPartPr>
            <p14:xfrm>
              <a:off x="1595690" y="746868"/>
              <a:ext cx="874" cy="76042"/>
            </p14:xfrm>
          </p:contentPart>
        </mc:Choice>
        <mc:Fallback>
          <p:sp>
            <p:nvSpPr>
              <p:cNvPr id="1050312" name=""/>
              <p:cNvSpPr/>
              <p:nvPr/>
            </p:nvSpPr>
            <p:spPr>
              <a:xfrm>
                <a:off x="1595690" y="746868"/>
                <a:ext cx="874" cy="76042"/>
              </a:xfrm>
            </p:spPr>
          </p:sp>
        </mc:Fallback>
      </mc:AlternateContent>
      <mc:AlternateContent xmlns:mc="http://schemas.openxmlformats.org/markup-compatibility/2006">
        <mc:Choice xmlns:p14="http://schemas.microsoft.com/office/powerpoint/2010/main" Requires="p14">
          <p:contentPart p14:bwMode="auto" r:id="rId10">
            <p14:nvContentPartPr>
              <p14:cNvPr id="1050313" name=""/>
              <p14:cNvContentPartPr/>
              <p14:nvPr/>
            </p14:nvContentPartPr>
            <p14:xfrm>
              <a:off x="1971270" y="682865"/>
              <a:ext cx="2497594" cy="2694379"/>
            </p14:xfrm>
          </p:contentPart>
        </mc:Choice>
        <mc:Fallback>
          <p:sp>
            <p:nvSpPr>
              <p:cNvPr id="1050313" name=""/>
              <p:cNvSpPr/>
              <p:nvPr/>
            </p:nvSpPr>
            <p:spPr>
              <a:xfrm>
                <a:off x="1971270" y="682865"/>
                <a:ext cx="2497594" cy="2694379"/>
              </a:xfrm>
            </p:spPr>
          </p:sp>
        </mc:Fallback>
      </mc:AlternateContent>
      <mc:AlternateContent xmlns:mc="http://schemas.openxmlformats.org/markup-compatibility/2006">
        <mc:Choice xmlns:p14="http://schemas.microsoft.com/office/powerpoint/2010/main" Requires="p14">
          <p:contentPart p14:bwMode="auto" r:id="rId11">
            <p14:nvContentPartPr>
              <p14:cNvPr id="1050314" name=""/>
              <p14:cNvContentPartPr/>
              <p14:nvPr/>
            </p14:nvContentPartPr>
            <p14:xfrm>
              <a:off x="3054889" y="105207"/>
              <a:ext cx="209042" cy="3876645"/>
            </p14:xfrm>
          </p:contentPart>
        </mc:Choice>
        <mc:Fallback>
          <p:sp>
            <p:nvSpPr>
              <p:cNvPr id="1050314" name=""/>
              <p:cNvSpPr/>
              <p:nvPr/>
            </p:nvSpPr>
            <p:spPr>
              <a:xfrm>
                <a:off x="3054889" y="105207"/>
                <a:ext cx="209042" cy="3876645"/>
              </a:xfrm>
            </p:spPr>
          </p:sp>
        </mc:Fallback>
      </mc:AlternateContent>
      <mc:AlternateContent xmlns:mc="http://schemas.openxmlformats.org/markup-compatibility/2006">
        <mc:Choice xmlns:p14="http://schemas.microsoft.com/office/powerpoint/2010/main" Requires="p14">
          <p:contentPart p14:bwMode="auto" r:id="rId12">
            <p14:nvContentPartPr>
              <p14:cNvPr id="1050315" name=""/>
              <p14:cNvContentPartPr/>
              <p14:nvPr/>
            </p14:nvContentPartPr>
            <p14:xfrm>
              <a:off x="2922578" y="66823"/>
              <a:ext cx="734855" cy="402861"/>
            </p14:xfrm>
          </p:contentPart>
        </mc:Choice>
        <mc:Fallback>
          <p:sp>
            <p:nvSpPr>
              <p:cNvPr id="1050315" name=""/>
              <p:cNvSpPr/>
              <p:nvPr/>
            </p:nvSpPr>
            <p:spPr>
              <a:xfrm>
                <a:off x="2922578" y="66823"/>
                <a:ext cx="734855" cy="402861"/>
              </a:xfrm>
            </p:spPr>
          </p:sp>
        </mc:Fallback>
      </mc:AlternateContent>
      <mc:AlternateContent xmlns:mc="http://schemas.openxmlformats.org/markup-compatibility/2006">
        <mc:Choice xmlns:p14="http://schemas.microsoft.com/office/powerpoint/2010/main" Requires="p14">
          <p:contentPart p14:bwMode="auto" r:id="rId13">
            <p14:nvContentPartPr>
              <p14:cNvPr id="1050316" name=""/>
              <p14:cNvContentPartPr/>
              <p14:nvPr/>
            </p14:nvContentPartPr>
            <p14:xfrm>
              <a:off x="3342595" y="123023"/>
              <a:ext cx="76182" cy="147805"/>
            </p14:xfrm>
          </p:contentPart>
        </mc:Choice>
        <mc:Fallback>
          <p:sp>
            <p:nvSpPr>
              <p:cNvPr id="1050316" name=""/>
              <p:cNvSpPr/>
              <p:nvPr/>
            </p:nvSpPr>
            <p:spPr>
              <a:xfrm>
                <a:off x="3342595" y="123023"/>
                <a:ext cx="76182" cy="147805"/>
              </a:xfrm>
            </p:spPr>
          </p:sp>
        </mc:Fallback>
      </mc:AlternateContent>
      <mc:AlternateContent xmlns:mc="http://schemas.openxmlformats.org/markup-compatibility/2006">
        <mc:Choice xmlns:p14="http://schemas.microsoft.com/office/powerpoint/2010/main" Requires="p14">
          <p:contentPart p14:bwMode="auto" r:id="rId14">
            <p14:nvContentPartPr>
              <p14:cNvPr id="1050317" name=""/>
              <p14:cNvContentPartPr/>
              <p14:nvPr/>
            </p14:nvContentPartPr>
            <p14:xfrm>
              <a:off x="3609136" y="140244"/>
              <a:ext cx="368704" cy="233850"/>
            </p14:xfrm>
          </p:contentPart>
        </mc:Choice>
        <mc:Fallback>
          <p:sp>
            <p:nvSpPr>
              <p:cNvPr id="1050317" name=""/>
              <p:cNvSpPr/>
              <p:nvPr/>
            </p:nvSpPr>
            <p:spPr>
              <a:xfrm>
                <a:off x="3609136" y="140244"/>
                <a:ext cx="368704" cy="233850"/>
              </a:xfrm>
            </p:spPr>
          </p:sp>
        </mc:Fallback>
      </mc:AlternateContent>
      <mc:AlternateContent xmlns:mc="http://schemas.openxmlformats.org/markup-compatibility/2006">
        <mc:Choice xmlns:p14="http://schemas.microsoft.com/office/powerpoint/2010/main" Requires="p14">
          <p:contentPart p14:bwMode="auto" r:id="rId15">
            <p14:nvContentPartPr>
              <p14:cNvPr id="1050318" name=""/>
              <p14:cNvContentPartPr/>
              <p14:nvPr/>
            </p14:nvContentPartPr>
            <p14:xfrm>
              <a:off x="3742480" y="46713"/>
              <a:ext cx="414004" cy="58493"/>
            </p14:xfrm>
          </p:contentPart>
        </mc:Choice>
        <mc:Fallback>
          <p:sp>
            <p:nvSpPr>
              <p:cNvPr id="1050318" name=""/>
              <p:cNvSpPr/>
              <p:nvPr/>
            </p:nvSpPr>
            <p:spPr>
              <a:xfrm>
                <a:off x="3742480" y="46713"/>
                <a:ext cx="414004" cy="58493"/>
              </a:xfrm>
            </p:spPr>
          </p:sp>
        </mc:Fallback>
      </mc:AlternateContent>
      <mc:AlternateContent xmlns:mc="http://schemas.openxmlformats.org/markup-compatibility/2006">
        <mc:Choice xmlns:p14="http://schemas.microsoft.com/office/powerpoint/2010/main" Requires="p14">
          <p:contentPart p14:bwMode="auto" r:id="rId16">
            <p14:nvContentPartPr>
              <p14:cNvPr id="1050319" name=""/>
              <p14:cNvContentPartPr/>
              <p14:nvPr/>
            </p14:nvContentPartPr>
            <p14:xfrm>
              <a:off x="4060669" y="27709"/>
              <a:ext cx="115028" cy="151758"/>
            </p14:xfrm>
          </p:contentPart>
        </mc:Choice>
        <mc:Fallback>
          <p:sp>
            <p:nvSpPr>
              <p:cNvPr id="1050319" name=""/>
              <p:cNvSpPr/>
              <p:nvPr/>
            </p:nvSpPr>
            <p:spPr>
              <a:xfrm>
                <a:off x="4060669" y="27709"/>
                <a:ext cx="115028" cy="151758"/>
              </a:xfrm>
            </p:spPr>
          </p:sp>
        </mc:Fallback>
      </mc:AlternateContent>
      <mc:AlternateContent xmlns:mc="http://schemas.openxmlformats.org/markup-compatibility/2006">
        <mc:Choice xmlns:p14="http://schemas.microsoft.com/office/powerpoint/2010/main" Requires="p14">
          <p:contentPart p14:bwMode="auto" r:id="rId17">
            <p14:nvContentPartPr>
              <p14:cNvPr id="1050320" name=""/>
              <p14:cNvContentPartPr/>
              <p14:nvPr/>
            </p14:nvContentPartPr>
            <p14:xfrm>
              <a:off x="1964491" y="2034339"/>
              <a:ext cx="2503878" cy="477192"/>
            </p14:xfrm>
          </p:contentPart>
        </mc:Choice>
        <mc:Fallback>
          <p:sp>
            <p:nvSpPr>
              <p:cNvPr id="1050320" name=""/>
              <p:cNvSpPr/>
              <p:nvPr/>
            </p:nvSpPr>
            <p:spPr>
              <a:xfrm>
                <a:off x="1964491" y="2034339"/>
                <a:ext cx="2503878" cy="477192"/>
              </a:xfrm>
            </p:spPr>
          </p:sp>
        </mc:Fallback>
      </mc:AlternateContent>
      <mc:AlternateContent xmlns:mc="http://schemas.openxmlformats.org/markup-compatibility/2006">
        <mc:Choice xmlns:p14="http://schemas.microsoft.com/office/powerpoint/2010/main" Requires="p14">
          <p:contentPart p14:bwMode="auto" r:id="rId18">
            <p14:nvContentPartPr>
              <p14:cNvPr id="1050321" name=""/>
              <p14:cNvContentPartPr/>
              <p14:nvPr/>
            </p14:nvContentPartPr>
            <p14:xfrm>
              <a:off x="2032587" y="1916763"/>
              <a:ext cx="470861" cy="138665"/>
            </p14:xfrm>
          </p:contentPart>
        </mc:Choice>
        <mc:Fallback>
          <p:sp>
            <p:nvSpPr>
              <p:cNvPr id="1050321" name=""/>
              <p:cNvSpPr/>
              <p:nvPr/>
            </p:nvSpPr>
            <p:spPr>
              <a:xfrm>
                <a:off x="2032587" y="1916763"/>
                <a:ext cx="470861" cy="138665"/>
              </a:xfrm>
            </p:spPr>
          </p:sp>
        </mc:Fallback>
      </mc:AlternateContent>
      <mc:AlternateContent xmlns:mc="http://schemas.openxmlformats.org/markup-compatibility/2006">
        <mc:Choice xmlns:p14="http://schemas.microsoft.com/office/powerpoint/2010/main" Requires="p14">
          <p:contentPart p14:bwMode="auto" r:id="rId19">
            <p14:nvContentPartPr>
              <p14:cNvPr id="1050322" name=""/>
              <p14:cNvContentPartPr/>
              <p14:nvPr/>
            </p14:nvContentPartPr>
            <p14:xfrm>
              <a:off x="2794305" y="1846162"/>
              <a:ext cx="214642" cy="14411"/>
            </p14:xfrm>
          </p:contentPart>
        </mc:Choice>
        <mc:Fallback>
          <p:sp>
            <p:nvSpPr>
              <p:cNvPr id="1050322" name=""/>
              <p:cNvSpPr/>
              <p:nvPr/>
            </p:nvSpPr>
            <p:spPr>
              <a:xfrm>
                <a:off x="2794305" y="1846162"/>
                <a:ext cx="214642" cy="14411"/>
              </a:xfrm>
            </p:spPr>
          </p:sp>
        </mc:Fallback>
      </mc:AlternateContent>
      <mc:AlternateContent xmlns:mc="http://schemas.openxmlformats.org/markup-compatibility/2006">
        <mc:Choice xmlns:p14="http://schemas.microsoft.com/office/powerpoint/2010/main" Requires="p14">
          <p:contentPart p14:bwMode="auto" r:id="rId20">
            <p14:nvContentPartPr>
              <p14:cNvPr id="1050323" name=""/>
              <p14:cNvContentPartPr/>
              <p14:nvPr/>
            </p14:nvContentPartPr>
            <p14:xfrm>
              <a:off x="3328511" y="1860346"/>
              <a:ext cx="85926" cy="23600"/>
            </p14:xfrm>
          </p:contentPart>
        </mc:Choice>
        <mc:Fallback>
          <p:sp>
            <p:nvSpPr>
              <p:cNvPr id="1050323" name=""/>
              <p:cNvSpPr/>
              <p:nvPr/>
            </p:nvSpPr>
            <p:spPr>
              <a:xfrm>
                <a:off x="3328511" y="1860346"/>
                <a:ext cx="85926" cy="23600"/>
              </a:xfrm>
            </p:spPr>
          </p:sp>
        </mc:Fallback>
      </mc:AlternateContent>
      <mc:AlternateContent xmlns:mc="http://schemas.openxmlformats.org/markup-compatibility/2006">
        <mc:Choice xmlns:p14="http://schemas.microsoft.com/office/powerpoint/2010/main" Requires="p14">
          <p:contentPart p14:bwMode="auto" r:id="rId21">
            <p14:nvContentPartPr>
              <p14:cNvPr id="1050324" name=""/>
              <p14:cNvContentPartPr/>
              <p14:nvPr/>
            </p14:nvContentPartPr>
            <p14:xfrm>
              <a:off x="3762949" y="1929531"/>
              <a:ext cx="122153" cy="35376"/>
            </p14:xfrm>
          </p:contentPart>
        </mc:Choice>
        <mc:Fallback>
          <p:sp>
            <p:nvSpPr>
              <p:cNvPr id="1050324" name=""/>
              <p:cNvSpPr/>
              <p:nvPr/>
            </p:nvSpPr>
            <p:spPr>
              <a:xfrm>
                <a:off x="3762949" y="1929531"/>
                <a:ext cx="122153" cy="35376"/>
              </a:xfrm>
            </p:spPr>
          </p:sp>
        </mc:Fallback>
      </mc:AlternateContent>
      <mc:AlternateContent xmlns:mc="http://schemas.openxmlformats.org/markup-compatibility/2006">
        <mc:Choice xmlns:p14="http://schemas.microsoft.com/office/powerpoint/2010/main" Requires="p14">
          <p:contentPart p14:bwMode="auto" r:id="rId22">
            <p14:nvContentPartPr>
              <p14:cNvPr id="1050325" name=""/>
              <p14:cNvContentPartPr/>
              <p14:nvPr/>
            </p14:nvContentPartPr>
            <p14:xfrm>
              <a:off x="4128764" y="1986244"/>
              <a:ext cx="36306" cy="23242"/>
            </p14:xfrm>
          </p:contentPart>
        </mc:Choice>
        <mc:Fallback>
          <p:sp>
            <p:nvSpPr>
              <p:cNvPr id="1050325" name=""/>
              <p:cNvSpPr/>
              <p:nvPr/>
            </p:nvSpPr>
            <p:spPr>
              <a:xfrm>
                <a:off x="4128764" y="1986244"/>
                <a:ext cx="36306" cy="23242"/>
              </a:xfrm>
            </p:spPr>
          </p:sp>
        </mc:Fallback>
      </mc:AlternateContent>
      <mc:AlternateContent xmlns:mc="http://schemas.openxmlformats.org/markup-compatibility/2006">
        <mc:Choice xmlns:p14="http://schemas.microsoft.com/office/powerpoint/2010/main" Requires="p14">
          <p:contentPart p14:bwMode="auto" r:id="rId23">
            <p14:nvContentPartPr>
              <p14:cNvPr id="1050326" name=""/>
              <p14:cNvContentPartPr/>
              <p14:nvPr/>
            </p14:nvContentPartPr>
            <p14:xfrm>
              <a:off x="4385310" y="2021281"/>
              <a:ext cx="32557" cy="36547"/>
            </p14:xfrm>
          </p:contentPart>
        </mc:Choice>
        <mc:Fallback>
          <p:sp>
            <p:nvSpPr>
              <p:cNvPr id="1050326" name=""/>
              <p:cNvSpPr/>
              <p:nvPr/>
            </p:nvSpPr>
            <p:spPr>
              <a:xfrm>
                <a:off x="4385310" y="2021281"/>
                <a:ext cx="32557" cy="36547"/>
              </a:xfrm>
            </p:spPr>
          </p:sp>
        </mc:Fallback>
      </mc:AlternateContent>
      <mc:AlternateContent xmlns:mc="http://schemas.openxmlformats.org/markup-compatibility/2006">
        <mc:Choice xmlns:p14="http://schemas.microsoft.com/office/powerpoint/2010/main" Requires="p14">
          <p:contentPart p14:bwMode="auto" r:id="rId24">
            <p14:nvContentPartPr>
              <p14:cNvPr id="1050327" name=""/>
              <p14:cNvContentPartPr/>
              <p14:nvPr/>
            </p14:nvContentPartPr>
            <p14:xfrm>
              <a:off x="4015260" y="1050328"/>
              <a:ext cx="147815" cy="142944"/>
            </p14:xfrm>
          </p:contentPart>
        </mc:Choice>
        <mc:Fallback>
          <p:sp>
            <p:nvSpPr>
              <p:cNvPr id="1050327" name=""/>
              <p:cNvSpPr/>
              <p:nvPr/>
            </p:nvSpPr>
            <p:spPr>
              <a:xfrm>
                <a:off x="4015260" y="1050328"/>
                <a:ext cx="147815" cy="142944"/>
              </a:xfrm>
            </p:spPr>
          </p:sp>
        </mc:Fallback>
      </mc:AlternateContent>
      <mc:AlternateContent xmlns:mc="http://schemas.openxmlformats.org/markup-compatibility/2006">
        <mc:Choice xmlns:p14="http://schemas.microsoft.com/office/powerpoint/2010/main" Requires="p14">
          <p:contentPart p14:bwMode="auto" r:id="rId25">
            <p14:nvContentPartPr>
              <p14:cNvPr id="1050328" name=""/>
              <p14:cNvContentPartPr/>
              <p14:nvPr/>
            </p14:nvContentPartPr>
            <p14:xfrm>
              <a:off x="3992045" y="1084771"/>
              <a:ext cx="217590" cy="46474"/>
            </p14:xfrm>
          </p:contentPart>
        </mc:Choice>
        <mc:Fallback>
          <p:sp>
            <p:nvSpPr>
              <p:cNvPr id="1050328" name=""/>
              <p:cNvSpPr/>
              <p:nvPr/>
            </p:nvSpPr>
            <p:spPr>
              <a:xfrm>
                <a:off x="3992045" y="1084771"/>
                <a:ext cx="217590" cy="46474"/>
              </a:xfrm>
            </p:spPr>
          </p:sp>
        </mc:Fallback>
      </mc:AlternateContent>
      <mc:AlternateContent xmlns:mc="http://schemas.openxmlformats.org/markup-compatibility/2006">
        <mc:Choice xmlns:p14="http://schemas.microsoft.com/office/powerpoint/2010/main" Requires="p14">
          <p:contentPart p14:bwMode="auto" r:id="rId26">
            <p14:nvContentPartPr>
              <p14:cNvPr id="1050329" name=""/>
              <p14:cNvContentPartPr/>
              <p14:nvPr/>
            </p14:nvContentPartPr>
            <p14:xfrm>
              <a:off x="4327793" y="842181"/>
              <a:ext cx="14759" cy="242340"/>
            </p14:xfrm>
          </p:contentPart>
        </mc:Choice>
        <mc:Fallback>
          <p:sp>
            <p:nvSpPr>
              <p:cNvPr id="1050329" name=""/>
              <p:cNvSpPr/>
              <p:nvPr/>
            </p:nvSpPr>
            <p:spPr>
              <a:xfrm>
                <a:off x="4327793" y="842181"/>
                <a:ext cx="14759" cy="242340"/>
              </a:xfrm>
            </p:spPr>
          </p:sp>
        </mc:Fallback>
      </mc:AlternateContent>
      <mc:AlternateContent xmlns:mc="http://schemas.openxmlformats.org/markup-compatibility/2006">
        <mc:Choice xmlns:p14="http://schemas.microsoft.com/office/powerpoint/2010/main" Requires="p14">
          <p:contentPart p14:bwMode="auto" r:id="rId27">
            <p14:nvContentPartPr>
              <p14:cNvPr id="1050330" name=""/>
              <p14:cNvContentPartPr/>
              <p14:nvPr/>
            </p14:nvContentPartPr>
            <p14:xfrm>
              <a:off x="4351526" y="754900"/>
              <a:ext cx="173515" cy="292495"/>
            </p14:xfrm>
          </p:contentPart>
        </mc:Choice>
        <mc:Fallback>
          <p:sp>
            <p:nvSpPr>
              <p:cNvPr id="1050330" name=""/>
              <p:cNvSpPr/>
              <p:nvPr/>
            </p:nvSpPr>
            <p:spPr>
              <a:xfrm>
                <a:off x="4351526" y="754900"/>
                <a:ext cx="173515" cy="292495"/>
              </a:xfrm>
            </p:spPr>
          </p:sp>
        </mc:Fallback>
      </mc:AlternateContent>
      <mc:AlternateContent xmlns:mc="http://schemas.openxmlformats.org/markup-compatibility/2006">
        <mc:Choice xmlns:p14="http://schemas.microsoft.com/office/powerpoint/2010/main" Requires="p14">
          <p:contentPart p14:bwMode="auto" r:id="rId28">
            <p14:nvContentPartPr>
              <p14:cNvPr id="1050331" name=""/>
              <p14:cNvContentPartPr/>
              <p14:nvPr/>
            </p14:nvContentPartPr>
            <p14:xfrm>
              <a:off x="3979105" y="1112514"/>
              <a:ext cx="81563" cy="15608"/>
            </p14:xfrm>
          </p:contentPart>
        </mc:Choice>
        <mc:Fallback>
          <p:sp>
            <p:nvSpPr>
              <p:cNvPr id="1050331" name=""/>
              <p:cNvSpPr/>
              <p:nvPr/>
            </p:nvSpPr>
            <p:spPr>
              <a:xfrm>
                <a:off x="3979105" y="1112514"/>
                <a:ext cx="81563" cy="15608"/>
              </a:xfrm>
            </p:spPr>
          </p:sp>
        </mc:Fallback>
      </mc:AlternateContent>
      <mc:AlternateContent xmlns:mc="http://schemas.openxmlformats.org/markup-compatibility/2006">
        <mc:Choice xmlns:p14="http://schemas.microsoft.com/office/powerpoint/2010/main" Requires="p14">
          <p:contentPart p14:bwMode="auto" r:id="rId29">
            <p14:nvContentPartPr>
              <p14:cNvPr id="1050332" name=""/>
              <p14:cNvContentPartPr/>
              <p14:nvPr/>
            </p14:nvContentPartPr>
            <p14:xfrm>
              <a:off x="3844227" y="1120155"/>
              <a:ext cx="36437" cy="7967"/>
            </p14:xfrm>
          </p:contentPart>
        </mc:Choice>
        <mc:Fallback>
          <p:sp>
            <p:nvSpPr>
              <p:cNvPr id="1050332" name=""/>
              <p:cNvSpPr/>
              <p:nvPr/>
            </p:nvSpPr>
            <p:spPr>
              <a:xfrm>
                <a:off x="3844227" y="1120155"/>
                <a:ext cx="36437" cy="7967"/>
              </a:xfrm>
            </p:spPr>
          </p:sp>
        </mc:Fallback>
      </mc:AlternateContent>
      <mc:AlternateContent xmlns:mc="http://schemas.openxmlformats.org/markup-compatibility/2006">
        <mc:Choice xmlns:p14="http://schemas.microsoft.com/office/powerpoint/2010/main" Requires="p14">
          <p:contentPart p14:bwMode="auto" r:id="rId30">
            <p14:nvContentPartPr>
              <p14:cNvPr id="1050333" name=""/>
              <p14:cNvContentPartPr/>
              <p14:nvPr/>
            </p14:nvContentPartPr>
            <p14:xfrm>
              <a:off x="3638831" y="1116719"/>
              <a:ext cx="36491" cy="11403"/>
            </p14:xfrm>
          </p:contentPart>
        </mc:Choice>
        <mc:Fallback>
          <p:sp>
            <p:nvSpPr>
              <p:cNvPr id="1050333" name=""/>
              <p:cNvSpPr/>
              <p:nvPr/>
            </p:nvSpPr>
            <p:spPr>
              <a:xfrm>
                <a:off x="3638831" y="1116719"/>
                <a:ext cx="36491" cy="11403"/>
              </a:xfrm>
            </p:spPr>
          </p:sp>
        </mc:Fallback>
      </mc:AlternateContent>
      <mc:AlternateContent xmlns:mc="http://schemas.openxmlformats.org/markup-compatibility/2006">
        <mc:Choice xmlns:p14="http://schemas.microsoft.com/office/powerpoint/2010/main" Requires="p14">
          <p:contentPart p14:bwMode="auto" r:id="rId31">
            <p14:nvContentPartPr>
              <p14:cNvPr id="1050334" name=""/>
              <p14:cNvContentPartPr/>
              <p14:nvPr/>
            </p14:nvContentPartPr>
            <p14:xfrm>
              <a:off x="3458352" y="1128123"/>
              <a:ext cx="37494" cy="5322"/>
            </p14:xfrm>
          </p:contentPart>
        </mc:Choice>
        <mc:Fallback>
          <p:sp>
            <p:nvSpPr>
              <p:cNvPr id="1050334" name=""/>
              <p:cNvSpPr/>
              <p:nvPr/>
            </p:nvSpPr>
            <p:spPr>
              <a:xfrm>
                <a:off x="3458352" y="1128123"/>
                <a:ext cx="37494" cy="5322"/>
              </a:xfrm>
            </p:spPr>
          </p:sp>
        </mc:Fallback>
      </mc:AlternateContent>
      <mc:AlternateContent xmlns:mc="http://schemas.openxmlformats.org/markup-compatibility/2006">
        <mc:Choice xmlns:p14="http://schemas.microsoft.com/office/powerpoint/2010/main" Requires="p14">
          <p:contentPart p14:bwMode="auto" r:id="rId32">
            <p14:nvContentPartPr>
              <p14:cNvPr id="1050335" name=""/>
              <p14:cNvContentPartPr/>
              <p14:nvPr/>
            </p14:nvContentPartPr>
            <p14:xfrm>
              <a:off x="3313588" y="1140901"/>
              <a:ext cx="36566" cy="4740"/>
            </p14:xfrm>
          </p:contentPart>
        </mc:Choice>
        <mc:Fallback>
          <p:sp>
            <p:nvSpPr>
              <p:cNvPr id="1050335" name=""/>
              <p:cNvSpPr/>
              <p:nvPr/>
            </p:nvSpPr>
            <p:spPr>
              <a:xfrm>
                <a:off x="3313588" y="1140901"/>
                <a:ext cx="36566" cy="4740"/>
              </a:xfrm>
            </p:spPr>
          </p:sp>
        </mc:Fallback>
      </mc:AlternateContent>
      <mc:AlternateContent xmlns:mc="http://schemas.openxmlformats.org/markup-compatibility/2006">
        <mc:Choice xmlns:p14="http://schemas.microsoft.com/office/powerpoint/2010/main" Requires="p14">
          <p:contentPart p14:bwMode="auto" r:id="rId33">
            <p14:nvContentPartPr>
              <p14:cNvPr id="1050336" name=""/>
              <p14:cNvContentPartPr/>
              <p14:nvPr/>
            </p14:nvContentPartPr>
            <p14:xfrm>
              <a:off x="3170678" y="1145979"/>
              <a:ext cx="38285" cy="8273"/>
            </p14:xfrm>
          </p:contentPart>
        </mc:Choice>
        <mc:Fallback>
          <p:sp>
            <p:nvSpPr>
              <p:cNvPr id="1050336" name=""/>
              <p:cNvSpPr/>
              <p:nvPr/>
            </p:nvSpPr>
            <p:spPr>
              <a:xfrm>
                <a:off x="3170678" y="1145979"/>
                <a:ext cx="38285" cy="8273"/>
              </a:xfrm>
            </p:spPr>
          </p:sp>
        </mc:Fallback>
      </mc:AlternateContent>
      <mc:AlternateContent xmlns:mc="http://schemas.openxmlformats.org/markup-compatibility/2006">
        <mc:Choice xmlns:p14="http://schemas.microsoft.com/office/powerpoint/2010/main" Requires="p14">
          <p:contentPart p14:bwMode="auto" r:id="rId34">
            <p14:nvContentPartPr>
              <p14:cNvPr id="1050337" name=""/>
              <p14:cNvContentPartPr/>
              <p14:nvPr/>
            </p14:nvContentPartPr>
            <p14:xfrm>
              <a:off x="2925479" y="998662"/>
              <a:ext cx="65722" cy="242493"/>
            </p14:xfrm>
          </p:contentPart>
        </mc:Choice>
        <mc:Fallback>
          <p:sp>
            <p:nvSpPr>
              <p:cNvPr id="1050337" name=""/>
              <p:cNvSpPr/>
              <p:nvPr/>
            </p:nvSpPr>
            <p:spPr>
              <a:xfrm>
                <a:off x="2925479" y="998662"/>
                <a:ext cx="65722" cy="242493"/>
              </a:xfrm>
            </p:spPr>
          </p:sp>
        </mc:Fallback>
      </mc:AlternateContent>
      <mc:AlternateContent xmlns:mc="http://schemas.openxmlformats.org/markup-compatibility/2006">
        <mc:Choice xmlns:p14="http://schemas.microsoft.com/office/powerpoint/2010/main" Requires="p14">
          <p:contentPart p14:bwMode="auto" r:id="rId35">
            <p14:nvContentPartPr>
              <p14:cNvPr id="1050338" name=""/>
              <p14:cNvContentPartPr/>
              <p14:nvPr/>
            </p14:nvContentPartPr>
            <p14:xfrm>
              <a:off x="3036168" y="1041717"/>
              <a:ext cx="40548" cy="202552"/>
            </p14:xfrm>
          </p:contentPart>
        </mc:Choice>
        <mc:Fallback>
          <p:sp>
            <p:nvSpPr>
              <p:cNvPr id="1050338" name=""/>
              <p:cNvSpPr/>
              <p:nvPr/>
            </p:nvSpPr>
            <p:spPr>
              <a:xfrm>
                <a:off x="3036168" y="1041717"/>
                <a:ext cx="40548" cy="202552"/>
              </a:xfrm>
            </p:spPr>
          </p:sp>
        </mc:Fallback>
      </mc:AlternateContent>
      <mc:AlternateContent xmlns:mc="http://schemas.openxmlformats.org/markup-compatibility/2006">
        <mc:Choice xmlns:p14="http://schemas.microsoft.com/office/powerpoint/2010/main" Requires="p14">
          <p:contentPart p14:bwMode="auto" r:id="rId36">
            <p14:nvContentPartPr>
              <p14:cNvPr id="1050339" name=""/>
              <p14:cNvContentPartPr/>
              <p14:nvPr/>
            </p14:nvContentPartPr>
            <p14:xfrm>
              <a:off x="2931024" y="1119512"/>
              <a:ext cx="102934" cy="651"/>
            </p14:xfrm>
          </p:contentPart>
        </mc:Choice>
        <mc:Fallback>
          <p:sp>
            <p:nvSpPr>
              <p:cNvPr id="1050339" name=""/>
              <p:cNvSpPr/>
              <p:nvPr/>
            </p:nvSpPr>
            <p:spPr>
              <a:xfrm>
                <a:off x="2931024" y="1119512"/>
                <a:ext cx="102934" cy="651"/>
              </a:xfrm>
            </p:spPr>
          </p:sp>
        </mc:Fallback>
      </mc:AlternateContent>
      <mc:AlternateContent xmlns:mc="http://schemas.openxmlformats.org/markup-compatibility/2006">
        <mc:Choice xmlns:p14="http://schemas.microsoft.com/office/powerpoint/2010/main" Requires="p14">
          <p:contentPart p14:bwMode="auto" r:id="rId37">
            <p14:nvContentPartPr>
              <p14:cNvPr id="1050340" name=""/>
              <p14:cNvContentPartPr/>
              <p14:nvPr/>
            </p14:nvContentPartPr>
            <p14:xfrm>
              <a:off x="3171163" y="1189290"/>
              <a:ext cx="153652" cy="157074"/>
            </p14:xfrm>
          </p:contentPart>
        </mc:Choice>
        <mc:Fallback>
          <p:sp>
            <p:nvSpPr>
              <p:cNvPr id="1050340" name=""/>
              <p:cNvSpPr/>
              <p:nvPr/>
            </p:nvSpPr>
            <p:spPr>
              <a:xfrm>
                <a:off x="3171163" y="1189290"/>
                <a:ext cx="153652" cy="157074"/>
              </a:xfrm>
            </p:spPr>
          </p:sp>
        </mc:Fallback>
      </mc:AlternateContent>
      <mc:AlternateContent xmlns:mc="http://schemas.openxmlformats.org/markup-compatibility/2006">
        <mc:Choice xmlns:p14="http://schemas.microsoft.com/office/powerpoint/2010/main" Requires="p14">
          <p:contentPart p14:bwMode="auto" r:id="rId38">
            <p14:nvContentPartPr>
              <p14:cNvPr id="1050341" name=""/>
              <p14:cNvContentPartPr/>
              <p14:nvPr/>
            </p14:nvContentPartPr>
            <p14:xfrm>
              <a:off x="3397135" y="1106744"/>
              <a:ext cx="723183" cy="30583"/>
            </p14:xfrm>
          </p:contentPart>
        </mc:Choice>
        <mc:Fallback>
          <p:sp>
            <p:nvSpPr>
              <p:cNvPr id="1050341" name=""/>
              <p:cNvSpPr/>
              <p:nvPr/>
            </p:nvSpPr>
            <p:spPr>
              <a:xfrm>
                <a:off x="3397135" y="1106744"/>
                <a:ext cx="723183" cy="30583"/>
              </a:xfrm>
            </p:spPr>
          </p:sp>
        </mc:Fallback>
      </mc:AlternateContent>
      <mc:AlternateContent xmlns:mc="http://schemas.openxmlformats.org/markup-compatibility/2006">
        <mc:Choice xmlns:p14="http://schemas.microsoft.com/office/powerpoint/2010/main" Requires="p14">
          <p:contentPart p14:bwMode="auto" r:id="rId39">
            <p14:nvContentPartPr>
              <p14:cNvPr id="1050342" name=""/>
              <p14:cNvContentPartPr/>
              <p14:nvPr/>
            </p14:nvContentPartPr>
            <p14:xfrm>
              <a:off x="3423507" y="1015587"/>
              <a:ext cx="166301" cy="212600"/>
            </p14:xfrm>
          </p:contentPart>
        </mc:Choice>
        <mc:Fallback>
          <p:sp>
            <p:nvSpPr>
              <p:cNvPr id="1050342" name=""/>
              <p:cNvSpPr/>
              <p:nvPr/>
            </p:nvSpPr>
            <p:spPr>
              <a:xfrm>
                <a:off x="3423507" y="1015587"/>
                <a:ext cx="166301" cy="212600"/>
              </a:xfrm>
            </p:spPr>
          </p:sp>
        </mc:Fallback>
      </mc:AlternateContent>
      <mc:AlternateContent xmlns:mc="http://schemas.openxmlformats.org/markup-compatibility/2006">
        <mc:Choice xmlns:p14="http://schemas.microsoft.com/office/powerpoint/2010/main" Requires="p14">
          <p:contentPart p14:bwMode="auto" r:id="rId40">
            <p14:nvContentPartPr>
              <p14:cNvPr id="1050343" name=""/>
              <p14:cNvContentPartPr/>
              <p14:nvPr/>
            </p14:nvContentPartPr>
            <p14:xfrm>
              <a:off x="3407061" y="1432637"/>
              <a:ext cx="183423" cy="207092"/>
            </p14:xfrm>
          </p:contentPart>
        </mc:Choice>
        <mc:Fallback>
          <p:sp>
            <p:nvSpPr>
              <p:cNvPr id="1050343" name=""/>
              <p:cNvSpPr/>
              <p:nvPr/>
            </p:nvSpPr>
            <p:spPr>
              <a:xfrm>
                <a:off x="3407061" y="1432637"/>
                <a:ext cx="183423" cy="207092"/>
              </a:xfrm>
            </p:spPr>
          </p:sp>
        </mc:Fallback>
      </mc:AlternateContent>
      <mc:AlternateContent xmlns:mc="http://schemas.openxmlformats.org/markup-compatibility/2006">
        <mc:Choice xmlns:p14="http://schemas.microsoft.com/office/powerpoint/2010/main" Requires="p14">
          <p:contentPart p14:bwMode="auto" r:id="rId41">
            <p14:nvContentPartPr>
              <p14:cNvPr id="1050344" name=""/>
              <p14:cNvContentPartPr/>
              <p14:nvPr/>
            </p14:nvContentPartPr>
            <p14:xfrm>
              <a:off x="3659051" y="1570248"/>
              <a:ext cx="7825" cy="119672"/>
            </p14:xfrm>
          </p:contentPart>
        </mc:Choice>
        <mc:Fallback>
          <p:sp>
            <p:nvSpPr>
              <p:cNvPr id="1050344" name=""/>
              <p:cNvSpPr/>
              <p:nvPr/>
            </p:nvSpPr>
            <p:spPr>
              <a:xfrm>
                <a:off x="3659051" y="1570248"/>
                <a:ext cx="7825" cy="119672"/>
              </a:xfrm>
            </p:spPr>
          </p:sp>
        </mc:Fallback>
      </mc:AlternateContent>
      <mc:AlternateContent xmlns:mc="http://schemas.openxmlformats.org/markup-compatibility/2006">
        <mc:Choice xmlns:p14="http://schemas.microsoft.com/office/powerpoint/2010/main" Requires="p14">
          <p:contentPart p14:bwMode="auto" r:id="rId42">
            <p14:nvContentPartPr>
              <p14:cNvPr id="1050345" name=""/>
              <p14:cNvContentPartPr/>
              <p14:nvPr/>
            </p14:nvContentPartPr>
            <p14:xfrm>
              <a:off x="3673784" y="1466620"/>
              <a:ext cx="1538" cy="37670"/>
            </p14:xfrm>
          </p:contentPart>
        </mc:Choice>
        <mc:Fallback>
          <p:sp>
            <p:nvSpPr>
              <p:cNvPr id="1050345" name=""/>
              <p:cNvSpPr/>
              <p:nvPr/>
            </p:nvSpPr>
            <p:spPr>
              <a:xfrm>
                <a:off x="3673784" y="1466620"/>
                <a:ext cx="1538" cy="37670"/>
              </a:xfrm>
            </p:spPr>
          </p:sp>
        </mc:Fallback>
      </mc:AlternateContent>
      <mc:AlternateContent xmlns:mc="http://schemas.openxmlformats.org/markup-compatibility/2006">
        <mc:Choice xmlns:p14="http://schemas.microsoft.com/office/powerpoint/2010/main" Requires="p14">
          <p:contentPart p14:bwMode="auto" r:id="rId43">
            <p14:nvContentPartPr>
              <p14:cNvPr id="1050346" name=""/>
              <p14:cNvContentPartPr/>
              <p14:nvPr/>
            </p14:nvContentPartPr>
            <p14:xfrm>
              <a:off x="3750505" y="1575110"/>
              <a:ext cx="106596" cy="121530"/>
            </p14:xfrm>
          </p:contentPart>
        </mc:Choice>
        <mc:Fallback>
          <p:sp>
            <p:nvSpPr>
              <p:cNvPr id="1050346" name=""/>
              <p:cNvSpPr/>
              <p:nvPr/>
            </p:nvSpPr>
            <p:spPr>
              <a:xfrm>
                <a:off x="3750505" y="1575110"/>
                <a:ext cx="106596" cy="121530"/>
              </a:xfrm>
            </p:spPr>
          </p:sp>
        </mc:Fallback>
      </mc:AlternateContent>
      <mc:AlternateContent xmlns:mc="http://schemas.openxmlformats.org/markup-compatibility/2006">
        <mc:Choice xmlns:p14="http://schemas.microsoft.com/office/powerpoint/2010/main" Requires="p14">
          <p:contentPart p14:bwMode="auto" r:id="rId44">
            <p14:nvContentPartPr>
              <p14:cNvPr id="1050347" name=""/>
              <p14:cNvContentPartPr/>
              <p14:nvPr/>
            </p14:nvContentPartPr>
            <p14:xfrm>
              <a:off x="3478426" y="1362102"/>
              <a:ext cx="243877" cy="7487"/>
            </p14:xfrm>
          </p:contentPart>
        </mc:Choice>
        <mc:Fallback>
          <p:sp>
            <p:nvSpPr>
              <p:cNvPr id="1050347" name=""/>
              <p:cNvSpPr/>
              <p:nvPr/>
            </p:nvSpPr>
            <p:spPr>
              <a:xfrm>
                <a:off x="3478426" y="1362102"/>
                <a:ext cx="243877" cy="7487"/>
              </a:xfrm>
            </p:spPr>
          </p:sp>
        </mc:Fallback>
      </mc:AlternateContent>
      <mc:AlternateContent xmlns:mc="http://schemas.openxmlformats.org/markup-compatibility/2006">
        <mc:Choice xmlns:p14="http://schemas.microsoft.com/office/powerpoint/2010/main" Requires="p14">
          <p:contentPart p14:bwMode="auto" r:id="rId45">
            <p14:nvContentPartPr>
              <p14:cNvPr id="1050348" name=""/>
              <p14:cNvContentPartPr/>
              <p14:nvPr/>
            </p14:nvContentPartPr>
            <p14:xfrm>
              <a:off x="3692742" y="1327955"/>
              <a:ext cx="95768" cy="108081"/>
            </p14:xfrm>
          </p:contentPart>
        </mc:Choice>
        <mc:Fallback>
          <p:sp>
            <p:nvSpPr>
              <p:cNvPr id="1050348" name=""/>
              <p:cNvSpPr/>
              <p:nvPr/>
            </p:nvSpPr>
            <p:spPr>
              <a:xfrm>
                <a:off x="3692742" y="1327955"/>
                <a:ext cx="95768" cy="108081"/>
              </a:xfrm>
            </p:spPr>
          </p:sp>
        </mc:Fallback>
      </mc:AlternateContent>
      <mc:AlternateContent xmlns:mc="http://schemas.openxmlformats.org/markup-compatibility/2006">
        <mc:Choice xmlns:p14="http://schemas.microsoft.com/office/powerpoint/2010/main" Requires="p14">
          <p:contentPart p14:bwMode="auto" r:id="rId46">
            <p14:nvContentPartPr>
              <p14:cNvPr id="1050349" name=""/>
              <p14:cNvContentPartPr/>
              <p14:nvPr/>
            </p14:nvContentPartPr>
            <p14:xfrm>
              <a:off x="4077561" y="1129663"/>
              <a:ext cx="1510317" cy="24534"/>
            </p14:xfrm>
          </p:contentPart>
        </mc:Choice>
        <mc:Fallback>
          <p:sp>
            <p:nvSpPr>
              <p:cNvPr id="1050349" name=""/>
              <p:cNvSpPr/>
              <p:nvPr/>
            </p:nvSpPr>
            <p:spPr>
              <a:xfrm>
                <a:off x="4077561" y="1129663"/>
                <a:ext cx="1510317" cy="24534"/>
              </a:xfrm>
            </p:spPr>
          </p:sp>
        </mc:Fallback>
      </mc:AlternateContent>
      <mc:AlternateContent xmlns:mc="http://schemas.openxmlformats.org/markup-compatibility/2006">
        <mc:Choice xmlns:p14="http://schemas.microsoft.com/office/powerpoint/2010/main" Requires="p14">
          <p:contentPart p14:bwMode="auto" r:id="rId47">
            <p14:nvContentPartPr>
              <p14:cNvPr id="1050350" name=""/>
              <p14:cNvContentPartPr/>
              <p14:nvPr/>
            </p14:nvContentPartPr>
            <p14:xfrm>
              <a:off x="5369262" y="1058939"/>
              <a:ext cx="196213" cy="199238"/>
            </p14:xfrm>
          </p:contentPart>
        </mc:Choice>
        <mc:Fallback>
          <p:sp>
            <p:nvSpPr>
              <p:cNvPr id="1050350" name=""/>
              <p:cNvSpPr/>
              <p:nvPr/>
            </p:nvSpPr>
            <p:spPr>
              <a:xfrm>
                <a:off x="5369262" y="1058939"/>
                <a:ext cx="196213" cy="199238"/>
              </a:xfrm>
            </p:spPr>
          </p:sp>
        </mc:Fallback>
      </mc:AlternateContent>
      <mc:AlternateContent xmlns:mc="http://schemas.openxmlformats.org/markup-compatibility/2006">
        <mc:Choice xmlns:p14="http://schemas.microsoft.com/office/powerpoint/2010/main" Requires="p14">
          <p:contentPart p14:bwMode="auto" r:id="rId48">
            <p14:nvContentPartPr>
              <p14:cNvPr id="1050351" name=""/>
              <p14:cNvContentPartPr/>
              <p14:nvPr/>
            </p14:nvContentPartPr>
            <p14:xfrm>
              <a:off x="5088476" y="703219"/>
              <a:ext cx="84417" cy="305699"/>
            </p14:xfrm>
          </p:contentPart>
        </mc:Choice>
        <mc:Fallback>
          <p:sp>
            <p:nvSpPr>
              <p:cNvPr id="1050351" name=""/>
              <p:cNvSpPr/>
              <p:nvPr/>
            </p:nvSpPr>
            <p:spPr>
              <a:xfrm>
                <a:off x="5088476" y="703219"/>
                <a:ext cx="84417" cy="305699"/>
              </a:xfrm>
            </p:spPr>
          </p:sp>
        </mc:Fallback>
      </mc:AlternateContent>
      <mc:AlternateContent xmlns:mc="http://schemas.openxmlformats.org/markup-compatibility/2006">
        <mc:Choice xmlns:p14="http://schemas.microsoft.com/office/powerpoint/2010/main" Requires="p14">
          <p:contentPart p14:bwMode="auto" r:id="rId49">
            <p14:nvContentPartPr>
              <p14:cNvPr id="1050352" name=""/>
              <p14:cNvContentPartPr/>
              <p14:nvPr/>
            </p14:nvContentPartPr>
            <p14:xfrm>
              <a:off x="5147028" y="695123"/>
              <a:ext cx="292947" cy="51744"/>
            </p14:xfrm>
          </p:contentPart>
        </mc:Choice>
        <mc:Fallback>
          <p:sp>
            <p:nvSpPr>
              <p:cNvPr id="1050352" name=""/>
              <p:cNvSpPr/>
              <p:nvPr/>
            </p:nvSpPr>
            <p:spPr>
              <a:xfrm>
                <a:off x="5147028" y="695123"/>
                <a:ext cx="292947" cy="51744"/>
              </a:xfrm>
            </p:spPr>
          </p:sp>
        </mc:Fallback>
      </mc:AlternateContent>
      <mc:AlternateContent xmlns:mc="http://schemas.openxmlformats.org/markup-compatibility/2006">
        <mc:Choice xmlns:p14="http://schemas.microsoft.com/office/powerpoint/2010/main" Requires="p14">
          <p:contentPart p14:bwMode="auto" r:id="rId50">
            <p14:nvContentPartPr>
              <p14:cNvPr id="1050353" name=""/>
              <p14:cNvContentPartPr/>
              <p14:nvPr/>
            </p14:nvContentPartPr>
            <p14:xfrm>
              <a:off x="5078405" y="832908"/>
              <a:ext cx="231202" cy="35699"/>
            </p14:xfrm>
          </p:contentPart>
        </mc:Choice>
        <mc:Fallback>
          <p:sp>
            <p:nvSpPr>
              <p:cNvPr id="1050353" name=""/>
              <p:cNvSpPr/>
              <p:nvPr/>
            </p:nvSpPr>
            <p:spPr>
              <a:xfrm>
                <a:off x="5078405" y="832908"/>
                <a:ext cx="231202" cy="35699"/>
              </a:xfrm>
            </p:spPr>
          </p:sp>
        </mc:Fallback>
      </mc:AlternateContent>
      <mc:AlternateContent xmlns:mc="http://schemas.openxmlformats.org/markup-compatibility/2006">
        <mc:Choice xmlns:p14="http://schemas.microsoft.com/office/powerpoint/2010/main" Requires="p14">
          <p:contentPart p14:bwMode="auto" r:id="rId51">
            <p14:nvContentPartPr>
              <p14:cNvPr id="1050354" name=""/>
              <p14:cNvContentPartPr/>
              <p14:nvPr/>
            </p14:nvContentPartPr>
            <p14:xfrm>
              <a:off x="5302540" y="847089"/>
              <a:ext cx="242929" cy="168520"/>
            </p14:xfrm>
          </p:contentPart>
        </mc:Choice>
        <mc:Fallback>
          <p:sp>
            <p:nvSpPr>
              <p:cNvPr id="1050354" name=""/>
              <p:cNvSpPr/>
              <p:nvPr/>
            </p:nvSpPr>
            <p:spPr>
              <a:xfrm>
                <a:off x="5302540" y="847089"/>
                <a:ext cx="242929" cy="168520"/>
              </a:xfrm>
            </p:spPr>
          </p:sp>
        </mc:Fallback>
      </mc:AlternateContent>
      <mc:AlternateContent xmlns:mc="http://schemas.openxmlformats.org/markup-compatibility/2006">
        <mc:Choice xmlns:p14="http://schemas.microsoft.com/office/powerpoint/2010/main" Requires="p14">
          <p:contentPart p14:bwMode="auto" r:id="rId52">
            <p14:nvContentPartPr>
              <p14:cNvPr id="1050355" name=""/>
              <p14:cNvContentPartPr/>
              <p14:nvPr/>
            </p14:nvContentPartPr>
            <p14:xfrm>
              <a:off x="5402780" y="790219"/>
              <a:ext cx="18213" cy="37688"/>
            </p14:xfrm>
          </p:contentPart>
        </mc:Choice>
        <mc:Fallback>
          <p:sp>
            <p:nvSpPr>
              <p:cNvPr id="1050355" name=""/>
              <p:cNvSpPr/>
              <p:nvPr/>
            </p:nvSpPr>
            <p:spPr>
              <a:xfrm>
                <a:off x="5402780" y="790219"/>
                <a:ext cx="18213" cy="37688"/>
              </a:xfrm>
            </p:spPr>
          </p:sp>
        </mc:Fallback>
      </mc:AlternateContent>
      <mc:AlternateContent xmlns:mc="http://schemas.openxmlformats.org/markup-compatibility/2006">
        <mc:Choice xmlns:p14="http://schemas.microsoft.com/office/powerpoint/2010/main" Requires="p14">
          <p:contentPart p14:bwMode="auto" r:id="rId53">
            <p14:nvContentPartPr>
              <p14:cNvPr id="1050356" name=""/>
              <p14:cNvContentPartPr/>
              <p14:nvPr/>
            </p14:nvContentPartPr>
            <p14:xfrm>
              <a:off x="5163920" y="564851"/>
              <a:ext cx="381261" cy="9753"/>
            </p14:xfrm>
          </p:contentPart>
        </mc:Choice>
        <mc:Fallback>
          <p:sp>
            <p:nvSpPr>
              <p:cNvPr id="1050356" name=""/>
              <p:cNvSpPr/>
              <p:nvPr/>
            </p:nvSpPr>
            <p:spPr>
              <a:xfrm>
                <a:off x="5163920" y="564851"/>
                <a:ext cx="381261" cy="9753"/>
              </a:xfrm>
            </p:spPr>
          </p:sp>
        </mc:Fallback>
      </mc:AlternateContent>
      <mc:AlternateContent xmlns:mc="http://schemas.openxmlformats.org/markup-compatibility/2006">
        <mc:Choice xmlns:p14="http://schemas.microsoft.com/office/powerpoint/2010/main" Requires="p14">
          <p:contentPart p14:bwMode="auto" r:id="rId54">
            <p14:nvContentPartPr>
              <p14:cNvPr id="1050357" name=""/>
              <p14:cNvContentPartPr/>
              <p14:nvPr/>
            </p14:nvContentPartPr>
            <p14:xfrm>
              <a:off x="5446331" y="504575"/>
              <a:ext cx="186900" cy="162596"/>
            </p14:xfrm>
          </p:contentPart>
        </mc:Choice>
        <mc:Fallback>
          <p:sp>
            <p:nvSpPr>
              <p:cNvPr id="1050357" name=""/>
              <p:cNvSpPr/>
              <p:nvPr/>
            </p:nvSpPr>
            <p:spPr>
              <a:xfrm>
                <a:off x="5446331" y="504575"/>
                <a:ext cx="186900" cy="162596"/>
              </a:xfrm>
            </p:spPr>
          </p:sp>
        </mc:Fallback>
      </mc:AlternateContent>
      <mc:AlternateContent xmlns:mc="http://schemas.openxmlformats.org/markup-compatibility/2006">
        <mc:Choice xmlns:p14="http://schemas.microsoft.com/office/powerpoint/2010/main" Requires="p14">
          <p:contentPart p14:bwMode="auto" r:id="rId55">
            <p14:nvContentPartPr>
              <p14:cNvPr id="1050358" name=""/>
              <p14:cNvContentPartPr/>
              <p14:nvPr/>
            </p14:nvContentPartPr>
            <p14:xfrm>
              <a:off x="5685985" y="880395"/>
              <a:ext cx="159700" cy="5137"/>
            </p14:xfrm>
          </p:contentPart>
        </mc:Choice>
        <mc:Fallback>
          <p:sp>
            <p:nvSpPr>
              <p:cNvPr id="1050358" name=""/>
              <p:cNvSpPr/>
              <p:nvPr/>
            </p:nvSpPr>
            <p:spPr>
              <a:xfrm>
                <a:off x="5685985" y="880395"/>
                <a:ext cx="159700" cy="5137"/>
              </a:xfrm>
            </p:spPr>
          </p:sp>
        </mc:Fallback>
      </mc:AlternateContent>
      <mc:AlternateContent xmlns:mc="http://schemas.openxmlformats.org/markup-compatibility/2006">
        <mc:Choice xmlns:p14="http://schemas.microsoft.com/office/powerpoint/2010/main" Requires="p14">
          <p:contentPart p14:bwMode="auto" r:id="rId56">
            <p14:nvContentPartPr>
              <p14:cNvPr id="1050359" name=""/>
              <p14:cNvContentPartPr/>
              <p14:nvPr/>
            </p14:nvContentPartPr>
            <p14:xfrm>
              <a:off x="5685985" y="970863"/>
              <a:ext cx="136356" cy="18594"/>
            </p14:xfrm>
          </p:contentPart>
        </mc:Choice>
        <mc:Fallback>
          <p:sp>
            <p:nvSpPr>
              <p:cNvPr id="1050359" name=""/>
              <p:cNvSpPr/>
              <p:nvPr/>
            </p:nvSpPr>
            <p:spPr>
              <a:xfrm>
                <a:off x="5685985" y="970863"/>
                <a:ext cx="136356" cy="18594"/>
              </a:xfrm>
            </p:spPr>
          </p:sp>
        </mc:Fallback>
      </mc:AlternateContent>
      <mc:AlternateContent xmlns:mc="http://schemas.openxmlformats.org/markup-compatibility/2006">
        <mc:Choice xmlns:p14="http://schemas.microsoft.com/office/powerpoint/2010/main" Requires="p14">
          <p:contentPart p14:bwMode="auto" r:id="rId57">
            <p14:nvContentPartPr>
              <p14:cNvPr id="1050360" name=""/>
              <p14:cNvContentPartPr/>
              <p14:nvPr/>
            </p14:nvContentPartPr>
            <p14:xfrm>
              <a:off x="5925639" y="908341"/>
              <a:ext cx="137318" cy="3321"/>
            </p14:xfrm>
          </p:contentPart>
        </mc:Choice>
        <mc:Fallback>
          <p:sp>
            <p:nvSpPr>
              <p:cNvPr id="1050360" name=""/>
              <p:cNvSpPr/>
              <p:nvPr/>
            </p:nvSpPr>
            <p:spPr>
              <a:xfrm>
                <a:off x="5925639" y="908341"/>
                <a:ext cx="137318" cy="3321"/>
              </a:xfrm>
            </p:spPr>
          </p:sp>
        </mc:Fallback>
      </mc:AlternateContent>
      <mc:AlternateContent xmlns:mc="http://schemas.openxmlformats.org/markup-compatibility/2006">
        <mc:Choice xmlns:p14="http://schemas.microsoft.com/office/powerpoint/2010/main" Requires="p14">
          <p:contentPart p14:bwMode="auto" r:id="rId58">
            <p14:nvContentPartPr>
              <p14:cNvPr id="1050361" name=""/>
              <p14:cNvContentPartPr/>
              <p14:nvPr/>
            </p14:nvContentPartPr>
            <p14:xfrm>
              <a:off x="6147872" y="781608"/>
              <a:ext cx="342385" cy="176771"/>
            </p14:xfrm>
          </p:contentPart>
        </mc:Choice>
        <mc:Fallback>
          <p:sp>
            <p:nvSpPr>
              <p:cNvPr id="1050361" name=""/>
              <p:cNvSpPr/>
              <p:nvPr/>
            </p:nvSpPr>
            <p:spPr>
              <a:xfrm>
                <a:off x="6147872" y="781608"/>
                <a:ext cx="342385" cy="176771"/>
              </a:xfrm>
            </p:spPr>
          </p:sp>
        </mc:Fallback>
      </mc:AlternateContent>
      <mc:AlternateContent xmlns:mc="http://schemas.openxmlformats.org/markup-compatibility/2006">
        <mc:Choice xmlns:p14="http://schemas.microsoft.com/office/powerpoint/2010/main" Requires="p14">
          <p:contentPart p14:bwMode="auto" r:id="rId59">
            <p14:nvContentPartPr>
              <p14:cNvPr id="1050362" name=""/>
              <p14:cNvContentPartPr/>
              <p14:nvPr/>
            </p14:nvContentPartPr>
            <p14:xfrm>
              <a:off x="6624450" y="732413"/>
              <a:ext cx="251011" cy="206036"/>
            </p14:xfrm>
          </p:contentPart>
        </mc:Choice>
        <mc:Fallback>
          <p:sp>
            <p:nvSpPr>
              <p:cNvPr id="1050362" name=""/>
              <p:cNvSpPr/>
              <p:nvPr/>
            </p:nvSpPr>
            <p:spPr>
              <a:xfrm>
                <a:off x="6624450" y="732413"/>
                <a:ext cx="251011" cy="206036"/>
              </a:xfrm>
            </p:spPr>
          </p:sp>
        </mc:Fallback>
      </mc:AlternateContent>
      <mc:AlternateContent xmlns:mc="http://schemas.openxmlformats.org/markup-compatibility/2006">
        <mc:Choice xmlns:p14="http://schemas.microsoft.com/office/powerpoint/2010/main" Requires="p14">
          <p:contentPart p14:bwMode="auto" r:id="rId60">
            <p14:nvContentPartPr>
              <p14:cNvPr id="1050363" name=""/>
              <p14:cNvContentPartPr/>
              <p14:nvPr/>
            </p14:nvContentPartPr>
            <p14:xfrm>
              <a:off x="6653046" y="620885"/>
              <a:ext cx="226560" cy="13744"/>
            </p14:xfrm>
          </p:contentPart>
        </mc:Choice>
        <mc:Fallback>
          <p:sp>
            <p:nvSpPr>
              <p:cNvPr id="1050363" name=""/>
              <p:cNvSpPr/>
              <p:nvPr/>
            </p:nvSpPr>
            <p:spPr>
              <a:xfrm>
                <a:off x="6653046" y="620885"/>
                <a:ext cx="226560" cy="13744"/>
              </a:xfrm>
            </p:spPr>
          </p:sp>
        </mc:Fallback>
      </mc:AlternateContent>
      <mc:AlternateContent xmlns:mc="http://schemas.openxmlformats.org/markup-compatibility/2006">
        <mc:Choice xmlns:p14="http://schemas.microsoft.com/office/powerpoint/2010/main" Requires="p14">
          <p:contentPart p14:bwMode="auto" r:id="rId61">
            <p14:nvContentPartPr>
              <p14:cNvPr id="1050364" name=""/>
              <p14:cNvContentPartPr/>
              <p14:nvPr/>
            </p14:nvContentPartPr>
            <p14:xfrm>
              <a:off x="6832521" y="556240"/>
              <a:ext cx="113028" cy="191787"/>
            </p14:xfrm>
          </p:contentPart>
        </mc:Choice>
        <mc:Fallback>
          <p:sp>
            <p:nvSpPr>
              <p:cNvPr id="1050364" name=""/>
              <p:cNvSpPr/>
              <p:nvPr/>
            </p:nvSpPr>
            <p:spPr>
              <a:xfrm>
                <a:off x="6832521" y="556240"/>
                <a:ext cx="113028" cy="191787"/>
              </a:xfrm>
            </p:spPr>
          </p:sp>
        </mc:Fallback>
      </mc:AlternateContent>
      <mc:AlternateContent xmlns:mc="http://schemas.openxmlformats.org/markup-compatibility/2006">
        <mc:Choice xmlns:p14="http://schemas.microsoft.com/office/powerpoint/2010/main" Requires="p14">
          <p:contentPart p14:bwMode="auto" r:id="rId62">
            <p14:nvContentPartPr>
              <p14:cNvPr id="1050365" name=""/>
              <p14:cNvContentPartPr/>
              <p14:nvPr/>
            </p14:nvContentPartPr>
            <p14:xfrm>
              <a:off x="6995106" y="876922"/>
              <a:ext cx="237717" cy="173405"/>
            </p14:xfrm>
          </p:contentPart>
        </mc:Choice>
        <mc:Fallback>
          <p:sp>
            <p:nvSpPr>
              <p:cNvPr id="1050365" name=""/>
              <p:cNvSpPr/>
              <p:nvPr/>
            </p:nvSpPr>
            <p:spPr>
              <a:xfrm>
                <a:off x="6995106" y="876922"/>
                <a:ext cx="237717" cy="173405"/>
              </a:xfrm>
            </p:spPr>
          </p:sp>
        </mc:Fallback>
      </mc:AlternateContent>
      <mc:AlternateContent xmlns:mc="http://schemas.openxmlformats.org/markup-compatibility/2006">
        <mc:Choice xmlns:p14="http://schemas.microsoft.com/office/powerpoint/2010/main" Requires="p14">
          <p:contentPart p14:bwMode="auto" r:id="rId63">
            <p14:nvContentPartPr>
              <p14:cNvPr id="1050366" name=""/>
              <p14:cNvContentPartPr/>
              <p14:nvPr/>
            </p14:nvContentPartPr>
            <p14:xfrm>
              <a:off x="7053570" y="746868"/>
              <a:ext cx="35497" cy="80022"/>
            </p14:xfrm>
          </p:contentPart>
        </mc:Choice>
        <mc:Fallback>
          <p:sp>
            <p:nvSpPr>
              <p:cNvPr id="1050366" name=""/>
              <p:cNvSpPr/>
              <p:nvPr/>
            </p:nvSpPr>
            <p:spPr>
              <a:xfrm>
                <a:off x="7053570" y="746868"/>
                <a:ext cx="35497" cy="80022"/>
              </a:xfrm>
            </p:spPr>
          </p:sp>
        </mc:Fallback>
      </mc:AlternateContent>
      <mc:AlternateContent xmlns:mc="http://schemas.openxmlformats.org/markup-compatibility/2006">
        <mc:Choice xmlns:p14="http://schemas.microsoft.com/office/powerpoint/2010/main" Requires="p14">
          <p:contentPart p14:bwMode="auto" r:id="rId64">
            <p14:nvContentPartPr>
              <p14:cNvPr id="1050367" name=""/>
              <p14:cNvContentPartPr/>
              <p14:nvPr/>
            </p14:nvContentPartPr>
            <p14:xfrm>
              <a:off x="5702877" y="1353491"/>
              <a:ext cx="203781" cy="2044"/>
            </p14:xfrm>
          </p:contentPart>
        </mc:Choice>
        <mc:Fallback>
          <p:sp>
            <p:nvSpPr>
              <p:cNvPr id="1050367" name=""/>
              <p:cNvSpPr/>
              <p:nvPr/>
            </p:nvSpPr>
            <p:spPr>
              <a:xfrm>
                <a:off x="5702877" y="1353491"/>
                <a:ext cx="203781" cy="2044"/>
              </a:xfrm>
            </p:spPr>
          </p:sp>
        </mc:Fallback>
      </mc:AlternateContent>
      <mc:AlternateContent xmlns:mc="http://schemas.openxmlformats.org/markup-compatibility/2006">
        <mc:Choice xmlns:p14="http://schemas.microsoft.com/office/powerpoint/2010/main" Requires="p14">
          <p:contentPart p14:bwMode="auto" r:id="rId65">
            <p14:nvContentPartPr>
              <p14:cNvPr id="1050368" name=""/>
              <p14:cNvContentPartPr/>
              <p14:nvPr/>
            </p14:nvContentPartPr>
            <p14:xfrm>
              <a:off x="5728743" y="1447536"/>
              <a:ext cx="179385" cy="44619"/>
            </p14:xfrm>
          </p:contentPart>
        </mc:Choice>
        <mc:Fallback>
          <p:sp>
            <p:nvSpPr>
              <p:cNvPr id="1050368" name=""/>
              <p:cNvSpPr/>
              <p:nvPr/>
            </p:nvSpPr>
            <p:spPr>
              <a:xfrm>
                <a:off x="5728743" y="1447536"/>
                <a:ext cx="179385" cy="44619"/>
              </a:xfrm>
            </p:spPr>
          </p:sp>
        </mc:Fallback>
      </mc:AlternateContent>
      <mc:AlternateContent xmlns:mc="http://schemas.openxmlformats.org/markup-compatibility/2006">
        <mc:Choice xmlns:p14="http://schemas.microsoft.com/office/powerpoint/2010/main" Requires="p14">
          <p:contentPart p14:bwMode="auto" r:id="rId66">
            <p14:nvContentPartPr>
              <p14:cNvPr id="1050369" name=""/>
              <p14:cNvContentPartPr/>
              <p14:nvPr/>
            </p14:nvContentPartPr>
            <p14:xfrm>
              <a:off x="6070803" y="1284307"/>
              <a:ext cx="270794" cy="207694"/>
            </p14:xfrm>
          </p:contentPart>
        </mc:Choice>
        <mc:Fallback>
          <p:sp>
            <p:nvSpPr>
              <p:cNvPr id="1050369" name=""/>
              <p:cNvSpPr/>
              <p:nvPr/>
            </p:nvSpPr>
            <p:spPr>
              <a:xfrm>
                <a:off x="6070803" y="1284307"/>
                <a:ext cx="270794" cy="207694"/>
              </a:xfrm>
            </p:spPr>
          </p:sp>
        </mc:Fallback>
      </mc:AlternateContent>
      <mc:AlternateContent xmlns:mc="http://schemas.openxmlformats.org/markup-compatibility/2006">
        <mc:Choice xmlns:p14="http://schemas.microsoft.com/office/powerpoint/2010/main" Requires="p14">
          <p:contentPart p14:bwMode="auto" r:id="rId67">
            <p14:nvContentPartPr>
              <p14:cNvPr id="1050370" name=""/>
              <p14:cNvContentPartPr/>
              <p14:nvPr/>
            </p14:nvContentPartPr>
            <p14:xfrm>
              <a:off x="6426518" y="1275696"/>
              <a:ext cx="274444" cy="196418"/>
            </p14:xfrm>
          </p:contentPart>
        </mc:Choice>
        <mc:Fallback>
          <p:sp>
            <p:nvSpPr>
              <p:cNvPr id="1050370" name=""/>
              <p:cNvSpPr/>
              <p:nvPr/>
            </p:nvSpPr>
            <p:spPr>
              <a:xfrm>
                <a:off x="6426518" y="1275696"/>
                <a:ext cx="274444" cy="196418"/>
              </a:xfrm>
            </p:spPr>
          </p:sp>
        </mc:Fallback>
      </mc:AlternateContent>
      <mc:AlternateContent xmlns:mc="http://schemas.openxmlformats.org/markup-compatibility/2006">
        <mc:Choice xmlns:p14="http://schemas.microsoft.com/office/powerpoint/2010/main" Requires="p14">
          <p:contentPart p14:bwMode="auto" r:id="rId68">
            <p14:nvContentPartPr>
              <p14:cNvPr id="1050371" name=""/>
              <p14:cNvContentPartPr/>
              <p14:nvPr/>
            </p14:nvContentPartPr>
            <p14:xfrm>
              <a:off x="6708914" y="1122261"/>
              <a:ext cx="234147" cy="176819"/>
            </p14:xfrm>
          </p:contentPart>
        </mc:Choice>
        <mc:Fallback>
          <p:sp>
            <p:nvSpPr>
              <p:cNvPr id="1050371" name=""/>
              <p:cNvSpPr/>
              <p:nvPr/>
            </p:nvSpPr>
            <p:spPr>
              <a:xfrm>
                <a:off x="6708914" y="1122261"/>
                <a:ext cx="234147" cy="176819"/>
              </a:xfrm>
            </p:spPr>
          </p:sp>
        </mc:Fallback>
      </mc:AlternateContent>
      <mc:AlternateContent xmlns:mc="http://schemas.openxmlformats.org/markup-compatibility/2006">
        <mc:Choice xmlns:p14="http://schemas.microsoft.com/office/powerpoint/2010/main" Requires="p14">
          <p:contentPart p14:bwMode="auto" r:id="rId69">
            <p14:nvContentPartPr>
              <p14:cNvPr id="1050372" name=""/>
              <p14:cNvContentPartPr/>
              <p14:nvPr/>
            </p14:nvContentPartPr>
            <p14:xfrm>
              <a:off x="7009270" y="1180085"/>
              <a:ext cx="30075" cy="290972"/>
            </p14:xfrm>
          </p:contentPart>
        </mc:Choice>
        <mc:Fallback>
          <p:sp>
            <p:nvSpPr>
              <p:cNvPr id="1050372" name=""/>
              <p:cNvSpPr/>
              <p:nvPr/>
            </p:nvSpPr>
            <p:spPr>
              <a:xfrm>
                <a:off x="7009270" y="1180085"/>
                <a:ext cx="30075" cy="290972"/>
              </a:xfrm>
            </p:spPr>
          </p:sp>
        </mc:Fallback>
      </mc:AlternateContent>
      <mc:AlternateContent xmlns:mc="http://schemas.openxmlformats.org/markup-compatibility/2006">
        <mc:Choice xmlns:p14="http://schemas.microsoft.com/office/powerpoint/2010/main" Requires="p14">
          <p:contentPart p14:bwMode="auto" r:id="rId70">
            <p14:nvContentPartPr>
              <p14:cNvPr id="1050373" name=""/>
              <p14:cNvContentPartPr/>
              <p14:nvPr/>
            </p14:nvContentPartPr>
            <p14:xfrm>
              <a:off x="7128365" y="1189290"/>
              <a:ext cx="11905" cy="240168"/>
            </p14:xfrm>
          </p:contentPart>
        </mc:Choice>
        <mc:Fallback>
          <p:sp>
            <p:nvSpPr>
              <p:cNvPr id="1050373" name=""/>
              <p:cNvSpPr/>
              <p:nvPr/>
            </p:nvSpPr>
            <p:spPr>
              <a:xfrm>
                <a:off x="7128365" y="1189290"/>
                <a:ext cx="11905" cy="240168"/>
              </a:xfrm>
            </p:spPr>
          </p:sp>
        </mc:Fallback>
      </mc:AlternateContent>
      <mc:AlternateContent xmlns:mc="http://schemas.openxmlformats.org/markup-compatibility/2006">
        <mc:Choice xmlns:p14="http://schemas.microsoft.com/office/powerpoint/2010/main" Requires="p14">
          <p:contentPart p14:bwMode="auto" r:id="rId71">
            <p14:nvContentPartPr>
              <p14:cNvPr id="1050374" name=""/>
              <p14:cNvContentPartPr/>
              <p14:nvPr/>
            </p14:nvContentPartPr>
            <p14:xfrm>
              <a:off x="6995106" y="1294055"/>
              <a:ext cx="234421" cy="33900"/>
            </p14:xfrm>
          </p:contentPart>
        </mc:Choice>
        <mc:Fallback>
          <p:sp>
            <p:nvSpPr>
              <p:cNvPr id="1050374" name=""/>
              <p:cNvSpPr/>
              <p:nvPr/>
            </p:nvSpPr>
            <p:spPr>
              <a:xfrm>
                <a:off x="6995106" y="1294055"/>
                <a:ext cx="234421" cy="33900"/>
              </a:xfrm>
            </p:spPr>
          </p:sp>
        </mc:Fallback>
      </mc:AlternateContent>
      <mc:AlternateContent xmlns:mc="http://schemas.openxmlformats.org/markup-compatibility/2006">
        <mc:Choice xmlns:p14="http://schemas.microsoft.com/office/powerpoint/2010/main" Requires="p14">
          <p:contentPart p14:bwMode="auto" r:id="rId72">
            <p14:nvContentPartPr>
              <p14:cNvPr id="1050375" name=""/>
              <p14:cNvContentPartPr/>
              <p14:nvPr/>
            </p14:nvContentPartPr>
            <p14:xfrm>
              <a:off x="7227983" y="1239405"/>
              <a:ext cx="236791" cy="205242"/>
            </p14:xfrm>
          </p:contentPart>
        </mc:Choice>
        <mc:Fallback>
          <p:sp>
            <p:nvSpPr>
              <p:cNvPr id="1050375" name=""/>
              <p:cNvSpPr/>
              <p:nvPr/>
            </p:nvSpPr>
            <p:spPr>
              <a:xfrm>
                <a:off x="7227983" y="1239405"/>
                <a:ext cx="236791" cy="205242"/>
              </a:xfrm>
            </p:spPr>
          </p:sp>
        </mc:Fallback>
      </mc:AlternateContent>
      <mc:AlternateContent xmlns:mc="http://schemas.openxmlformats.org/markup-compatibility/2006">
        <mc:Choice xmlns:p14="http://schemas.microsoft.com/office/powerpoint/2010/main" Requires="p14">
          <p:contentPart p14:bwMode="auto" r:id="rId73">
            <p14:nvContentPartPr>
              <p14:cNvPr id="1050376" name=""/>
              <p14:cNvContentPartPr/>
              <p14:nvPr/>
            </p14:nvContentPartPr>
            <p14:xfrm>
              <a:off x="7200448" y="1084771"/>
              <a:ext cx="273965" cy="38897"/>
            </p14:xfrm>
          </p:contentPart>
        </mc:Choice>
        <mc:Fallback>
          <p:sp>
            <p:nvSpPr>
              <p:cNvPr id="1050376" name=""/>
              <p:cNvSpPr/>
              <p:nvPr/>
            </p:nvSpPr>
            <p:spPr>
              <a:xfrm>
                <a:off x="7200448" y="1084771"/>
                <a:ext cx="273965" cy="38897"/>
              </a:xfrm>
            </p:spPr>
          </p:sp>
        </mc:Fallback>
      </mc:AlternateContent>
      <mc:AlternateContent xmlns:mc="http://schemas.openxmlformats.org/markup-compatibility/2006">
        <mc:Choice xmlns:p14="http://schemas.microsoft.com/office/powerpoint/2010/main" Requires="p14">
          <p:contentPart p14:bwMode="auto" r:id="rId74">
            <p14:nvContentPartPr>
              <p14:cNvPr id="1050377" name=""/>
              <p14:cNvContentPartPr/>
              <p14:nvPr/>
            </p14:nvContentPartPr>
            <p14:xfrm>
              <a:off x="7379924" y="1041532"/>
              <a:ext cx="191434" cy="164682"/>
            </p14:xfrm>
          </p:contentPart>
        </mc:Choice>
        <mc:Fallback>
          <p:sp>
            <p:nvSpPr>
              <p:cNvPr id="1050377" name=""/>
              <p:cNvSpPr/>
              <p:nvPr/>
            </p:nvSpPr>
            <p:spPr>
              <a:xfrm>
                <a:off x="7379924" y="1041532"/>
                <a:ext cx="191434" cy="164682"/>
              </a:xfrm>
            </p:spPr>
          </p:sp>
        </mc:Fallback>
      </mc:AlternateContent>
      <mc:AlternateContent xmlns:mc="http://schemas.openxmlformats.org/markup-compatibility/2006">
        <mc:Choice xmlns:p14="http://schemas.microsoft.com/office/powerpoint/2010/main" Requires="p14">
          <p:contentPart p14:bwMode="auto" r:id="rId75">
            <p14:nvContentPartPr>
              <p14:cNvPr id="1050378" name=""/>
              <p14:cNvContentPartPr/>
              <p14:nvPr/>
            </p14:nvContentPartPr>
            <p14:xfrm>
              <a:off x="3085162" y="2064039"/>
              <a:ext cx="187922" cy="121443"/>
            </p14:xfrm>
          </p:contentPart>
        </mc:Choice>
        <mc:Fallback>
          <p:sp>
            <p:nvSpPr>
              <p:cNvPr id="1050378" name=""/>
              <p:cNvSpPr/>
              <p:nvPr/>
            </p:nvSpPr>
            <p:spPr>
              <a:xfrm>
                <a:off x="3085162" y="2064039"/>
                <a:ext cx="187922" cy="121443"/>
              </a:xfrm>
            </p:spPr>
          </p:sp>
        </mc:Fallback>
      </mc:AlternateContent>
      <mc:AlternateContent xmlns:mc="http://schemas.openxmlformats.org/markup-compatibility/2006">
        <mc:Choice xmlns:p14="http://schemas.microsoft.com/office/powerpoint/2010/main" Requires="p14">
          <p:contentPart p14:bwMode="auto" r:id="rId76">
            <p14:nvContentPartPr>
              <p14:cNvPr id="1050379" name=""/>
              <p14:cNvContentPartPr/>
              <p14:nvPr/>
            </p14:nvContentPartPr>
            <p14:xfrm>
              <a:off x="3033959" y="2081557"/>
              <a:ext cx="168262" cy="86729"/>
            </p14:xfrm>
          </p:contentPart>
        </mc:Choice>
        <mc:Fallback>
          <p:sp>
            <p:nvSpPr>
              <p:cNvPr id="1050379" name=""/>
              <p:cNvSpPr/>
              <p:nvPr/>
            </p:nvSpPr>
            <p:spPr>
              <a:xfrm>
                <a:off x="3033959" y="2081557"/>
                <a:ext cx="168262" cy="86729"/>
              </a:xfrm>
            </p:spPr>
          </p:sp>
        </mc:Fallback>
      </mc:AlternateContent>
      <mc:AlternateContent xmlns:mc="http://schemas.openxmlformats.org/markup-compatibility/2006">
        <mc:Choice xmlns:p14="http://schemas.microsoft.com/office/powerpoint/2010/main" Requires="p14">
          <p:contentPart p14:bwMode="auto" r:id="rId77">
            <p14:nvContentPartPr>
              <p14:cNvPr id="1050380" name=""/>
              <p14:cNvContentPartPr/>
              <p14:nvPr/>
            </p14:nvContentPartPr>
            <p14:xfrm>
              <a:off x="3442675" y="1137328"/>
              <a:ext cx="634886" cy="719792"/>
            </p14:xfrm>
          </p:contentPart>
        </mc:Choice>
        <mc:Fallback>
          <p:sp>
            <p:nvSpPr>
              <p:cNvPr id="1050380" name=""/>
              <p:cNvSpPr/>
              <p:nvPr/>
            </p:nvSpPr>
            <p:spPr>
              <a:xfrm>
                <a:off x="3442675" y="1137328"/>
                <a:ext cx="634886" cy="719792"/>
              </a:xfrm>
            </p:spPr>
          </p:sp>
        </mc:Fallback>
      </mc:AlternateContent>
      <mc:AlternateContent xmlns:mc="http://schemas.openxmlformats.org/markup-compatibility/2006">
        <mc:Choice xmlns:p14="http://schemas.microsoft.com/office/powerpoint/2010/main" Requires="p14">
          <p:contentPart p14:bwMode="auto" r:id="rId78">
            <p14:nvContentPartPr>
              <p14:cNvPr id="1050381" name=""/>
              <p14:cNvContentPartPr/>
              <p14:nvPr/>
            </p14:nvContentPartPr>
            <p14:xfrm>
              <a:off x="3421424" y="1752265"/>
              <a:ext cx="177621" cy="125664"/>
            </p14:xfrm>
          </p:contentPart>
        </mc:Choice>
        <mc:Fallback>
          <p:sp>
            <p:nvSpPr>
              <p:cNvPr id="1050381" name=""/>
              <p:cNvSpPr/>
              <p:nvPr/>
            </p:nvSpPr>
            <p:spPr>
              <a:xfrm>
                <a:off x="3421424" y="1752265"/>
                <a:ext cx="177621" cy="125664"/>
              </a:xfrm>
            </p:spPr>
          </p:sp>
        </mc:Fallback>
      </mc:AlternateContent>
      <mc:AlternateContent xmlns:mc="http://schemas.openxmlformats.org/markup-compatibility/2006">
        <mc:Choice xmlns:p14="http://schemas.microsoft.com/office/powerpoint/2010/main" Requires="p14">
          <p:contentPart p14:bwMode="auto" r:id="rId79">
            <p14:nvContentPartPr>
              <p14:cNvPr id="1050382" name=""/>
              <p14:cNvContentPartPr/>
              <p14:nvPr/>
            </p14:nvContentPartPr>
            <p14:xfrm>
              <a:off x="3097897" y="2110827"/>
              <a:ext cx="86887" cy="51177"/>
            </p14:xfrm>
          </p:contentPart>
        </mc:Choice>
        <mc:Fallback>
          <p:sp>
            <p:nvSpPr>
              <p:cNvPr id="1050382" name=""/>
              <p:cNvSpPr/>
              <p:nvPr/>
            </p:nvSpPr>
            <p:spPr>
              <a:xfrm>
                <a:off x="3097897" y="2110827"/>
                <a:ext cx="86887" cy="51177"/>
              </a:xfrm>
            </p:spPr>
          </p:sp>
        </mc:Fallback>
      </mc:AlternateContent>
      <mc:AlternateContent xmlns:mc="http://schemas.openxmlformats.org/markup-compatibility/2006">
        <mc:Choice xmlns:p14="http://schemas.microsoft.com/office/powerpoint/2010/main" Requires="p14">
          <p:contentPart p14:bwMode="auto" r:id="rId80">
            <p14:nvContentPartPr>
              <p14:cNvPr id="1050383" name=""/>
              <p14:cNvContentPartPr/>
              <p14:nvPr/>
            </p14:nvContentPartPr>
            <p14:xfrm>
              <a:off x="3401885" y="1866555"/>
              <a:ext cx="850781" cy="33282"/>
            </p14:xfrm>
          </p:contentPart>
        </mc:Choice>
        <mc:Fallback>
          <p:sp>
            <p:nvSpPr>
              <p:cNvPr id="1050383" name=""/>
              <p:cNvSpPr/>
              <p:nvPr/>
            </p:nvSpPr>
            <p:spPr>
              <a:xfrm>
                <a:off x="3401885" y="1866555"/>
                <a:ext cx="850781" cy="33282"/>
              </a:xfrm>
            </p:spPr>
          </p:sp>
        </mc:Fallback>
      </mc:AlternateContent>
      <mc:AlternateContent xmlns:mc="http://schemas.openxmlformats.org/markup-compatibility/2006">
        <mc:Choice xmlns:p14="http://schemas.microsoft.com/office/powerpoint/2010/main" Requires="p14">
          <p:contentPart p14:bwMode="auto" r:id="rId81">
            <p14:nvContentPartPr>
              <p14:cNvPr id="1050384" name=""/>
              <p14:cNvContentPartPr/>
              <p14:nvPr/>
            </p14:nvContentPartPr>
            <p14:xfrm>
              <a:off x="4226072" y="1119512"/>
              <a:ext cx="1297329" cy="750529"/>
            </p14:xfrm>
          </p:contentPart>
        </mc:Choice>
        <mc:Fallback>
          <p:sp>
            <p:nvSpPr>
              <p:cNvPr id="1050384" name=""/>
              <p:cNvSpPr/>
              <p:nvPr/>
            </p:nvSpPr>
            <p:spPr>
              <a:xfrm>
                <a:off x="4226072" y="1119512"/>
                <a:ext cx="1297329" cy="750529"/>
              </a:xfrm>
            </p:spPr>
          </p:sp>
        </mc:Fallback>
      </mc:AlternateContent>
      <mc:AlternateContent xmlns:mc="http://schemas.openxmlformats.org/markup-compatibility/2006">
        <mc:Choice xmlns:p14="http://schemas.microsoft.com/office/powerpoint/2010/main" Requires="p14">
          <p:contentPart p14:bwMode="auto" r:id="rId82">
            <p14:nvContentPartPr>
              <p14:cNvPr id="1050385" name=""/>
              <p14:cNvContentPartPr/>
              <p14:nvPr/>
            </p14:nvContentPartPr>
            <p14:xfrm>
              <a:off x="4103426" y="1119512"/>
              <a:ext cx="151974" cy="734454"/>
            </p14:xfrm>
          </p:contentPart>
        </mc:Choice>
        <mc:Fallback>
          <p:sp>
            <p:nvSpPr>
              <p:cNvPr id="1050385" name=""/>
              <p:cNvSpPr/>
              <p:nvPr/>
            </p:nvSpPr>
            <p:spPr>
              <a:xfrm>
                <a:off x="4103426" y="1119512"/>
                <a:ext cx="151974" cy="734454"/>
              </a:xfrm>
            </p:spPr>
          </p:sp>
        </mc:Fallback>
      </mc:AlternateContent>
      <mc:AlternateContent xmlns:mc="http://schemas.openxmlformats.org/markup-compatibility/2006">
        <mc:Choice xmlns:p14="http://schemas.microsoft.com/office/powerpoint/2010/main" Requires="p14">
          <p:contentPart p14:bwMode="auto" r:id="rId83">
            <p14:nvContentPartPr>
              <p14:cNvPr id="1050386" name=""/>
              <p14:cNvContentPartPr/>
              <p14:nvPr/>
            </p14:nvContentPartPr>
            <p14:xfrm>
              <a:off x="4146184" y="1653091"/>
              <a:ext cx="230679" cy="168420"/>
            </p14:xfrm>
          </p:contentPart>
        </mc:Choice>
        <mc:Fallback>
          <p:sp>
            <p:nvSpPr>
              <p:cNvPr id="1050386" name=""/>
              <p:cNvSpPr/>
              <p:nvPr/>
            </p:nvSpPr>
            <p:spPr>
              <a:xfrm>
                <a:off x="4146184" y="1653091"/>
                <a:ext cx="230679" cy="168420"/>
              </a:xfrm>
            </p:spPr>
          </p:sp>
        </mc:Fallback>
      </mc:AlternateContent>
      <mc:AlternateContent xmlns:mc="http://schemas.openxmlformats.org/markup-compatibility/2006">
        <mc:Choice xmlns:p14="http://schemas.microsoft.com/office/powerpoint/2010/main" Requires="p14">
          <p:contentPart p14:bwMode="auto" r:id="rId84">
            <p14:nvContentPartPr>
              <p14:cNvPr id="1050387" name=""/>
              <p14:cNvContentPartPr/>
              <p14:nvPr/>
            </p14:nvContentPartPr>
            <p14:xfrm>
              <a:off x="3906531" y="1310139"/>
              <a:ext cx="246187" cy="48441"/>
            </p14:xfrm>
          </p:contentPart>
        </mc:Choice>
        <mc:Fallback>
          <p:sp>
            <p:nvSpPr>
              <p:cNvPr id="1050387" name=""/>
              <p:cNvSpPr/>
              <p:nvPr/>
            </p:nvSpPr>
            <p:spPr>
              <a:xfrm>
                <a:off x="3906531" y="1310139"/>
                <a:ext cx="246187" cy="48441"/>
              </a:xfrm>
            </p:spPr>
          </p:sp>
        </mc:Fallback>
      </mc:AlternateContent>
      <mc:AlternateContent xmlns:mc="http://schemas.openxmlformats.org/markup-compatibility/2006">
        <mc:Choice xmlns:p14="http://schemas.microsoft.com/office/powerpoint/2010/main" Requires="p14">
          <p:contentPart p14:bwMode="auto" r:id="rId85">
            <p14:nvContentPartPr>
              <p14:cNvPr id="1050388" name=""/>
              <p14:cNvContentPartPr/>
              <p14:nvPr/>
            </p14:nvContentPartPr>
            <p14:xfrm>
              <a:off x="4253778" y="1934578"/>
              <a:ext cx="296024" cy="280910"/>
            </p14:xfrm>
          </p:contentPart>
        </mc:Choice>
        <mc:Fallback>
          <p:sp>
            <p:nvSpPr>
              <p:cNvPr id="1050388" name=""/>
              <p:cNvSpPr/>
              <p:nvPr/>
            </p:nvSpPr>
            <p:spPr>
              <a:xfrm>
                <a:off x="4253778" y="1934578"/>
                <a:ext cx="296024" cy="280910"/>
              </a:xfrm>
            </p:spPr>
          </p:sp>
        </mc:Fallback>
      </mc:AlternateContent>
      <mc:AlternateContent xmlns:mc="http://schemas.openxmlformats.org/markup-compatibility/2006">
        <mc:Choice xmlns:p14="http://schemas.microsoft.com/office/powerpoint/2010/main" Requires="p14">
          <p:contentPart p14:bwMode="auto" r:id="rId86">
            <p14:nvContentPartPr>
              <p14:cNvPr id="1050389" name=""/>
              <p14:cNvContentPartPr/>
              <p14:nvPr/>
            </p14:nvContentPartPr>
            <p14:xfrm>
              <a:off x="4556901" y="1916763"/>
              <a:ext cx="229683" cy="489866"/>
            </p14:xfrm>
          </p:contentPart>
        </mc:Choice>
        <mc:Fallback>
          <p:sp>
            <p:nvSpPr>
              <p:cNvPr id="1050389" name=""/>
              <p:cNvSpPr/>
              <p:nvPr/>
            </p:nvSpPr>
            <p:spPr>
              <a:xfrm>
                <a:off x="4556901" y="1916763"/>
                <a:ext cx="229683" cy="489866"/>
              </a:xfrm>
            </p:spPr>
          </p:sp>
        </mc:Fallback>
      </mc:AlternateContent>
      <mc:AlternateContent xmlns:mc="http://schemas.openxmlformats.org/markup-compatibility/2006">
        <mc:Choice xmlns:p14="http://schemas.microsoft.com/office/powerpoint/2010/main" Requires="p14">
          <p:contentPart p14:bwMode="auto" r:id="rId87">
            <p14:nvContentPartPr>
              <p14:cNvPr id="1050390" name=""/>
              <p14:cNvContentPartPr/>
              <p14:nvPr/>
            </p14:nvContentPartPr>
            <p14:xfrm>
              <a:off x="4624657" y="1887070"/>
              <a:ext cx="198258" cy="38299"/>
            </p14:xfrm>
          </p:contentPart>
        </mc:Choice>
        <mc:Fallback>
          <p:sp>
            <p:nvSpPr>
              <p:cNvPr id="1050390" name=""/>
              <p:cNvSpPr/>
              <p:nvPr/>
            </p:nvSpPr>
            <p:spPr>
              <a:xfrm>
                <a:off x="4624657" y="1887070"/>
                <a:ext cx="198258" cy="38299"/>
              </a:xfrm>
            </p:spPr>
          </p:sp>
        </mc:Fallback>
      </mc:AlternateContent>
      <mc:AlternateContent xmlns:mc="http://schemas.openxmlformats.org/markup-compatibility/2006">
        <mc:Choice xmlns:p14="http://schemas.microsoft.com/office/powerpoint/2010/main" Requires="p14">
          <p:contentPart p14:bwMode="auto" r:id="rId88">
            <p14:nvContentPartPr>
              <p14:cNvPr id="1050391" name=""/>
              <p14:cNvContentPartPr/>
              <p14:nvPr/>
            </p14:nvContentPartPr>
            <p14:xfrm>
              <a:off x="4813414" y="1804227"/>
              <a:ext cx="72308" cy="139446"/>
            </p14:xfrm>
          </p:contentPart>
        </mc:Choice>
        <mc:Fallback>
          <p:sp>
            <p:nvSpPr>
              <p:cNvPr id="1050391" name=""/>
              <p:cNvSpPr/>
              <p:nvPr/>
            </p:nvSpPr>
            <p:spPr>
              <a:xfrm>
                <a:off x="4813414" y="1804227"/>
                <a:ext cx="72308" cy="139446"/>
              </a:xfrm>
            </p:spPr>
          </p:sp>
        </mc:Fallback>
      </mc:AlternateContent>
      <mc:AlternateContent xmlns:mc="http://schemas.openxmlformats.org/markup-compatibility/2006">
        <mc:Choice xmlns:p14="http://schemas.microsoft.com/office/powerpoint/2010/main" Requires="p14">
          <p:contentPart p14:bwMode="auto" r:id="rId89">
            <p14:nvContentPartPr>
              <p14:cNvPr id="1050392" name=""/>
              <p14:cNvContentPartPr/>
              <p14:nvPr/>
            </p14:nvContentPartPr>
            <p14:xfrm>
              <a:off x="3865574" y="1423269"/>
              <a:ext cx="174231" cy="285440"/>
            </p14:xfrm>
          </p:contentPart>
        </mc:Choice>
        <mc:Fallback>
          <p:sp>
            <p:nvSpPr>
              <p:cNvPr id="1050392" name=""/>
              <p:cNvSpPr/>
              <p:nvPr/>
            </p:nvSpPr>
            <p:spPr>
              <a:xfrm>
                <a:off x="3865574" y="1423269"/>
                <a:ext cx="174231" cy="285440"/>
              </a:xfrm>
            </p:spPr>
          </p:sp>
        </mc:Fallback>
      </mc:AlternateContent>
      <mc:AlternateContent xmlns:mc="http://schemas.openxmlformats.org/markup-compatibility/2006">
        <mc:Choice xmlns:p14="http://schemas.microsoft.com/office/powerpoint/2010/main" Requires="p14">
          <p:contentPart p14:bwMode="auto" r:id="rId90">
            <p14:nvContentPartPr>
              <p14:cNvPr id="1050393" name=""/>
              <p14:cNvContentPartPr/>
              <p14:nvPr/>
            </p14:nvContentPartPr>
            <p14:xfrm>
              <a:off x="4779629" y="2489239"/>
              <a:ext cx="298775" cy="429060"/>
            </p14:xfrm>
          </p:contentPart>
        </mc:Choice>
        <mc:Fallback>
          <p:sp>
            <p:nvSpPr>
              <p:cNvPr id="1050393" name=""/>
              <p:cNvSpPr/>
              <p:nvPr/>
            </p:nvSpPr>
            <p:spPr>
              <a:xfrm>
                <a:off x="4779629" y="2489239"/>
                <a:ext cx="298775" cy="429060"/>
              </a:xfrm>
            </p:spPr>
          </p:sp>
        </mc:Fallback>
      </mc:AlternateContent>
      <mc:AlternateContent xmlns:mc="http://schemas.openxmlformats.org/markup-compatibility/2006">
        <mc:Choice xmlns:p14="http://schemas.microsoft.com/office/powerpoint/2010/main" Requires="p14">
          <p:contentPart p14:bwMode="auto" r:id="rId91">
            <p14:nvContentPartPr>
              <p14:cNvPr id="1050394" name=""/>
              <p14:cNvContentPartPr/>
              <p14:nvPr/>
            </p14:nvContentPartPr>
            <p14:xfrm>
              <a:off x="5123298" y="2618700"/>
              <a:ext cx="280276" cy="306696"/>
            </p14:xfrm>
          </p:contentPart>
        </mc:Choice>
        <mc:Fallback>
          <p:sp>
            <p:nvSpPr>
              <p:cNvPr id="1050394" name=""/>
              <p:cNvSpPr/>
              <p:nvPr/>
            </p:nvSpPr>
            <p:spPr>
              <a:xfrm>
                <a:off x="5123298" y="2618700"/>
                <a:ext cx="280276" cy="306696"/>
              </a:xfrm>
            </p:spPr>
          </p:sp>
        </mc:Fallback>
      </mc:AlternateContent>
      <mc:AlternateContent xmlns:mc="http://schemas.openxmlformats.org/markup-compatibility/2006">
        <mc:Choice xmlns:p14="http://schemas.microsoft.com/office/powerpoint/2010/main" Requires="p14">
          <p:contentPart p14:bwMode="auto" r:id="rId92">
            <p14:nvContentPartPr>
              <p14:cNvPr id="1050395" name=""/>
              <p14:cNvContentPartPr/>
              <p14:nvPr/>
            </p14:nvContentPartPr>
            <p14:xfrm>
              <a:off x="5312749" y="2670662"/>
              <a:ext cx="210652" cy="243731"/>
            </p14:xfrm>
          </p:contentPart>
        </mc:Choice>
        <mc:Fallback>
          <p:sp>
            <p:nvSpPr>
              <p:cNvPr id="1050395" name=""/>
              <p:cNvSpPr/>
              <p:nvPr/>
            </p:nvSpPr>
            <p:spPr>
              <a:xfrm>
                <a:off x="5312749" y="2670662"/>
                <a:ext cx="210652" cy="243731"/>
              </a:xfrm>
            </p:spPr>
          </p:sp>
        </mc:Fallback>
      </mc:AlternateContent>
      <mc:AlternateContent xmlns:mc="http://schemas.openxmlformats.org/markup-compatibility/2006">
        <mc:Choice xmlns:p14="http://schemas.microsoft.com/office/powerpoint/2010/main" Requires="p14">
          <p:contentPart p14:bwMode="auto" r:id="rId93">
            <p14:nvContentPartPr>
              <p14:cNvPr id="1050396" name=""/>
              <p14:cNvContentPartPr/>
              <p14:nvPr/>
            </p14:nvContentPartPr>
            <p14:xfrm>
              <a:off x="5499534" y="2705403"/>
              <a:ext cx="222219" cy="222599"/>
            </p14:xfrm>
          </p:contentPart>
        </mc:Choice>
        <mc:Fallback>
          <p:sp>
            <p:nvSpPr>
              <p:cNvPr id="1050396" name=""/>
              <p:cNvSpPr/>
              <p:nvPr/>
            </p:nvSpPr>
            <p:spPr>
              <a:xfrm>
                <a:off x="5499534" y="2705403"/>
                <a:ext cx="222219" cy="222599"/>
              </a:xfrm>
            </p:spPr>
          </p:sp>
        </mc:Fallback>
      </mc:AlternateContent>
      <mc:AlternateContent xmlns:mc="http://schemas.openxmlformats.org/markup-compatibility/2006">
        <mc:Choice xmlns:p14="http://schemas.microsoft.com/office/powerpoint/2010/main" Requires="p14">
          <p:contentPart p14:bwMode="auto" r:id="rId94">
            <p14:nvContentPartPr>
              <p14:cNvPr id="1050397" name=""/>
              <p14:cNvContentPartPr/>
              <p14:nvPr/>
            </p14:nvContentPartPr>
            <p14:xfrm>
              <a:off x="5840123" y="2688132"/>
              <a:ext cx="161990" cy="214774"/>
            </p14:xfrm>
          </p:contentPart>
        </mc:Choice>
        <mc:Fallback>
          <p:sp>
            <p:nvSpPr>
              <p:cNvPr id="1050397" name=""/>
              <p:cNvSpPr/>
              <p:nvPr/>
            </p:nvSpPr>
            <p:spPr>
              <a:xfrm>
                <a:off x="5840123" y="2688132"/>
                <a:ext cx="161990" cy="214774"/>
              </a:xfrm>
            </p:spPr>
          </p:sp>
        </mc:Fallback>
      </mc:AlternateContent>
      <mc:AlternateContent xmlns:mc="http://schemas.openxmlformats.org/markup-compatibility/2006">
        <mc:Choice xmlns:p14="http://schemas.microsoft.com/office/powerpoint/2010/main" Requires="p14">
          <p:contentPart p14:bwMode="auto" r:id="rId95">
            <p14:nvContentPartPr>
              <p14:cNvPr id="1050398" name=""/>
              <p14:cNvContentPartPr/>
              <p14:nvPr/>
            </p14:nvContentPartPr>
            <p14:xfrm>
              <a:off x="4794690" y="3013825"/>
              <a:ext cx="1259221" cy="90351"/>
            </p14:xfrm>
          </p:contentPart>
        </mc:Choice>
        <mc:Fallback>
          <p:sp>
            <p:nvSpPr>
              <p:cNvPr id="1050398" name=""/>
              <p:cNvSpPr/>
              <p:nvPr/>
            </p:nvSpPr>
            <p:spPr>
              <a:xfrm>
                <a:off x="4794690" y="3013825"/>
                <a:ext cx="1259221" cy="90351"/>
              </a:xfrm>
            </p:spPr>
          </p:sp>
        </mc:Fallback>
      </mc:AlternateContent>
      <mc:AlternateContent xmlns:mc="http://schemas.openxmlformats.org/markup-compatibility/2006">
        <mc:Choice xmlns:p14="http://schemas.microsoft.com/office/powerpoint/2010/main" Requires="p14">
          <p:contentPart p14:bwMode="auto" r:id="rId96">
            <p14:nvContentPartPr>
              <p14:cNvPr id="1050399" name=""/>
              <p14:cNvContentPartPr/>
              <p14:nvPr/>
            </p14:nvContentPartPr>
            <p14:xfrm>
              <a:off x="4963017" y="3169204"/>
              <a:ext cx="399719" cy="381306"/>
            </p14:xfrm>
          </p:contentPart>
        </mc:Choice>
        <mc:Fallback>
          <p:sp>
            <p:nvSpPr>
              <p:cNvPr id="1050399" name=""/>
              <p:cNvSpPr/>
              <p:nvPr/>
            </p:nvSpPr>
            <p:spPr>
              <a:xfrm>
                <a:off x="4963017" y="3169204"/>
                <a:ext cx="399719" cy="381306"/>
              </a:xfrm>
            </p:spPr>
          </p:sp>
        </mc:Fallback>
      </mc:AlternateContent>
      <mc:AlternateContent xmlns:mc="http://schemas.openxmlformats.org/markup-compatibility/2006">
        <mc:Choice xmlns:p14="http://schemas.microsoft.com/office/powerpoint/2010/main" Requires="p14">
          <p:contentPart p14:bwMode="auto" r:id="rId97">
            <p14:nvContentPartPr>
              <p14:cNvPr id="1050400" name=""/>
              <p14:cNvContentPartPr/>
              <p14:nvPr/>
            </p14:nvContentPartPr>
            <p14:xfrm>
              <a:off x="5275301" y="3261692"/>
              <a:ext cx="133855" cy="6982"/>
            </p14:xfrm>
          </p:contentPart>
        </mc:Choice>
        <mc:Fallback>
          <p:sp>
            <p:nvSpPr>
              <p:cNvPr id="1050400" name=""/>
              <p:cNvSpPr/>
              <p:nvPr/>
            </p:nvSpPr>
            <p:spPr>
              <a:xfrm>
                <a:off x="5275301" y="3261692"/>
                <a:ext cx="133855" cy="6982"/>
              </a:xfrm>
            </p:spPr>
          </p:sp>
        </mc:Fallback>
      </mc:AlternateContent>
      <mc:AlternateContent xmlns:mc="http://schemas.openxmlformats.org/markup-compatibility/2006">
        <mc:Choice xmlns:p14="http://schemas.microsoft.com/office/powerpoint/2010/main" Requires="p14">
          <p:contentPart p14:bwMode="auto" r:id="rId98">
            <p14:nvContentPartPr>
              <p14:cNvPr id="1050401" name=""/>
              <p14:cNvContentPartPr/>
              <p14:nvPr/>
            </p14:nvContentPartPr>
            <p14:xfrm>
              <a:off x="4984444" y="3277285"/>
              <a:ext cx="231208" cy="26130"/>
            </p14:xfrm>
          </p:contentPart>
        </mc:Choice>
        <mc:Fallback>
          <p:sp>
            <p:nvSpPr>
              <p:cNvPr id="1050401" name=""/>
              <p:cNvSpPr/>
              <p:nvPr/>
            </p:nvSpPr>
            <p:spPr>
              <a:xfrm>
                <a:off x="4984444" y="3277285"/>
                <a:ext cx="231208" cy="26130"/>
              </a:xfrm>
            </p:spPr>
          </p:sp>
        </mc:Fallback>
      </mc:AlternateContent>
      <mc:AlternateContent xmlns:mc="http://schemas.openxmlformats.org/markup-compatibility/2006">
        <mc:Choice xmlns:p14="http://schemas.microsoft.com/office/powerpoint/2010/main" Requires="p14">
          <p:contentPart p14:bwMode="auto" r:id="rId99">
            <p14:nvContentPartPr>
              <p14:cNvPr id="1050402" name=""/>
              <p14:cNvContentPartPr/>
              <p14:nvPr/>
            </p14:nvContentPartPr>
            <p14:xfrm>
              <a:off x="5547155" y="3229513"/>
              <a:ext cx="706051" cy="433089"/>
            </p14:xfrm>
          </p:contentPart>
        </mc:Choice>
        <mc:Fallback>
          <p:sp>
            <p:nvSpPr>
              <p:cNvPr id="1050402" name=""/>
              <p:cNvSpPr/>
              <p:nvPr/>
            </p:nvSpPr>
            <p:spPr>
              <a:xfrm>
                <a:off x="5547155" y="3229513"/>
                <a:ext cx="706051" cy="433089"/>
              </a:xfrm>
            </p:spPr>
          </p:sp>
        </mc:Fallback>
      </mc:AlternateContent>
      <mc:AlternateContent xmlns:mc="http://schemas.openxmlformats.org/markup-compatibility/2006">
        <mc:Choice xmlns:p14="http://schemas.microsoft.com/office/powerpoint/2010/main" Requires="p14">
          <p:contentPart p14:bwMode="auto" r:id="rId100">
            <p14:nvContentPartPr>
              <p14:cNvPr id="1050403" name=""/>
              <p14:cNvContentPartPr/>
              <p14:nvPr/>
            </p14:nvContentPartPr>
            <p14:xfrm>
              <a:off x="5857015" y="3338156"/>
              <a:ext cx="231207" cy="2463"/>
            </p14:xfrm>
          </p:contentPart>
        </mc:Choice>
        <mc:Fallback>
          <p:sp>
            <p:nvSpPr>
              <p:cNvPr id="1050403" name=""/>
              <p:cNvSpPr/>
              <p:nvPr/>
            </p:nvSpPr>
            <p:spPr>
              <a:xfrm>
                <a:off x="5857015" y="3338156"/>
                <a:ext cx="231207" cy="2463"/>
              </a:xfrm>
            </p:spPr>
          </p:sp>
        </mc:Fallback>
      </mc:AlternateContent>
      <mc:AlternateContent xmlns:mc="http://schemas.openxmlformats.org/markup-compatibility/2006">
        <mc:Choice xmlns:p14="http://schemas.microsoft.com/office/powerpoint/2010/main" Requires="p14">
          <p:contentPart p14:bwMode="auto" r:id="rId101">
            <p14:nvContentPartPr>
              <p14:cNvPr id="1050404" name=""/>
              <p14:cNvContentPartPr/>
              <p14:nvPr/>
            </p14:nvContentPartPr>
            <p14:xfrm>
              <a:off x="929713" y="4216022"/>
              <a:ext cx="201550" cy="637393"/>
            </p14:xfrm>
          </p:contentPart>
        </mc:Choice>
        <mc:Fallback>
          <p:sp>
            <p:nvSpPr>
              <p:cNvPr id="1050404" name=""/>
              <p:cNvSpPr/>
              <p:nvPr/>
            </p:nvSpPr>
            <p:spPr>
              <a:xfrm>
                <a:off x="929713" y="4216022"/>
                <a:ext cx="201550" cy="637393"/>
              </a:xfrm>
            </p:spPr>
          </p:sp>
        </mc:Fallback>
      </mc:AlternateContent>
      <mc:AlternateContent xmlns:mc="http://schemas.openxmlformats.org/markup-compatibility/2006">
        <mc:Choice xmlns:p14="http://schemas.microsoft.com/office/powerpoint/2010/main" Requires="p14">
          <p:contentPart p14:bwMode="auto" r:id="rId102">
            <p14:nvContentPartPr>
              <p14:cNvPr id="1050405" name=""/>
              <p14:cNvContentPartPr/>
              <p14:nvPr/>
            </p14:nvContentPartPr>
            <p14:xfrm>
              <a:off x="886050" y="4100666"/>
              <a:ext cx="273965" cy="9594"/>
            </p14:xfrm>
          </p:contentPart>
        </mc:Choice>
        <mc:Fallback>
          <p:sp>
            <p:nvSpPr>
              <p:cNvPr id="1050405" name=""/>
              <p:cNvSpPr/>
              <p:nvPr/>
            </p:nvSpPr>
            <p:spPr>
              <a:xfrm>
                <a:off x="886050" y="4100666"/>
                <a:ext cx="273965" cy="9594"/>
              </a:xfrm>
            </p:spPr>
          </p:sp>
        </mc:Fallback>
      </mc:AlternateContent>
      <mc:AlternateContent xmlns:mc="http://schemas.openxmlformats.org/markup-compatibility/2006">
        <mc:Choice xmlns:p14="http://schemas.microsoft.com/office/powerpoint/2010/main" Requires="p14">
          <p:contentPart p14:bwMode="auto" r:id="rId103">
            <p14:nvContentPartPr>
              <p14:cNvPr id="1050406" name=""/>
              <p14:cNvContentPartPr/>
              <p14:nvPr/>
            </p14:nvContentPartPr>
            <p14:xfrm>
              <a:off x="1023297" y="3997038"/>
              <a:ext cx="178067" cy="168447"/>
            </p14:xfrm>
          </p:contentPart>
        </mc:Choice>
        <mc:Fallback>
          <p:sp>
            <p:nvSpPr>
              <p:cNvPr id="1050406" name=""/>
              <p:cNvSpPr/>
              <p:nvPr/>
            </p:nvSpPr>
            <p:spPr>
              <a:xfrm>
                <a:off x="1023297" y="3997038"/>
                <a:ext cx="178067" cy="168447"/>
              </a:xfrm>
            </p:spPr>
          </p:sp>
        </mc:Fallback>
      </mc:AlternateContent>
      <mc:AlternateContent xmlns:mc="http://schemas.openxmlformats.org/markup-compatibility/2006">
        <mc:Choice xmlns:p14="http://schemas.microsoft.com/office/powerpoint/2010/main" Requires="p14">
          <p:contentPart p14:bwMode="auto" r:id="rId104">
            <p14:nvContentPartPr>
              <p14:cNvPr id="1050407" name=""/>
              <p14:cNvContentPartPr/>
              <p14:nvPr/>
            </p14:nvContentPartPr>
            <p14:xfrm>
              <a:off x="1322600" y="4347709"/>
              <a:ext cx="218010" cy="4158"/>
            </p14:xfrm>
          </p:contentPart>
        </mc:Choice>
        <mc:Fallback>
          <p:sp>
            <p:nvSpPr>
              <p:cNvPr id="1050407" name=""/>
              <p:cNvSpPr/>
              <p:nvPr/>
            </p:nvSpPr>
            <p:spPr>
              <a:xfrm>
                <a:off x="1322600" y="4347709"/>
                <a:ext cx="218010" cy="4158"/>
              </a:xfrm>
            </p:spPr>
          </p:sp>
        </mc:Fallback>
      </mc:AlternateContent>
      <mc:AlternateContent xmlns:mc="http://schemas.openxmlformats.org/markup-compatibility/2006">
        <mc:Choice xmlns:p14="http://schemas.microsoft.com/office/powerpoint/2010/main" Requires="p14">
          <p:contentPart p14:bwMode="auto" r:id="rId105">
            <p14:nvContentPartPr>
              <p14:cNvPr id="1050408" name=""/>
              <p14:cNvContentPartPr/>
              <p14:nvPr/>
            </p14:nvContentPartPr>
            <p14:xfrm>
              <a:off x="1365358" y="4464996"/>
              <a:ext cx="179324" cy="18340"/>
            </p14:xfrm>
          </p:contentPart>
        </mc:Choice>
        <mc:Fallback>
          <p:sp>
            <p:nvSpPr>
              <p:cNvPr id="1050408" name=""/>
              <p:cNvSpPr/>
              <p:nvPr/>
            </p:nvSpPr>
            <p:spPr>
              <a:xfrm>
                <a:off x="1365358" y="4464996"/>
                <a:ext cx="179324" cy="18340"/>
              </a:xfrm>
            </p:spPr>
          </p:sp>
        </mc:Fallback>
      </mc:AlternateContent>
      <mc:AlternateContent xmlns:mc="http://schemas.openxmlformats.org/markup-compatibility/2006">
        <mc:Choice xmlns:p14="http://schemas.microsoft.com/office/powerpoint/2010/main" Requires="p14">
          <p:contentPart p14:bwMode="auto" r:id="rId106">
            <p14:nvContentPartPr>
              <p14:cNvPr id="1050409" name=""/>
              <p14:cNvContentPartPr/>
              <p14:nvPr/>
            </p14:nvContentPartPr>
            <p14:xfrm>
              <a:off x="1741730" y="4317720"/>
              <a:ext cx="231207" cy="43351"/>
            </p14:xfrm>
          </p:contentPart>
        </mc:Choice>
        <mc:Fallback>
          <p:sp>
            <p:nvSpPr>
              <p:cNvPr id="1050409" name=""/>
              <p:cNvSpPr/>
              <p:nvPr/>
            </p:nvSpPr>
            <p:spPr>
              <a:xfrm>
                <a:off x="1741730" y="4317720"/>
                <a:ext cx="231207" cy="43351"/>
              </a:xfrm>
            </p:spPr>
          </p:sp>
        </mc:Fallback>
      </mc:AlternateContent>
      <mc:AlternateContent xmlns:mc="http://schemas.openxmlformats.org/markup-compatibility/2006">
        <mc:Choice xmlns:p14="http://schemas.microsoft.com/office/powerpoint/2010/main" Requires="p14">
          <p:contentPart p14:bwMode="auto" r:id="rId107">
            <p14:nvContentPartPr>
              <p14:cNvPr id="1050410" name=""/>
              <p14:cNvContentPartPr/>
              <p14:nvPr/>
            </p14:nvContentPartPr>
            <p14:xfrm>
              <a:off x="2066237" y="4065146"/>
              <a:ext cx="257206" cy="404006"/>
            </p14:xfrm>
          </p:contentPart>
        </mc:Choice>
        <mc:Fallback>
          <p:sp>
            <p:nvSpPr>
              <p:cNvPr id="1050410" name=""/>
              <p:cNvSpPr/>
              <p:nvPr/>
            </p:nvSpPr>
            <p:spPr>
              <a:xfrm>
                <a:off x="2066237" y="4065146"/>
                <a:ext cx="257206" cy="404006"/>
              </a:xfrm>
            </p:spPr>
          </p:sp>
        </mc:Fallback>
      </mc:AlternateContent>
      <mc:AlternateContent xmlns:mc="http://schemas.openxmlformats.org/markup-compatibility/2006">
        <mc:Choice xmlns:p14="http://schemas.microsoft.com/office/powerpoint/2010/main" Requires="p14">
          <p:contentPart p14:bwMode="auto" r:id="rId108">
            <p14:nvContentPartPr>
              <p14:cNvPr id="1050411" name=""/>
              <p14:cNvContentPartPr/>
              <p14:nvPr/>
            </p14:nvContentPartPr>
            <p14:xfrm>
              <a:off x="2480550" y="4060020"/>
              <a:ext cx="170693" cy="346009"/>
            </p14:xfrm>
          </p:contentPart>
        </mc:Choice>
        <mc:Fallback>
          <p:sp>
            <p:nvSpPr>
              <p:cNvPr id="1050411" name=""/>
              <p:cNvSpPr/>
              <p:nvPr/>
            </p:nvSpPr>
            <p:spPr>
              <a:xfrm>
                <a:off x="2480550" y="4060020"/>
                <a:ext cx="170693" cy="346009"/>
              </a:xfrm>
            </p:spPr>
          </p:sp>
        </mc:Fallback>
      </mc:AlternateContent>
      <mc:AlternateContent xmlns:mc="http://schemas.openxmlformats.org/markup-compatibility/2006">
        <mc:Choice xmlns:p14="http://schemas.microsoft.com/office/powerpoint/2010/main" Requires="p14">
          <p:contentPart p14:bwMode="auto" r:id="rId109">
            <p14:nvContentPartPr>
              <p14:cNvPr id="1050412" name=""/>
              <p14:cNvContentPartPr/>
              <p14:nvPr/>
            </p14:nvContentPartPr>
            <p14:xfrm>
              <a:off x="2776886" y="4282682"/>
              <a:ext cx="12757" cy="180482"/>
            </p14:xfrm>
          </p:contentPart>
        </mc:Choice>
        <mc:Fallback>
          <p:sp>
            <p:nvSpPr>
              <p:cNvPr id="1050412" name=""/>
              <p:cNvSpPr/>
              <p:nvPr/>
            </p:nvSpPr>
            <p:spPr>
              <a:xfrm>
                <a:off x="2776886" y="4282682"/>
                <a:ext cx="12757" cy="180482"/>
              </a:xfrm>
            </p:spPr>
          </p:sp>
        </mc:Fallback>
      </mc:AlternateContent>
      <mc:AlternateContent xmlns:mc="http://schemas.openxmlformats.org/markup-compatibility/2006">
        <mc:Choice xmlns:p14="http://schemas.microsoft.com/office/powerpoint/2010/main" Requires="p14">
          <p:contentPart p14:bwMode="auto" r:id="rId110">
            <p14:nvContentPartPr>
              <p14:cNvPr id="1050413" name=""/>
              <p14:cNvContentPartPr/>
              <p14:nvPr/>
            </p14:nvContentPartPr>
            <p14:xfrm>
              <a:off x="2682925" y="4239331"/>
              <a:ext cx="196895" cy="8611"/>
            </p14:xfrm>
          </p:contentPart>
        </mc:Choice>
        <mc:Fallback>
          <p:sp>
            <p:nvSpPr>
              <p:cNvPr id="1050413" name=""/>
              <p:cNvSpPr/>
              <p:nvPr/>
            </p:nvSpPr>
            <p:spPr>
              <a:xfrm>
                <a:off x="2682925" y="4239331"/>
                <a:ext cx="196895" cy="8611"/>
              </a:xfrm>
            </p:spPr>
          </p:sp>
        </mc:Fallback>
      </mc:AlternateContent>
      <mc:AlternateContent xmlns:mc="http://schemas.openxmlformats.org/markup-compatibility/2006">
        <mc:Choice xmlns:p14="http://schemas.microsoft.com/office/powerpoint/2010/main" Requires="p14">
          <p:contentPart p14:bwMode="auto" r:id="rId111">
            <p14:nvContentPartPr>
              <p14:cNvPr id="1050414" name=""/>
              <p14:cNvContentPartPr/>
              <p14:nvPr/>
            </p14:nvContentPartPr>
            <p14:xfrm>
              <a:off x="2198134" y="4525569"/>
              <a:ext cx="681686" cy="54941"/>
            </p14:xfrm>
          </p:contentPart>
        </mc:Choice>
        <mc:Fallback>
          <p:sp>
            <p:nvSpPr>
              <p:cNvPr id="1050414" name=""/>
              <p:cNvSpPr/>
              <p:nvPr/>
            </p:nvSpPr>
            <p:spPr>
              <a:xfrm>
                <a:off x="2198134" y="4525569"/>
                <a:ext cx="681686" cy="54941"/>
              </a:xfrm>
            </p:spPr>
          </p:sp>
        </mc:Fallback>
      </mc:AlternateContent>
      <mc:AlternateContent xmlns:mc="http://schemas.openxmlformats.org/markup-compatibility/2006">
        <mc:Choice xmlns:p14="http://schemas.microsoft.com/office/powerpoint/2010/main" Requires="p14">
          <p:contentPart p14:bwMode="auto" r:id="rId112">
            <p14:nvContentPartPr>
              <p14:cNvPr id="1050415" name=""/>
              <p14:cNvContentPartPr/>
              <p14:nvPr/>
            </p14:nvContentPartPr>
            <p14:xfrm>
              <a:off x="2415066" y="4742029"/>
              <a:ext cx="30291" cy="275621"/>
            </p14:xfrm>
          </p:contentPart>
        </mc:Choice>
        <mc:Fallback>
          <p:sp>
            <p:nvSpPr>
              <p:cNvPr id="1050415" name=""/>
              <p:cNvSpPr/>
              <p:nvPr/>
            </p:nvSpPr>
            <p:spPr>
              <a:xfrm>
                <a:off x="2415066" y="4742029"/>
                <a:ext cx="30291" cy="275621"/>
              </a:xfrm>
            </p:spPr>
          </p:sp>
        </mc:Fallback>
      </mc:AlternateContent>
      <mc:AlternateContent xmlns:mc="http://schemas.openxmlformats.org/markup-compatibility/2006">
        <mc:Choice xmlns:p14="http://schemas.microsoft.com/office/powerpoint/2010/main" Requires="p14">
          <p:contentPart p14:bwMode="auto" r:id="rId113">
            <p14:nvContentPartPr>
              <p14:cNvPr id="1050416" name=""/>
              <p14:cNvContentPartPr/>
              <p14:nvPr/>
            </p14:nvContentPartPr>
            <p14:xfrm>
              <a:off x="2392067" y="4718201"/>
              <a:ext cx="239480" cy="217983"/>
            </p14:xfrm>
          </p:contentPart>
        </mc:Choice>
        <mc:Fallback>
          <p:sp>
            <p:nvSpPr>
              <p:cNvPr id="1050416" name=""/>
              <p:cNvSpPr/>
              <p:nvPr/>
            </p:nvSpPr>
            <p:spPr>
              <a:xfrm>
                <a:off x="2392067" y="4718201"/>
                <a:ext cx="239480" cy="217983"/>
              </a:xfrm>
            </p:spPr>
          </p:sp>
        </mc:Fallback>
      </mc:AlternateContent>
      <mc:AlternateContent xmlns:mc="http://schemas.openxmlformats.org/markup-compatibility/2006">
        <mc:Choice xmlns:p14="http://schemas.microsoft.com/office/powerpoint/2010/main" Requires="p14">
          <p:contentPart p14:bwMode="auto" r:id="rId114">
            <p14:nvContentPartPr>
              <p14:cNvPr id="1050417" name=""/>
              <p14:cNvContentPartPr/>
              <p14:nvPr/>
            </p14:nvContentPartPr>
            <p14:xfrm>
              <a:off x="2664114" y="4949879"/>
              <a:ext cx="21126" cy="143493"/>
            </p14:xfrm>
          </p:contentPart>
        </mc:Choice>
        <mc:Fallback>
          <p:sp>
            <p:nvSpPr>
              <p:cNvPr id="1050417" name=""/>
              <p:cNvSpPr/>
              <p:nvPr/>
            </p:nvSpPr>
            <p:spPr>
              <a:xfrm>
                <a:off x="2664114" y="4949879"/>
                <a:ext cx="21126" cy="143493"/>
              </a:xfrm>
            </p:spPr>
          </p:sp>
        </mc:Fallback>
      </mc:AlternateContent>
      <mc:AlternateContent xmlns:mc="http://schemas.openxmlformats.org/markup-compatibility/2006">
        <mc:Choice xmlns:p14="http://schemas.microsoft.com/office/powerpoint/2010/main" Requires="p14">
          <p:contentPart p14:bwMode="auto" r:id="rId115">
            <p14:nvContentPartPr>
              <p14:cNvPr id="1050418" name=""/>
              <p14:cNvContentPartPr/>
              <p14:nvPr/>
            </p14:nvContentPartPr>
            <p14:xfrm>
              <a:off x="2580518" y="4941268"/>
              <a:ext cx="212071" cy="18690"/>
            </p14:xfrm>
          </p:contentPart>
        </mc:Choice>
        <mc:Fallback>
          <p:sp>
            <p:nvSpPr>
              <p:cNvPr id="1050418" name=""/>
              <p:cNvSpPr/>
              <p:nvPr/>
            </p:nvSpPr>
            <p:spPr>
              <a:xfrm>
                <a:off x="2580518" y="4941268"/>
                <a:ext cx="212071" cy="18690"/>
              </a:xfrm>
            </p:spPr>
          </p:sp>
        </mc:Fallback>
      </mc:AlternateContent>
      <mc:AlternateContent xmlns:mc="http://schemas.openxmlformats.org/markup-compatibility/2006">
        <mc:Choice xmlns:p14="http://schemas.microsoft.com/office/powerpoint/2010/main" Requires="p14">
          <p:contentPart p14:bwMode="auto" r:id="rId116">
            <p14:nvContentPartPr>
              <p14:cNvPr id="1050419" name=""/>
              <p14:cNvContentPartPr/>
              <p14:nvPr/>
            </p14:nvContentPartPr>
            <p14:xfrm>
              <a:off x="2614301" y="4702243"/>
              <a:ext cx="214260" cy="188297"/>
            </p14:xfrm>
          </p:contentPart>
        </mc:Choice>
        <mc:Fallback>
          <p:sp>
            <p:nvSpPr>
              <p:cNvPr id="1050419" name=""/>
              <p:cNvSpPr/>
              <p:nvPr/>
            </p:nvSpPr>
            <p:spPr>
              <a:xfrm>
                <a:off x="2614301" y="4702243"/>
                <a:ext cx="214260" cy="188297"/>
              </a:xfrm>
            </p:spPr>
          </p:sp>
        </mc:Fallback>
      </mc:AlternateContent>
      <mc:AlternateContent xmlns:mc="http://schemas.openxmlformats.org/markup-compatibility/2006">
        <mc:Choice xmlns:p14="http://schemas.microsoft.com/office/powerpoint/2010/main" Requires="p14">
          <p:contentPart p14:bwMode="auto" r:id="rId117">
            <p14:nvContentPartPr>
              <p14:cNvPr id="1050420" name=""/>
              <p14:cNvContentPartPr/>
              <p14:nvPr/>
            </p14:nvContentPartPr>
            <p14:xfrm>
              <a:off x="4069115" y="377807"/>
              <a:ext cx="724093" cy="776445"/>
            </p14:xfrm>
          </p:contentPart>
        </mc:Choice>
        <mc:Fallback>
          <p:sp>
            <p:nvSpPr>
              <p:cNvPr id="1050420" name=""/>
              <p:cNvSpPr/>
              <p:nvPr/>
            </p:nvSpPr>
            <p:spPr>
              <a:xfrm>
                <a:off x="4069115" y="377807"/>
                <a:ext cx="724093" cy="776445"/>
              </a:xfrm>
            </p:spPr>
          </p:sp>
        </mc:Fallback>
      </mc:AlternateContent>
      <mc:AlternateContent xmlns:mc="http://schemas.openxmlformats.org/markup-compatibility/2006">
        <mc:Choice xmlns:p14="http://schemas.microsoft.com/office/powerpoint/2010/main" Requires="p14">
          <p:contentPart p14:bwMode="auto" r:id="rId118">
            <p14:nvContentPartPr>
              <p14:cNvPr id="1050421" name=""/>
              <p14:cNvContentPartPr/>
              <p14:nvPr/>
            </p14:nvContentPartPr>
            <p14:xfrm>
              <a:off x="4616518" y="353624"/>
              <a:ext cx="248354" cy="177080"/>
            </p14:xfrm>
          </p:contentPart>
        </mc:Choice>
        <mc:Fallback>
          <p:sp>
            <p:nvSpPr>
              <p:cNvPr id="1050421" name=""/>
              <p:cNvSpPr/>
              <p:nvPr/>
            </p:nvSpPr>
            <p:spPr>
              <a:xfrm>
                <a:off x="4616518" y="353624"/>
                <a:ext cx="248354" cy="177080"/>
              </a:xfrm>
            </p:spPr>
          </p:sp>
        </mc:Fallback>
      </mc:AlternateContent>
      <mc:AlternateContent xmlns:mc="http://schemas.openxmlformats.org/markup-compatibility/2006">
        <mc:Choice xmlns:p14="http://schemas.microsoft.com/office/powerpoint/2010/main" Requires="p14">
          <p:contentPart p14:bwMode="auto" r:id="rId119">
            <p14:nvContentPartPr>
              <p14:cNvPr id="1050422" name=""/>
              <p14:cNvContentPartPr/>
              <p14:nvPr/>
            </p14:nvContentPartPr>
            <p14:xfrm>
              <a:off x="4941686" y="178423"/>
              <a:ext cx="118869" cy="166759"/>
            </p14:xfrm>
          </p:contentPart>
        </mc:Choice>
        <mc:Fallback>
          <p:sp>
            <p:nvSpPr>
              <p:cNvPr id="1050422" name=""/>
              <p:cNvSpPr/>
              <p:nvPr/>
            </p:nvSpPr>
            <p:spPr>
              <a:xfrm>
                <a:off x="4941686" y="178423"/>
                <a:ext cx="118869" cy="166759"/>
              </a:xfrm>
            </p:spPr>
          </p:sp>
        </mc:Fallback>
      </mc:AlternateContent>
      <mc:AlternateContent xmlns:mc="http://schemas.openxmlformats.org/markup-compatibility/2006">
        <mc:Choice xmlns:p14="http://schemas.microsoft.com/office/powerpoint/2010/main" Requires="p14">
          <p:contentPart p14:bwMode="auto" r:id="rId120">
            <p14:nvContentPartPr>
              <p14:cNvPr id="1050423" name=""/>
              <p14:cNvContentPartPr/>
              <p14:nvPr/>
            </p14:nvContentPartPr>
            <p14:xfrm>
              <a:off x="5097164" y="171208"/>
              <a:ext cx="156537" cy="195223"/>
            </p14:xfrm>
          </p:contentPart>
        </mc:Choice>
        <mc:Fallback>
          <p:sp>
            <p:nvSpPr>
              <p:cNvPr id="1050423" name=""/>
              <p:cNvSpPr/>
              <p:nvPr/>
            </p:nvSpPr>
            <p:spPr>
              <a:xfrm>
                <a:off x="5097164" y="171208"/>
                <a:ext cx="156537" cy="195223"/>
              </a:xfrm>
            </p:spPr>
          </p:sp>
        </mc:Fallback>
      </mc:AlternateContent>
      <mc:AlternateContent xmlns:mc="http://schemas.openxmlformats.org/markup-compatibility/2006">
        <mc:Choice xmlns:p14="http://schemas.microsoft.com/office/powerpoint/2010/main" Requires="p14">
          <p:contentPart p14:bwMode="auto" r:id="rId121">
            <p14:nvContentPartPr>
              <p14:cNvPr id="1050424" name=""/>
              <p14:cNvContentPartPr/>
              <p14:nvPr/>
            </p14:nvContentPartPr>
            <p14:xfrm>
              <a:off x="4915821" y="48035"/>
              <a:ext cx="150672" cy="92209"/>
            </p14:xfrm>
          </p:contentPart>
        </mc:Choice>
        <mc:Fallback>
          <p:sp>
            <p:nvSpPr>
              <p:cNvPr id="1050424" name=""/>
              <p:cNvSpPr/>
              <p:nvPr/>
            </p:nvSpPr>
            <p:spPr>
              <a:xfrm>
                <a:off x="4915821" y="48035"/>
                <a:ext cx="150672" cy="92209"/>
              </a:xfrm>
            </p:spPr>
          </p:sp>
        </mc:Fallback>
      </mc:AlternateContent>
      <mc:AlternateContent xmlns:mc="http://schemas.openxmlformats.org/markup-compatibility/2006">
        <mc:Choice xmlns:p14="http://schemas.microsoft.com/office/powerpoint/2010/main" Requires="p14">
          <p:contentPart p14:bwMode="auto" r:id="rId122">
            <p14:nvContentPartPr>
              <p14:cNvPr id="1050425" name=""/>
              <p14:cNvContentPartPr/>
              <p14:nvPr/>
            </p14:nvContentPartPr>
            <p14:xfrm>
              <a:off x="5044093" y="-24252"/>
              <a:ext cx="72410" cy="128565"/>
            </p14:xfrm>
          </p:contentPart>
        </mc:Choice>
        <mc:Fallback>
          <p:sp>
            <p:nvSpPr>
              <p:cNvPr id="1050425" name=""/>
              <p:cNvSpPr/>
              <p:nvPr/>
            </p:nvSpPr>
            <p:spPr>
              <a:xfrm>
                <a:off x="5044093" y="-24252"/>
                <a:ext cx="72410" cy="128565"/>
              </a:xfrm>
            </p:spPr>
          </p:sp>
        </mc:Fallback>
      </mc:AlternateContent>
      <mc:AlternateContent xmlns:mc="http://schemas.openxmlformats.org/markup-compatibility/2006">
        <mc:Choice xmlns:p14="http://schemas.microsoft.com/office/powerpoint/2010/main" Requires="p14">
          <p:contentPart p14:bwMode="auto" r:id="rId123">
            <p14:nvContentPartPr>
              <p14:cNvPr id="1050426" name=""/>
              <p14:cNvContentPartPr/>
              <p14:nvPr/>
            </p14:nvContentPartPr>
            <p14:xfrm>
              <a:off x="2982227" y="4438569"/>
              <a:ext cx="213998" cy="165962"/>
            </p14:xfrm>
          </p:contentPart>
        </mc:Choice>
        <mc:Fallback>
          <p:sp>
            <p:nvSpPr>
              <p:cNvPr id="1050426" name=""/>
              <p:cNvSpPr/>
              <p:nvPr/>
            </p:nvSpPr>
            <p:spPr>
              <a:xfrm>
                <a:off x="2982227" y="4438569"/>
                <a:ext cx="213998" cy="165962"/>
              </a:xfrm>
            </p:spPr>
          </p:sp>
        </mc:Fallback>
      </mc:AlternateContent>
      <mc:AlternateContent xmlns:mc="http://schemas.openxmlformats.org/markup-compatibility/2006">
        <mc:Choice xmlns:p14="http://schemas.microsoft.com/office/powerpoint/2010/main" Requires="p14">
          <p:contentPart p14:bwMode="auto" r:id="rId124">
            <p14:nvContentPartPr>
              <p14:cNvPr id="1050427" name=""/>
              <p14:cNvContentPartPr/>
              <p14:nvPr/>
            </p14:nvContentPartPr>
            <p14:xfrm>
              <a:off x="3256193" y="4525569"/>
              <a:ext cx="171030" cy="202723"/>
            </p14:xfrm>
          </p:contentPart>
        </mc:Choice>
        <mc:Fallback>
          <p:sp>
            <p:nvSpPr>
              <p:cNvPr id="1050427" name=""/>
              <p:cNvSpPr/>
              <p:nvPr/>
            </p:nvSpPr>
            <p:spPr>
              <a:xfrm>
                <a:off x="3256193" y="4525569"/>
                <a:ext cx="171030" cy="202723"/>
              </a:xfrm>
            </p:spPr>
          </p:sp>
        </mc:Fallback>
      </mc:AlternateContent>
      <mc:AlternateContent xmlns:mc="http://schemas.openxmlformats.org/markup-compatibility/2006">
        <mc:Choice xmlns:p14="http://schemas.microsoft.com/office/powerpoint/2010/main" Requires="p14">
          <p:contentPart p14:bwMode="auto" r:id="rId125">
            <p14:nvContentPartPr>
              <p14:cNvPr id="1050428" name=""/>
              <p14:cNvContentPartPr/>
              <p14:nvPr/>
            </p14:nvContentPartPr>
            <p14:xfrm>
              <a:off x="3059297" y="4336627"/>
              <a:ext cx="203895" cy="6629"/>
            </p14:xfrm>
          </p:contentPart>
        </mc:Choice>
        <mc:Fallback>
          <p:sp>
            <p:nvSpPr>
              <p:cNvPr id="1050428" name=""/>
              <p:cNvSpPr/>
              <p:nvPr/>
            </p:nvSpPr>
            <p:spPr>
              <a:xfrm>
                <a:off x="3059297" y="4336627"/>
                <a:ext cx="203895" cy="6629"/>
              </a:xfrm>
            </p:spPr>
          </p:sp>
        </mc:Fallback>
      </mc:AlternateContent>
      <mc:AlternateContent xmlns:mc="http://schemas.openxmlformats.org/markup-compatibility/2006">
        <mc:Choice xmlns:p14="http://schemas.microsoft.com/office/powerpoint/2010/main" Requires="p14">
          <p:contentPart p14:bwMode="auto" r:id="rId126">
            <p14:nvContentPartPr>
              <p14:cNvPr id="1050429" name=""/>
              <p14:cNvContentPartPr/>
              <p14:nvPr/>
            </p14:nvContentPartPr>
            <p14:xfrm>
              <a:off x="3170678" y="4247942"/>
              <a:ext cx="68048" cy="117057"/>
            </p14:xfrm>
          </p:contentPart>
        </mc:Choice>
        <mc:Fallback>
          <p:sp>
            <p:nvSpPr>
              <p:cNvPr id="1050429" name=""/>
              <p:cNvSpPr/>
              <p:nvPr/>
            </p:nvSpPr>
            <p:spPr>
              <a:xfrm>
                <a:off x="3170678" y="4247942"/>
                <a:ext cx="68048" cy="117057"/>
              </a:xfrm>
            </p:spPr>
          </p:sp>
        </mc:Fallback>
      </mc:AlternateContent>
      <mc:AlternateContent xmlns:mc="http://schemas.openxmlformats.org/markup-compatibility/2006">
        <mc:Choice xmlns:p14="http://schemas.microsoft.com/office/powerpoint/2010/main" Requires="p14">
          <p:contentPart p14:bwMode="auto" r:id="rId127">
            <p14:nvContentPartPr>
              <p14:cNvPr id="1050430" name=""/>
              <p14:cNvContentPartPr/>
              <p14:nvPr/>
            </p14:nvContentPartPr>
            <p14:xfrm>
              <a:off x="3624119" y="4508050"/>
              <a:ext cx="169576" cy="19805"/>
            </p14:xfrm>
          </p:contentPart>
        </mc:Choice>
        <mc:Fallback>
          <p:sp>
            <p:nvSpPr>
              <p:cNvPr id="1050430" name=""/>
              <p:cNvSpPr/>
              <p:nvPr/>
            </p:nvSpPr>
            <p:spPr>
              <a:xfrm>
                <a:off x="3624119" y="4508050"/>
                <a:ext cx="169576" cy="19805"/>
              </a:xfrm>
            </p:spPr>
          </p:sp>
        </mc:Fallback>
      </mc:AlternateContent>
      <mc:AlternateContent xmlns:mc="http://schemas.openxmlformats.org/markup-compatibility/2006">
        <mc:Choice xmlns:p14="http://schemas.microsoft.com/office/powerpoint/2010/main" Requires="p14">
          <p:contentPart p14:bwMode="auto" r:id="rId128">
            <p14:nvContentPartPr>
              <p14:cNvPr id="1050431" name=""/>
              <p14:cNvContentPartPr/>
              <p14:nvPr/>
            </p14:nvContentPartPr>
            <p14:xfrm>
              <a:off x="3692742" y="4430255"/>
              <a:ext cx="33784" cy="194487"/>
            </p14:xfrm>
          </p:contentPart>
        </mc:Choice>
        <mc:Fallback>
          <p:sp>
            <p:nvSpPr>
              <p:cNvPr id="1050431" name=""/>
              <p:cNvSpPr/>
              <p:nvPr/>
            </p:nvSpPr>
            <p:spPr>
              <a:xfrm>
                <a:off x="3692742" y="4430255"/>
                <a:ext cx="33784" cy="194487"/>
              </a:xfrm>
            </p:spPr>
          </p:sp>
        </mc:Fallback>
      </mc:AlternateContent>
      <mc:AlternateContent xmlns:mc="http://schemas.openxmlformats.org/markup-compatibility/2006">
        <mc:Choice xmlns:p14="http://schemas.microsoft.com/office/powerpoint/2010/main" Requires="p14">
          <p:contentPart p14:bwMode="auto" r:id="rId129">
            <p14:nvContentPartPr>
              <p14:cNvPr id="1050432" name=""/>
              <p14:cNvContentPartPr/>
              <p14:nvPr/>
            </p14:nvContentPartPr>
            <p14:xfrm>
              <a:off x="3966180" y="4351866"/>
              <a:ext cx="295375" cy="194363"/>
            </p14:xfrm>
          </p:contentPart>
        </mc:Choice>
        <mc:Fallback>
          <p:sp>
            <p:nvSpPr>
              <p:cNvPr id="1050432" name=""/>
              <p:cNvSpPr/>
              <p:nvPr/>
            </p:nvSpPr>
            <p:spPr>
              <a:xfrm>
                <a:off x="3966180" y="4351866"/>
                <a:ext cx="295375" cy="194363"/>
              </a:xfrm>
            </p:spPr>
          </p:sp>
        </mc:Fallback>
      </mc:AlternateContent>
      <mc:AlternateContent xmlns:mc="http://schemas.openxmlformats.org/markup-compatibility/2006">
        <mc:Choice xmlns:p14="http://schemas.microsoft.com/office/powerpoint/2010/main" Requires="p14">
          <p:contentPart p14:bwMode="auto" r:id="rId130">
            <p14:nvContentPartPr>
              <p14:cNvPr id="1050433" name=""/>
              <p14:cNvContentPartPr/>
              <p14:nvPr/>
            </p14:nvContentPartPr>
            <p14:xfrm>
              <a:off x="4368418" y="4317720"/>
              <a:ext cx="199503" cy="215251"/>
            </p14:xfrm>
          </p:contentPart>
        </mc:Choice>
        <mc:Fallback>
          <p:sp>
            <p:nvSpPr>
              <p:cNvPr id="1050433" name=""/>
              <p:cNvSpPr/>
              <p:nvPr/>
            </p:nvSpPr>
            <p:spPr>
              <a:xfrm>
                <a:off x="4368418" y="4317720"/>
                <a:ext cx="199503" cy="215251"/>
              </a:xfrm>
            </p:spPr>
          </p:sp>
        </mc:Fallback>
      </mc:AlternateContent>
      <mc:AlternateContent xmlns:mc="http://schemas.openxmlformats.org/markup-compatibility/2006">
        <mc:Choice xmlns:p14="http://schemas.microsoft.com/office/powerpoint/2010/main" Requires="p14">
          <p:contentPart p14:bwMode="auto" r:id="rId131">
            <p14:nvContentPartPr>
              <p14:cNvPr id="1050434" name=""/>
              <p14:cNvContentPartPr/>
              <p14:nvPr/>
            </p14:nvContentPartPr>
            <p14:xfrm>
              <a:off x="4531002" y="4098767"/>
              <a:ext cx="239653" cy="218952"/>
            </p14:xfrm>
          </p:contentPart>
        </mc:Choice>
        <mc:Fallback>
          <p:sp>
            <p:nvSpPr>
              <p:cNvPr id="1050434" name=""/>
              <p:cNvSpPr/>
              <p:nvPr/>
            </p:nvSpPr>
            <p:spPr>
              <a:xfrm>
                <a:off x="4531002" y="4098767"/>
                <a:ext cx="239653" cy="218952"/>
              </a:xfrm>
            </p:spPr>
          </p:sp>
        </mc:Fallback>
      </mc:AlternateContent>
      <mc:AlternateContent xmlns:mc="http://schemas.openxmlformats.org/markup-compatibility/2006">
        <mc:Choice xmlns:p14="http://schemas.microsoft.com/office/powerpoint/2010/main" Requires="p14">
          <p:contentPart p14:bwMode="auto" r:id="rId132">
            <p14:nvContentPartPr>
              <p14:cNvPr id="1050435" name=""/>
              <p14:cNvContentPartPr/>
              <p14:nvPr/>
            </p14:nvContentPartPr>
            <p14:xfrm>
              <a:off x="4882037" y="4231017"/>
              <a:ext cx="32923" cy="290313"/>
            </p14:xfrm>
          </p:contentPart>
        </mc:Choice>
        <mc:Fallback>
          <p:sp>
            <p:nvSpPr>
              <p:cNvPr id="1050435" name=""/>
              <p:cNvSpPr/>
              <p:nvPr/>
            </p:nvSpPr>
            <p:spPr>
              <a:xfrm>
                <a:off x="4882037" y="4231017"/>
                <a:ext cx="32923" cy="290313"/>
              </a:xfrm>
            </p:spPr>
          </p:sp>
        </mc:Fallback>
      </mc:AlternateContent>
      <mc:AlternateContent xmlns:mc="http://schemas.openxmlformats.org/markup-compatibility/2006">
        <mc:Choice xmlns:p14="http://schemas.microsoft.com/office/powerpoint/2010/main" Requires="p14">
          <p:contentPart p14:bwMode="auto" r:id="rId133">
            <p14:nvContentPartPr>
              <p14:cNvPr id="1050436" name=""/>
              <p14:cNvContentPartPr/>
              <p14:nvPr/>
            </p14:nvContentPartPr>
            <p14:xfrm>
              <a:off x="4967737" y="4247942"/>
              <a:ext cx="36112" cy="240526"/>
            </p14:xfrm>
          </p:contentPart>
        </mc:Choice>
        <mc:Fallback>
          <p:sp>
            <p:nvSpPr>
              <p:cNvPr id="1050436" name=""/>
              <p:cNvSpPr/>
              <p:nvPr/>
            </p:nvSpPr>
            <p:spPr>
              <a:xfrm>
                <a:off x="4967737" y="4247942"/>
                <a:ext cx="36112" cy="240526"/>
              </a:xfrm>
            </p:spPr>
          </p:sp>
        </mc:Fallback>
      </mc:AlternateContent>
      <mc:AlternateContent xmlns:mc="http://schemas.openxmlformats.org/markup-compatibility/2006">
        <mc:Choice xmlns:p14="http://schemas.microsoft.com/office/powerpoint/2010/main" Requires="p14">
          <p:contentPart p14:bwMode="auto" r:id="rId134">
            <p14:nvContentPartPr>
              <p14:cNvPr id="1050437" name=""/>
              <p14:cNvContentPartPr/>
              <p14:nvPr/>
            </p14:nvContentPartPr>
            <p14:xfrm>
              <a:off x="4864617" y="4264808"/>
              <a:ext cx="482632" cy="214421"/>
            </p14:xfrm>
          </p:contentPart>
        </mc:Choice>
        <mc:Fallback>
          <p:sp>
            <p:nvSpPr>
              <p:cNvPr id="1050437" name=""/>
              <p:cNvSpPr/>
              <p:nvPr/>
            </p:nvSpPr>
            <p:spPr>
              <a:xfrm>
                <a:off x="4864617" y="4264808"/>
                <a:ext cx="482632" cy="214421"/>
              </a:xfrm>
            </p:spPr>
          </p:sp>
        </mc:Fallback>
      </mc:AlternateContent>
      <mc:AlternateContent xmlns:mc="http://schemas.openxmlformats.org/markup-compatibility/2006">
        <mc:Choice xmlns:p14="http://schemas.microsoft.com/office/powerpoint/2010/main" Requires="p14">
          <p:contentPart p14:bwMode="auto" r:id="rId135">
            <p14:nvContentPartPr>
              <p14:cNvPr id="1050438" name=""/>
              <p14:cNvContentPartPr/>
              <p14:nvPr/>
            </p14:nvContentPartPr>
            <p14:xfrm>
              <a:off x="4907375" y="4100666"/>
              <a:ext cx="393792" cy="17331"/>
            </p14:xfrm>
          </p:contentPart>
        </mc:Choice>
        <mc:Fallback>
          <p:sp>
            <p:nvSpPr>
              <p:cNvPr id="1050438" name=""/>
              <p:cNvSpPr/>
              <p:nvPr/>
            </p:nvSpPr>
            <p:spPr>
              <a:xfrm>
                <a:off x="4907375" y="4100666"/>
                <a:ext cx="393792" cy="17331"/>
              </a:xfrm>
            </p:spPr>
          </p:sp>
        </mc:Fallback>
      </mc:AlternateContent>
      <mc:AlternateContent xmlns:mc="http://schemas.openxmlformats.org/markup-compatibility/2006">
        <mc:Choice xmlns:p14="http://schemas.microsoft.com/office/powerpoint/2010/main" Requires="p14">
          <p:contentPart p14:bwMode="auto" r:id="rId136">
            <p14:nvContentPartPr>
              <p14:cNvPr id="1050439" name=""/>
              <p14:cNvContentPartPr/>
              <p14:nvPr/>
            </p14:nvContentPartPr>
            <p14:xfrm>
              <a:off x="5198232" y="4031778"/>
              <a:ext cx="204765" cy="156105"/>
            </p14:xfrm>
          </p:contentPart>
        </mc:Choice>
        <mc:Fallback>
          <p:sp>
            <p:nvSpPr>
              <p:cNvPr id="1050439" name=""/>
              <p:cNvSpPr/>
              <p:nvPr/>
            </p:nvSpPr>
            <p:spPr>
              <a:xfrm>
                <a:off x="5198232" y="4031778"/>
                <a:ext cx="204765" cy="156105"/>
              </a:xfrm>
            </p:spPr>
          </p:sp>
        </mc:Fallback>
      </mc:AlternateContent>
      <mc:AlternateContent xmlns:mc="http://schemas.openxmlformats.org/markup-compatibility/2006">
        <mc:Choice xmlns:p14="http://schemas.microsoft.com/office/powerpoint/2010/main" Requires="p14">
          <p:contentPart p14:bwMode="auto" r:id="rId137">
            <p14:nvContentPartPr>
              <p14:cNvPr id="1050440" name=""/>
              <p14:cNvContentPartPr/>
              <p14:nvPr/>
            </p14:nvContentPartPr>
            <p14:xfrm>
              <a:off x="2743102" y="5288376"/>
              <a:ext cx="42757" cy="25535"/>
            </p14:xfrm>
          </p:contentPart>
        </mc:Choice>
        <mc:Fallback>
          <p:sp>
            <p:nvSpPr>
              <p:cNvPr id="1050440" name=""/>
              <p:cNvSpPr/>
              <p:nvPr/>
            </p:nvSpPr>
            <p:spPr>
              <a:xfrm>
                <a:off x="2743102" y="5288376"/>
                <a:ext cx="42757" cy="25535"/>
              </a:xfrm>
            </p:spPr>
          </p:sp>
        </mc:Fallback>
      </mc:AlternateContent>
      <mc:AlternateContent xmlns:mc="http://schemas.openxmlformats.org/markup-compatibility/2006">
        <mc:Choice xmlns:p14="http://schemas.microsoft.com/office/powerpoint/2010/main" Requires="p14">
          <p:contentPart p14:bwMode="auto" r:id="rId138">
            <p14:nvContentPartPr>
              <p14:cNvPr id="1050441" name=""/>
              <p14:cNvContentPartPr/>
              <p14:nvPr/>
            </p14:nvContentPartPr>
            <p14:xfrm>
              <a:off x="1916983" y="4735593"/>
              <a:ext cx="1621620" cy="536260"/>
            </p14:xfrm>
          </p:contentPart>
        </mc:Choice>
        <mc:Fallback>
          <p:sp>
            <p:nvSpPr>
              <p:cNvPr id="1050441" name=""/>
              <p:cNvSpPr/>
              <p:nvPr/>
            </p:nvSpPr>
            <p:spPr>
              <a:xfrm>
                <a:off x="1916983" y="4735593"/>
                <a:ext cx="1621620" cy="536260"/>
              </a:xfrm>
            </p:spPr>
          </p:sp>
        </mc:Fallback>
      </mc:AlternateContent>
      <mc:AlternateContent xmlns:mc="http://schemas.openxmlformats.org/markup-compatibility/2006">
        <mc:Choice xmlns:p14="http://schemas.microsoft.com/office/powerpoint/2010/main" Requires="p14">
          <p:contentPart p14:bwMode="auto" r:id="rId139">
            <p14:nvContentPartPr>
              <p14:cNvPr id="1050442" name=""/>
              <p14:cNvContentPartPr/>
              <p14:nvPr/>
            </p14:nvContentPartPr>
            <p14:xfrm>
              <a:off x="2427116" y="5516196"/>
              <a:ext cx="392527" cy="540141"/>
            </p14:xfrm>
          </p:contentPart>
        </mc:Choice>
        <mc:Fallback>
          <p:sp>
            <p:nvSpPr>
              <p:cNvPr id="1050442" name=""/>
              <p:cNvSpPr/>
              <p:nvPr/>
            </p:nvSpPr>
            <p:spPr>
              <a:xfrm>
                <a:off x="2427116" y="5516196"/>
                <a:ext cx="392527" cy="540141"/>
              </a:xfrm>
            </p:spPr>
          </p:sp>
        </mc:Fallback>
      </mc:AlternateContent>
      <mc:AlternateContent xmlns:mc="http://schemas.openxmlformats.org/markup-compatibility/2006">
        <mc:Choice xmlns:p14="http://schemas.microsoft.com/office/powerpoint/2010/main" Requires="p14">
          <p:contentPart p14:bwMode="auto" r:id="rId140">
            <p14:nvContentPartPr>
              <p14:cNvPr id="1050443" name=""/>
              <p14:cNvContentPartPr/>
              <p14:nvPr/>
            </p14:nvContentPartPr>
            <p14:xfrm>
              <a:off x="2876169" y="5609864"/>
              <a:ext cx="656243" cy="237486"/>
            </p14:xfrm>
          </p:contentPart>
        </mc:Choice>
        <mc:Fallback>
          <p:sp>
            <p:nvSpPr>
              <p:cNvPr id="1050443" name=""/>
              <p:cNvSpPr/>
              <p:nvPr/>
            </p:nvSpPr>
            <p:spPr>
              <a:xfrm>
                <a:off x="2876169" y="5609864"/>
                <a:ext cx="656243" cy="237486"/>
              </a:xfrm>
            </p:spPr>
          </p:sp>
        </mc:Fallback>
      </mc:AlternateContent>
      <mc:AlternateContent xmlns:mc="http://schemas.openxmlformats.org/markup-compatibility/2006">
        <mc:Choice xmlns:p14="http://schemas.microsoft.com/office/powerpoint/2010/main" Requires="p14">
          <p:contentPart p14:bwMode="auto" r:id="rId141">
            <p14:nvContentPartPr>
              <p14:cNvPr id="1050444" name=""/>
              <p14:cNvContentPartPr/>
              <p14:nvPr/>
            </p14:nvContentPartPr>
            <p14:xfrm>
              <a:off x="3389061" y="5461485"/>
              <a:ext cx="38161" cy="74809"/>
            </p14:xfrm>
          </p:contentPart>
        </mc:Choice>
        <mc:Fallback>
          <p:sp>
            <p:nvSpPr>
              <p:cNvPr id="1050444" name=""/>
              <p:cNvSpPr/>
              <p:nvPr/>
            </p:nvSpPr>
            <p:spPr>
              <a:xfrm>
                <a:off x="3389061" y="5461485"/>
                <a:ext cx="38161" cy="74809"/>
              </a:xfrm>
            </p:spPr>
          </p:sp>
        </mc:Fallback>
      </mc:AlternateContent>
      <mc:AlternateContent xmlns:mc="http://schemas.openxmlformats.org/markup-compatibility/2006">
        <mc:Choice xmlns:p14="http://schemas.microsoft.com/office/powerpoint/2010/main" Requires="p14">
          <p:contentPart p14:bwMode="auto" r:id="rId142">
            <p14:nvContentPartPr>
              <p14:cNvPr id="1050445" name=""/>
              <p14:cNvContentPartPr/>
              <p14:nvPr/>
            </p14:nvContentPartPr>
            <p14:xfrm>
              <a:off x="3530158" y="5374485"/>
              <a:ext cx="162584" cy="428849"/>
            </p14:xfrm>
          </p:contentPart>
        </mc:Choice>
        <mc:Fallback>
          <p:sp>
            <p:nvSpPr>
              <p:cNvPr id="1050445" name=""/>
              <p:cNvSpPr/>
              <p:nvPr/>
            </p:nvSpPr>
            <p:spPr>
              <a:xfrm>
                <a:off x="3530158" y="5374485"/>
                <a:ext cx="162584" cy="428849"/>
              </a:xfrm>
            </p:spPr>
          </p:sp>
        </mc:Fallback>
      </mc:AlternateContent>
      <mc:AlternateContent xmlns:mc="http://schemas.openxmlformats.org/markup-compatibility/2006">
        <mc:Choice xmlns:p14="http://schemas.microsoft.com/office/powerpoint/2010/main" Requires="p14">
          <p:contentPart p14:bwMode="auto" r:id="rId143">
            <p14:nvContentPartPr>
              <p14:cNvPr id="1050446" name=""/>
              <p14:cNvContentPartPr/>
              <p14:nvPr/>
            </p14:nvContentPartPr>
            <p14:xfrm>
              <a:off x="3676627" y="5390990"/>
              <a:ext cx="686331" cy="463134"/>
            </p14:xfrm>
          </p:contentPart>
        </mc:Choice>
        <mc:Fallback>
          <p:sp>
            <p:nvSpPr>
              <p:cNvPr id="1050446" name=""/>
              <p:cNvSpPr/>
              <p:nvPr/>
            </p:nvSpPr>
            <p:spPr>
              <a:xfrm>
                <a:off x="3676627" y="5390990"/>
                <a:ext cx="686331" cy="463134"/>
              </a:xfrm>
            </p:spPr>
          </p:sp>
        </mc:Fallback>
      </mc:AlternateContent>
      <mc:AlternateContent xmlns:mc="http://schemas.openxmlformats.org/markup-compatibility/2006">
        <mc:Choice xmlns:p14="http://schemas.microsoft.com/office/powerpoint/2010/main" Requires="p14">
          <p:contentPart p14:bwMode="auto" r:id="rId144">
            <p14:nvContentPartPr>
              <p14:cNvPr id="1050447" name=""/>
              <p14:cNvContentPartPr/>
              <p14:nvPr/>
            </p14:nvContentPartPr>
            <p14:xfrm>
              <a:off x="4158062" y="5504540"/>
              <a:ext cx="13459" cy="36637"/>
            </p14:xfrm>
          </p:contentPart>
        </mc:Choice>
        <mc:Fallback>
          <p:sp>
            <p:nvSpPr>
              <p:cNvPr id="1050447" name=""/>
              <p:cNvSpPr/>
              <p:nvPr/>
            </p:nvSpPr>
            <p:spPr>
              <a:xfrm>
                <a:off x="4158062" y="5504540"/>
                <a:ext cx="13459" cy="36637"/>
              </a:xfrm>
            </p:spPr>
          </p:sp>
        </mc:Fallback>
      </mc:AlternateContent>
      <mc:AlternateContent xmlns:mc="http://schemas.openxmlformats.org/markup-compatibility/2006">
        <mc:Choice xmlns:p14="http://schemas.microsoft.com/office/powerpoint/2010/main" Requires="p14">
          <p:contentPart p14:bwMode="auto" r:id="rId145">
            <p14:nvContentPartPr>
              <p14:cNvPr id="1050448" name=""/>
              <p14:cNvContentPartPr/>
              <p14:nvPr/>
            </p14:nvContentPartPr>
            <p14:xfrm>
              <a:off x="3709634" y="5582929"/>
              <a:ext cx="231207" cy="1710"/>
            </p14:xfrm>
          </p:contentPart>
        </mc:Choice>
        <mc:Fallback>
          <p:sp>
            <p:nvSpPr>
              <p:cNvPr id="1050448" name=""/>
              <p:cNvSpPr/>
              <p:nvPr/>
            </p:nvSpPr>
            <p:spPr>
              <a:xfrm>
                <a:off x="3709634" y="5582929"/>
                <a:ext cx="231207" cy="1710"/>
              </a:xfrm>
            </p:spPr>
          </p:sp>
        </mc:Fallback>
      </mc:AlternateContent>
      <mc:AlternateContent xmlns:mc="http://schemas.openxmlformats.org/markup-compatibility/2006">
        <mc:Choice xmlns:p14="http://schemas.microsoft.com/office/powerpoint/2010/main" Requires="p14">
          <p:contentPart p14:bwMode="auto" r:id="rId146">
            <p14:nvContentPartPr>
              <p14:cNvPr id="1050449" name=""/>
              <p14:cNvContentPartPr/>
              <p14:nvPr/>
            </p14:nvContentPartPr>
            <p14:xfrm>
              <a:off x="4156741" y="4519627"/>
              <a:ext cx="1281036" cy="269349"/>
            </p14:xfrm>
          </p:contentPart>
        </mc:Choice>
        <mc:Fallback>
          <p:sp>
            <p:nvSpPr>
              <p:cNvPr id="1050449" name=""/>
              <p:cNvSpPr/>
              <p:nvPr/>
            </p:nvSpPr>
            <p:spPr>
              <a:xfrm>
                <a:off x="4156741" y="4519627"/>
                <a:ext cx="1281036" cy="269349"/>
              </a:xfrm>
            </p:spPr>
          </p:sp>
        </mc:Fallback>
      </mc:AlternateContent>
      <mc:AlternateContent xmlns:mc="http://schemas.openxmlformats.org/markup-compatibility/2006">
        <mc:Choice xmlns:p14="http://schemas.microsoft.com/office/powerpoint/2010/main" Requires="p14">
          <p:contentPart p14:bwMode="auto" r:id="rId147">
            <p14:nvContentPartPr>
              <p14:cNvPr id="1050450" name=""/>
              <p14:cNvContentPartPr/>
              <p14:nvPr/>
            </p14:nvContentPartPr>
            <p14:xfrm>
              <a:off x="4901040" y="5183561"/>
              <a:ext cx="44685" cy="560964"/>
            </p14:xfrm>
          </p:contentPart>
        </mc:Choice>
        <mc:Fallback>
          <p:sp>
            <p:nvSpPr>
              <p:cNvPr id="1050450" name=""/>
              <p:cNvSpPr/>
              <p:nvPr/>
            </p:nvSpPr>
            <p:spPr>
              <a:xfrm>
                <a:off x="4901040" y="5183561"/>
                <a:ext cx="44685" cy="560964"/>
              </a:xfrm>
            </p:spPr>
          </p:sp>
        </mc:Fallback>
      </mc:AlternateContent>
      <mc:AlternateContent xmlns:mc="http://schemas.openxmlformats.org/markup-compatibility/2006">
        <mc:Choice xmlns:p14="http://schemas.microsoft.com/office/powerpoint/2010/main" Requires="p14">
          <p:contentPart p14:bwMode="auto" r:id="rId148">
            <p14:nvContentPartPr>
              <p14:cNvPr id="1050451" name=""/>
              <p14:cNvContentPartPr/>
              <p14:nvPr/>
            </p14:nvContentPartPr>
            <p14:xfrm>
              <a:off x="4770656" y="5114971"/>
              <a:ext cx="346011" cy="26396"/>
            </p14:xfrm>
          </p:contentPart>
        </mc:Choice>
        <mc:Fallback>
          <p:sp>
            <p:nvSpPr>
              <p:cNvPr id="1050451" name=""/>
              <p:cNvSpPr/>
              <p:nvPr/>
            </p:nvSpPr>
            <p:spPr>
              <a:xfrm>
                <a:off x="4770656" y="5114971"/>
                <a:ext cx="346011" cy="26396"/>
              </a:xfrm>
            </p:spPr>
          </p:sp>
        </mc:Fallback>
      </mc:AlternateContent>
      <mc:AlternateContent xmlns:mc="http://schemas.openxmlformats.org/markup-compatibility/2006">
        <mc:Choice xmlns:p14="http://schemas.microsoft.com/office/powerpoint/2010/main" Requires="p14">
          <p:contentPart p14:bwMode="auto" r:id="rId149">
            <p14:nvContentPartPr>
              <p14:cNvPr id="1050452" name=""/>
              <p14:cNvContentPartPr/>
              <p14:nvPr/>
            </p14:nvContentPartPr>
            <p14:xfrm>
              <a:off x="4882037" y="5340042"/>
              <a:ext cx="230680" cy="43648"/>
            </p14:xfrm>
          </p:contentPart>
        </mc:Choice>
        <mc:Fallback>
          <p:sp>
            <p:nvSpPr>
              <p:cNvPr id="1050452" name=""/>
              <p:cNvSpPr/>
              <p:nvPr/>
            </p:nvSpPr>
            <p:spPr>
              <a:xfrm>
                <a:off x="4882037" y="5340042"/>
                <a:ext cx="230680" cy="43648"/>
              </a:xfrm>
            </p:spPr>
          </p:sp>
        </mc:Fallback>
      </mc:AlternateContent>
      <mc:AlternateContent xmlns:mc="http://schemas.openxmlformats.org/markup-compatibility/2006">
        <mc:Choice xmlns:p14="http://schemas.microsoft.com/office/powerpoint/2010/main" Requires="p14">
          <p:contentPart p14:bwMode="auto" r:id="rId150">
            <p14:nvContentPartPr>
              <p14:cNvPr id="1050453" name=""/>
              <p14:cNvContentPartPr/>
              <p14:nvPr/>
            </p14:nvContentPartPr>
            <p14:xfrm>
              <a:off x="5177490" y="5540547"/>
              <a:ext cx="277287" cy="261431"/>
            </p14:xfrm>
          </p:contentPart>
        </mc:Choice>
        <mc:Fallback>
          <p:sp>
            <p:nvSpPr>
              <p:cNvPr id="1050453" name=""/>
              <p:cNvSpPr/>
              <p:nvPr/>
            </p:nvSpPr>
            <p:spPr>
              <a:xfrm>
                <a:off x="5177490" y="5540547"/>
                <a:ext cx="277287" cy="261431"/>
              </a:xfrm>
            </p:spPr>
          </p:sp>
        </mc:Fallback>
      </mc:AlternateContent>
      <mc:AlternateContent xmlns:mc="http://schemas.openxmlformats.org/markup-compatibility/2006">
        <mc:Choice xmlns:p14="http://schemas.microsoft.com/office/powerpoint/2010/main" Requires="p14">
          <p:contentPart p14:bwMode="auto" r:id="rId151">
            <p14:nvContentPartPr>
              <p14:cNvPr id="1050454" name=""/>
              <p14:cNvContentPartPr/>
              <p14:nvPr/>
            </p14:nvContentPartPr>
            <p14:xfrm>
              <a:off x="5292193" y="5426448"/>
              <a:ext cx="4901" cy="37568"/>
            </p14:xfrm>
          </p:contentPart>
        </mc:Choice>
        <mc:Fallback>
          <p:sp>
            <p:nvSpPr>
              <p:cNvPr id="1050454" name=""/>
              <p:cNvSpPr/>
              <p:nvPr/>
            </p:nvSpPr>
            <p:spPr>
              <a:xfrm>
                <a:off x="5292193" y="5426448"/>
                <a:ext cx="4901" cy="37568"/>
              </a:xfrm>
            </p:spPr>
          </p:sp>
        </mc:Fallback>
      </mc:AlternateContent>
      <mc:AlternateContent xmlns:mc="http://schemas.openxmlformats.org/markup-compatibility/2006">
        <mc:Choice xmlns:p14="http://schemas.microsoft.com/office/powerpoint/2010/main" Requires="p14">
          <p:contentPart p14:bwMode="auto" r:id="rId152">
            <p14:nvContentPartPr>
              <p14:cNvPr id="1050455" name=""/>
              <p14:cNvContentPartPr/>
              <p14:nvPr/>
            </p14:nvContentPartPr>
            <p14:xfrm>
              <a:off x="4830305" y="4967397"/>
              <a:ext cx="343178" cy="24766"/>
            </p14:xfrm>
          </p:contentPart>
        </mc:Choice>
        <mc:Fallback>
          <p:sp>
            <p:nvSpPr>
              <p:cNvPr id="1050455" name=""/>
              <p:cNvSpPr/>
              <p:nvPr/>
            </p:nvSpPr>
            <p:spPr>
              <a:xfrm>
                <a:off x="4830305" y="4967397"/>
                <a:ext cx="343178" cy="24766"/>
              </a:xfrm>
            </p:spPr>
          </p:sp>
        </mc:Fallback>
      </mc:AlternateContent>
      <mc:AlternateContent xmlns:mc="http://schemas.openxmlformats.org/markup-compatibility/2006">
        <mc:Choice xmlns:p14="http://schemas.microsoft.com/office/powerpoint/2010/main" Requires="p14">
          <p:contentPart p14:bwMode="auto" r:id="rId153">
            <p14:nvContentPartPr>
              <p14:cNvPr id="1050456" name=""/>
              <p14:cNvContentPartPr/>
              <p14:nvPr/>
            </p14:nvContentPartPr>
            <p14:xfrm>
              <a:off x="5104271" y="4872084"/>
              <a:ext cx="116429" cy="256028"/>
            </p14:xfrm>
          </p:contentPart>
        </mc:Choice>
        <mc:Fallback>
          <p:sp>
            <p:nvSpPr>
              <p:cNvPr id="1050456" name=""/>
              <p:cNvSpPr/>
              <p:nvPr/>
            </p:nvSpPr>
            <p:spPr>
              <a:xfrm>
                <a:off x="5104271" y="4872084"/>
                <a:ext cx="116429" cy="256028"/>
              </a:xfrm>
            </p:spPr>
          </p:sp>
        </mc:Fallback>
      </mc:AlternateContent>
      <mc:AlternateContent xmlns:mc="http://schemas.openxmlformats.org/markup-compatibility/2006">
        <mc:Choice xmlns:p14="http://schemas.microsoft.com/office/powerpoint/2010/main" Requires="p14">
          <p:contentPart p14:bwMode="auto" r:id="rId154">
            <p14:nvContentPartPr>
              <p14:cNvPr id="1050457" name=""/>
              <p14:cNvContentPartPr/>
              <p14:nvPr/>
            </p14:nvContentPartPr>
            <p14:xfrm>
              <a:off x="6934928" y="1639432"/>
              <a:ext cx="11227" cy="37848"/>
            </p14:xfrm>
          </p:contentPart>
        </mc:Choice>
        <mc:Fallback>
          <p:sp>
            <p:nvSpPr>
              <p:cNvPr id="1050457" name=""/>
              <p:cNvSpPr/>
              <p:nvPr/>
            </p:nvSpPr>
            <p:spPr>
              <a:xfrm>
                <a:off x="6934928" y="1639432"/>
                <a:ext cx="11227" cy="37848"/>
              </a:xfrm>
            </p:spPr>
          </p:sp>
        </mc:Fallback>
      </mc:AlternateContent>
      <mc:AlternateContent xmlns:mc="http://schemas.openxmlformats.org/markup-compatibility/2006">
        <mc:Choice xmlns:p14="http://schemas.microsoft.com/office/powerpoint/2010/main" Requires="p14">
          <p:contentPart p14:bwMode="auto" r:id="rId155">
            <p14:nvContentPartPr>
              <p14:cNvPr id="1050458" name=""/>
              <p14:cNvContentPartPr/>
              <p14:nvPr/>
            </p14:nvContentPartPr>
            <p14:xfrm>
              <a:off x="437860" y="3684670"/>
              <a:ext cx="1154710" cy="1864100"/>
            </p14:xfrm>
          </p:contentPart>
        </mc:Choice>
        <mc:Fallback>
          <p:sp>
            <p:nvSpPr>
              <p:cNvPr id="1050458" name=""/>
              <p:cNvSpPr/>
              <p:nvPr/>
            </p:nvSpPr>
            <p:spPr>
              <a:xfrm>
                <a:off x="437860" y="3684670"/>
                <a:ext cx="1154710" cy="1864100"/>
              </a:xfrm>
            </p:spPr>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94" name=""/>
        <p:cNvGrpSpPr/>
        <p:nvPr/>
      </p:nvGrpSpPr>
      <p:grpSpPr>
        <a:xfrm>
          <a:off x="0" y="0"/>
          <a:ext cx="0" cy="0"/>
          <a:chOff x="0" y="0"/>
          <a:chExt cx="0" cy="0"/>
        </a:xfrm>
      </p:grpSpPr>
      <p:pic>
        <p:nvPicPr>
          <p:cNvPr id="2097166" name="Picture 4"/>
          <p:cNvPicPr>
            <a:picLocks noChangeAspect="1"/>
          </p:cNvPicPr>
          <p:nvPr/>
        </p:nvPicPr>
        <p:blipFill>
          <a:blip xmlns:r="http://schemas.openxmlformats.org/officeDocument/2006/relationships" r:embed="rId1"/>
          <a:stretch>
            <a:fillRect/>
          </a:stretch>
        </p:blipFill>
        <p:spPr>
          <a:xfrm>
            <a:off x="7320197" y="1102110"/>
            <a:ext cx="4726898" cy="2554546"/>
          </a:xfrm>
          <a:prstGeom prst="rect"/>
        </p:spPr>
      </p:pic>
      <p:sp>
        <p:nvSpPr>
          <p:cNvPr id="1049059" name="TextBox 6"/>
          <p:cNvSpPr txBox="1"/>
          <p:nvPr/>
        </p:nvSpPr>
        <p:spPr>
          <a:xfrm>
            <a:off x="708286" y="187710"/>
            <a:ext cx="4412686" cy="510540"/>
          </a:xfrm>
          <a:prstGeom prst="rect"/>
          <a:noFill/>
        </p:spPr>
        <p:txBody>
          <a:bodyPr wrap="square">
            <a:spAutoFit/>
          </a:bodyPr>
          <a:p>
            <a:r>
              <a:rPr baseline="0" b="1" dirty="0" sz="2800" i="0" lang="fr-FR" strike="noStrike" u="none">
                <a:latin typeface="TimesNewRomanPS-BoldMT"/>
              </a:rPr>
              <a:t>Pendule composé.</a:t>
            </a:r>
            <a:endParaRPr dirty="0" sz="2800" lang="fr-FR"/>
          </a:p>
        </p:txBody>
      </p:sp>
      <p:sp>
        <p:nvSpPr>
          <p:cNvPr id="1049060" name="TextBox 8"/>
          <p:cNvSpPr txBox="1">
            <a:spLocks noChangeAspect="1" noMove="1" noResize="1" noRot="1" noAdjustHandles="1" noEditPoints="1" noChangeArrowheads="1" noChangeShapeType="1" noTextEdit="1"/>
          </p:cNvSpPr>
          <p:nvPr/>
        </p:nvSpPr>
        <p:spPr>
          <a:xfrm>
            <a:off x="438463" y="891995"/>
            <a:ext cx="6881734" cy="3416320"/>
          </a:xfrm>
          <a:prstGeom prst="rect"/>
          <a:blipFill>
            <a:blip xmlns:r="http://schemas.openxmlformats.org/officeDocument/2006/relationships" r:embed="rId2"/>
            <a:stretch>
              <a:fillRect l="-1417" t="-1426" r="-1329" b="-2852"/>
            </a:stretch>
          </a:blipFill>
        </p:spPr>
        <p:txBody>
          <a:bodyPr/>
          <a:p>
            <a:r>
              <a:rPr lang="fr-FR">
                <a:noFill/>
              </a:rPr>
              <a:t> </a:t>
            </a:r>
          </a:p>
        </p:txBody>
      </p:sp>
      <mc:AlternateContent xmlns:mc="http://schemas.openxmlformats.org/markup-compatibility/2006">
        <mc:Choice xmlns:p14="http://schemas.microsoft.com/office/powerpoint/2010/main" Requires="p14">
          <p:contentPart p14:bwMode="auto" r:id="rId3">
            <p14:nvContentPartPr>
              <p14:cNvPr id="1050461" name=""/>
              <p14:cNvContentPartPr/>
              <p14:nvPr/>
            </p14:nvContentPartPr>
            <p14:xfrm>
              <a:off x="7807465" y="1804227"/>
              <a:ext cx="128165" cy="112535"/>
            </p14:xfrm>
          </p:contentPart>
        </mc:Choice>
        <mc:Fallback>
          <p:sp>
            <p:nvSpPr>
              <p:cNvPr id="1050461" name=""/>
              <p:cNvSpPr/>
              <p:nvPr/>
            </p:nvSpPr>
            <p:spPr>
              <a:xfrm>
                <a:off x="7807465" y="1804227"/>
                <a:ext cx="128165" cy="112535"/>
              </a:xfrm>
            </p:spPr>
          </p:sp>
        </mc:Fallback>
      </mc:AlternateContent>
      <mc:AlternateContent xmlns:mc="http://schemas.openxmlformats.org/markup-compatibility/2006">
        <mc:Choice xmlns:p14="http://schemas.microsoft.com/office/powerpoint/2010/main" Requires="p14">
          <p:contentPart p14:bwMode="auto" r:id="rId4">
            <p14:nvContentPartPr>
              <p14:cNvPr id="1050462" name=""/>
              <p14:cNvContentPartPr/>
              <p14:nvPr/>
            </p14:nvContentPartPr>
            <p14:xfrm>
              <a:off x="7832803" y="1812838"/>
              <a:ext cx="70828" cy="117599"/>
            </p14:xfrm>
          </p:contentPart>
        </mc:Choice>
        <mc:Fallback>
          <p:sp>
            <p:nvSpPr>
              <p:cNvPr id="1050462" name=""/>
              <p:cNvSpPr/>
              <p:nvPr/>
            </p:nvSpPr>
            <p:spPr>
              <a:xfrm>
                <a:off x="7832803" y="1812838"/>
                <a:ext cx="70828" cy="117599"/>
              </a:xfrm>
            </p:spPr>
          </p:sp>
        </mc:Fallback>
      </mc:AlternateContent>
      <mc:AlternateContent xmlns:mc="http://schemas.openxmlformats.org/markup-compatibility/2006">
        <mc:Choice xmlns:p14="http://schemas.microsoft.com/office/powerpoint/2010/main" Requires="p14">
          <p:contentPart p14:bwMode="auto" r:id="rId5">
            <p14:nvContentPartPr>
              <p14:cNvPr id="1050463" name=""/>
              <p14:cNvContentPartPr/>
              <p14:nvPr/>
            </p14:nvContentPartPr>
            <p14:xfrm>
              <a:off x="7584703" y="2011758"/>
              <a:ext cx="157203" cy="98869"/>
            </p14:xfrm>
          </p:contentPart>
        </mc:Choice>
        <mc:Fallback>
          <p:sp>
            <p:nvSpPr>
              <p:cNvPr id="1050463" name=""/>
              <p:cNvSpPr/>
              <p:nvPr/>
            </p:nvSpPr>
            <p:spPr>
              <a:xfrm>
                <a:off x="7584703" y="2011758"/>
                <a:ext cx="157203" cy="98869"/>
              </a:xfrm>
            </p:spPr>
          </p:sp>
        </mc:Fallback>
      </mc:AlternateContent>
      <mc:AlternateContent xmlns:mc="http://schemas.openxmlformats.org/markup-compatibility/2006">
        <mc:Choice xmlns:p14="http://schemas.microsoft.com/office/powerpoint/2010/main" Requires="p14">
          <p:contentPart p14:bwMode="auto" r:id="rId6">
            <p14:nvContentPartPr>
              <p14:cNvPr id="1050465" name=""/>
              <p14:cNvContentPartPr/>
              <p14:nvPr/>
            </p14:nvContentPartPr>
            <p14:xfrm>
              <a:off x="4205271" y="3537666"/>
              <a:ext cx="1042039" cy="380982"/>
            </p14:xfrm>
          </p:contentPart>
        </mc:Choice>
        <mc:Fallback>
          <p:sp>
            <p:nvSpPr>
              <p:cNvPr id="1050465" name=""/>
              <p:cNvSpPr/>
              <p:nvPr/>
            </p:nvSpPr>
            <p:spPr>
              <a:xfrm>
                <a:off x="4205271" y="3537666"/>
                <a:ext cx="1042039" cy="380982"/>
              </a:xfrm>
            </p:spPr>
          </p:sp>
        </mc:Fallback>
      </mc:AlternateContent>
      <mc:AlternateContent xmlns:mc="http://schemas.openxmlformats.org/markup-compatibility/2006">
        <mc:Choice xmlns:p14="http://schemas.microsoft.com/office/powerpoint/2010/main" Requires="p14">
          <p:contentPart p14:bwMode="auto" r:id="rId7">
            <p14:nvContentPartPr>
              <p14:cNvPr id="1050466" name=""/>
              <p14:cNvContentPartPr/>
              <p14:nvPr/>
            </p14:nvContentPartPr>
            <p14:xfrm>
              <a:off x="7627461" y="1821449"/>
              <a:ext cx="847233" cy="34740"/>
            </p14:xfrm>
          </p:contentPart>
        </mc:Choice>
        <mc:Fallback>
          <p:sp>
            <p:nvSpPr>
              <p:cNvPr id="1050466" name=""/>
              <p:cNvSpPr/>
              <p:nvPr/>
            </p:nvSpPr>
            <p:spPr>
              <a:xfrm>
                <a:off x="7627461" y="1821449"/>
                <a:ext cx="847233" cy="34740"/>
              </a:xfrm>
            </p:spPr>
          </p:sp>
        </mc:Fallback>
      </mc:AlternateContent>
      <mc:AlternateContent xmlns:mc="http://schemas.openxmlformats.org/markup-compatibility/2006">
        <mc:Choice xmlns:p14="http://schemas.microsoft.com/office/powerpoint/2010/main" Requires="p14">
          <p:contentPart p14:bwMode="auto" r:id="rId8">
            <p14:nvContentPartPr>
              <p14:cNvPr id="1050467" name=""/>
              <p14:cNvContentPartPr/>
              <p14:nvPr/>
            </p14:nvContentPartPr>
            <p14:xfrm>
              <a:off x="8307621" y="1761172"/>
              <a:ext cx="187697" cy="163770"/>
            </p14:xfrm>
          </p:contentPart>
        </mc:Choice>
        <mc:Fallback>
          <p:sp>
            <p:nvSpPr>
              <p:cNvPr id="1050467" name=""/>
              <p:cNvSpPr/>
              <p:nvPr/>
            </p:nvSpPr>
            <p:spPr>
              <a:xfrm>
                <a:off x="8307621" y="1761172"/>
                <a:ext cx="187697" cy="163770"/>
              </a:xfrm>
            </p:spPr>
          </p:sp>
        </mc:Fallback>
      </mc:AlternateContent>
      <mc:AlternateContent xmlns:mc="http://schemas.openxmlformats.org/markup-compatibility/2006">
        <mc:Choice xmlns:p14="http://schemas.microsoft.com/office/powerpoint/2010/main" Requires="p14">
          <p:contentPart p14:bwMode="auto" r:id="rId9">
            <p14:nvContentPartPr>
              <p14:cNvPr id="1050468" name=""/>
              <p14:cNvContentPartPr/>
              <p14:nvPr/>
            </p14:nvContentPartPr>
            <p14:xfrm>
              <a:off x="7643761" y="1864800"/>
              <a:ext cx="21998" cy="498356"/>
            </p14:xfrm>
          </p:contentPart>
        </mc:Choice>
        <mc:Fallback>
          <p:sp>
            <p:nvSpPr>
              <p:cNvPr id="1050468" name=""/>
              <p:cNvSpPr/>
              <p:nvPr/>
            </p:nvSpPr>
            <p:spPr>
              <a:xfrm>
                <a:off x="7643761" y="1864800"/>
                <a:ext cx="21998" cy="498356"/>
              </a:xfrm>
            </p:spPr>
          </p:sp>
        </mc:Fallback>
      </mc:AlternateContent>
      <mc:AlternateContent xmlns:mc="http://schemas.openxmlformats.org/markup-compatibility/2006">
        <mc:Choice xmlns:p14="http://schemas.microsoft.com/office/powerpoint/2010/main" Requires="p14">
          <p:contentPart p14:bwMode="auto" r:id="rId10">
            <p14:nvContentPartPr>
              <p14:cNvPr id="1050469" name=""/>
              <p14:cNvContentPartPr/>
              <p14:nvPr/>
            </p14:nvContentPartPr>
            <p14:xfrm>
              <a:off x="7602123" y="2272185"/>
              <a:ext cx="154396" cy="153258"/>
            </p14:xfrm>
          </p:contentPart>
        </mc:Choice>
        <mc:Fallback>
          <p:sp>
            <p:nvSpPr>
              <p:cNvPr id="1050469" name=""/>
              <p:cNvSpPr/>
              <p:nvPr/>
            </p:nvSpPr>
            <p:spPr>
              <a:xfrm>
                <a:off x="7602123" y="2272185"/>
                <a:ext cx="154396" cy="153258"/>
              </a:xfrm>
            </p:spPr>
          </p:sp>
        </mc:Fallback>
      </mc:AlternateContent>
      <mc:AlternateContent xmlns:mc="http://schemas.openxmlformats.org/markup-compatibility/2006">
        <mc:Choice xmlns:p14="http://schemas.microsoft.com/office/powerpoint/2010/main" Requires="p14">
          <p:contentPart p14:bwMode="auto" r:id="rId11">
            <p14:nvContentPartPr>
              <p14:cNvPr id="1050470" name=""/>
              <p14:cNvContentPartPr/>
              <p14:nvPr/>
            </p14:nvContentPartPr>
            <p14:xfrm>
              <a:off x="7814244" y="2419461"/>
              <a:ext cx="57185" cy="461494"/>
            </p14:xfrm>
          </p:contentPart>
        </mc:Choice>
        <mc:Fallback>
          <p:sp>
            <p:nvSpPr>
              <p:cNvPr id="1050470" name=""/>
              <p:cNvSpPr/>
              <p:nvPr/>
            </p:nvSpPr>
            <p:spPr>
              <a:xfrm>
                <a:off x="7814244" y="2419461"/>
                <a:ext cx="57185" cy="461494"/>
              </a:xfrm>
            </p:spPr>
          </p:sp>
        </mc:Fallback>
      </mc:AlternateContent>
      <mc:AlternateContent xmlns:mc="http://schemas.openxmlformats.org/markup-compatibility/2006">
        <mc:Choice xmlns:p14="http://schemas.microsoft.com/office/powerpoint/2010/main" Requires="p14">
          <p:contentPart p14:bwMode="auto" r:id="rId12">
            <p14:nvContentPartPr>
              <p14:cNvPr id="1050471" name=""/>
              <p14:cNvContentPartPr/>
              <p14:nvPr/>
            </p14:nvContentPartPr>
            <p14:xfrm>
              <a:off x="7776567" y="2358093"/>
              <a:ext cx="363717" cy="408261"/>
            </p14:xfrm>
          </p:contentPart>
        </mc:Choice>
        <mc:Fallback>
          <p:sp>
            <p:nvSpPr>
              <p:cNvPr id="1050471" name=""/>
              <p:cNvSpPr/>
              <p:nvPr/>
            </p:nvSpPr>
            <p:spPr>
              <a:xfrm>
                <a:off x="7776567" y="2358093"/>
                <a:ext cx="363717" cy="408261"/>
              </a:xfrm>
            </p:spPr>
          </p:sp>
        </mc:Fallback>
      </mc:AlternateContent>
      <mc:AlternateContent xmlns:mc="http://schemas.openxmlformats.org/markup-compatibility/2006">
        <mc:Choice xmlns:p14="http://schemas.microsoft.com/office/powerpoint/2010/main" Requires="p14">
          <p:contentPart p14:bwMode="auto" r:id="rId13">
            <p14:nvContentPartPr>
              <p14:cNvPr id="1050472" name=""/>
              <p14:cNvContentPartPr/>
              <p14:nvPr/>
            </p14:nvContentPartPr>
            <p14:xfrm>
              <a:off x="10023469" y="1821473"/>
              <a:ext cx="1428905" cy="34716"/>
            </p14:xfrm>
          </p:contentPart>
        </mc:Choice>
        <mc:Fallback>
          <p:sp>
            <p:nvSpPr>
              <p:cNvPr id="1050472" name=""/>
              <p:cNvSpPr/>
              <p:nvPr/>
            </p:nvSpPr>
            <p:spPr>
              <a:xfrm>
                <a:off x="10023469" y="1821473"/>
                <a:ext cx="1428905" cy="34716"/>
              </a:xfrm>
            </p:spPr>
          </p:sp>
        </mc:Fallback>
      </mc:AlternateContent>
      <mc:AlternateContent xmlns:mc="http://schemas.openxmlformats.org/markup-compatibility/2006">
        <mc:Choice xmlns:p14="http://schemas.microsoft.com/office/powerpoint/2010/main" Requires="p14">
          <p:contentPart p14:bwMode="auto" r:id="rId14">
            <p14:nvContentPartPr>
              <p14:cNvPr id="1050473" name=""/>
              <p14:cNvContentPartPr/>
              <p14:nvPr/>
            </p14:nvContentPartPr>
            <p14:xfrm>
              <a:off x="11221209" y="1761172"/>
              <a:ext cx="197221" cy="205648"/>
            </p14:xfrm>
          </p:contentPart>
        </mc:Choice>
        <mc:Fallback>
          <p:sp>
            <p:nvSpPr>
              <p:cNvPr id="1050473" name=""/>
              <p:cNvSpPr/>
              <p:nvPr/>
            </p:nvSpPr>
            <p:spPr>
              <a:xfrm>
                <a:off x="11221209" y="1761172"/>
                <a:ext cx="197221" cy="205648"/>
              </a:xfrm>
            </p:spPr>
          </p:sp>
        </mc:Fallback>
      </mc:AlternateContent>
      <mc:AlternateContent xmlns:mc="http://schemas.openxmlformats.org/markup-compatibility/2006">
        <mc:Choice xmlns:p14="http://schemas.microsoft.com/office/powerpoint/2010/main" Requires="p14">
          <p:contentPart p14:bwMode="auto" r:id="rId15">
            <p14:nvContentPartPr>
              <p14:cNvPr id="1050474" name=""/>
              <p14:cNvContentPartPr/>
              <p14:nvPr/>
            </p14:nvContentPartPr>
            <p14:xfrm>
              <a:off x="10025466" y="1916763"/>
              <a:ext cx="41962" cy="1299949"/>
            </p14:xfrm>
          </p:contentPart>
        </mc:Choice>
        <mc:Fallback>
          <p:sp>
            <p:nvSpPr>
              <p:cNvPr id="1050474" name=""/>
              <p:cNvSpPr/>
              <p:nvPr/>
            </p:nvSpPr>
            <p:spPr>
              <a:xfrm>
                <a:off x="10025466" y="1916763"/>
                <a:ext cx="41962" cy="1299949"/>
              </a:xfrm>
            </p:spPr>
          </p:sp>
        </mc:Fallback>
      </mc:AlternateContent>
      <mc:AlternateContent xmlns:mc="http://schemas.openxmlformats.org/markup-compatibility/2006">
        <mc:Choice xmlns:p14="http://schemas.microsoft.com/office/powerpoint/2010/main" Requires="p14">
          <p:contentPart p14:bwMode="auto" r:id="rId16">
            <p14:nvContentPartPr>
              <p14:cNvPr id="1050475" name=""/>
              <p14:cNvContentPartPr/>
              <p14:nvPr/>
            </p14:nvContentPartPr>
            <p14:xfrm>
              <a:off x="9980712" y="3074873"/>
              <a:ext cx="233356" cy="215562"/>
            </p14:xfrm>
          </p:contentPart>
        </mc:Choice>
        <mc:Fallback>
          <p:sp>
            <p:nvSpPr>
              <p:cNvPr id="1050475" name=""/>
              <p:cNvSpPr/>
              <p:nvPr/>
            </p:nvSpPr>
            <p:spPr>
              <a:xfrm>
                <a:off x="9980712" y="3074873"/>
                <a:ext cx="233356" cy="215562"/>
              </a:xfrm>
            </p:spPr>
          </p:sp>
        </mc:Fallback>
      </mc:AlternateContent>
      <mc:AlternateContent xmlns:mc="http://schemas.openxmlformats.org/markup-compatibility/2006">
        <mc:Choice xmlns:p14="http://schemas.microsoft.com/office/powerpoint/2010/main" Requires="p14">
          <p:contentPart p14:bwMode="auto" r:id="rId17">
            <p14:nvContentPartPr>
              <p14:cNvPr id="1050476" name=""/>
              <p14:cNvContentPartPr/>
              <p14:nvPr/>
            </p14:nvContentPartPr>
            <p14:xfrm>
              <a:off x="11246685" y="2197953"/>
              <a:ext cx="77459" cy="262583"/>
            </p14:xfrm>
          </p:contentPart>
        </mc:Choice>
        <mc:Fallback>
          <p:sp>
            <p:nvSpPr>
              <p:cNvPr id="1050476" name=""/>
              <p:cNvSpPr/>
              <p:nvPr/>
            </p:nvSpPr>
            <p:spPr>
              <a:xfrm>
                <a:off x="11246685" y="2197953"/>
                <a:ext cx="77459" cy="262583"/>
              </a:xfrm>
            </p:spPr>
          </p:sp>
        </mc:Fallback>
      </mc:AlternateContent>
      <mc:AlternateContent xmlns:mc="http://schemas.openxmlformats.org/markup-compatibility/2006">
        <mc:Choice xmlns:p14="http://schemas.microsoft.com/office/powerpoint/2010/main" Requires="p14">
          <p:contentPart p14:bwMode="auto" r:id="rId18">
            <p14:nvContentPartPr>
              <p14:cNvPr id="1050477" name=""/>
              <p14:cNvContentPartPr/>
              <p14:nvPr/>
            </p14:nvContentPartPr>
            <p14:xfrm>
              <a:off x="11224376" y="2061784"/>
              <a:ext cx="381651" cy="366241"/>
            </p14:xfrm>
          </p:contentPart>
        </mc:Choice>
        <mc:Fallback>
          <p:sp>
            <p:nvSpPr>
              <p:cNvPr id="1050477" name=""/>
              <p:cNvSpPr/>
              <p:nvPr/>
            </p:nvSpPr>
            <p:spPr>
              <a:xfrm>
                <a:off x="11224376" y="2061784"/>
                <a:ext cx="381651" cy="366241"/>
              </a:xfrm>
            </p:spPr>
          </p:sp>
        </mc:Fallback>
      </mc:AlternateContent>
      <mc:AlternateContent xmlns:mc="http://schemas.openxmlformats.org/markup-compatibility/2006">
        <mc:Choice xmlns:p14="http://schemas.microsoft.com/office/powerpoint/2010/main" Requires="p14">
          <p:contentPart p14:bwMode="auto" r:id="rId19">
            <p14:nvContentPartPr>
              <p14:cNvPr id="1050478" name=""/>
              <p14:cNvContentPartPr/>
              <p14:nvPr/>
            </p14:nvContentPartPr>
            <p14:xfrm>
              <a:off x="11679791" y="1856189"/>
              <a:ext cx="63483" cy="248163"/>
            </p14:xfrm>
          </p:contentPart>
        </mc:Choice>
        <mc:Fallback>
          <p:sp>
            <p:nvSpPr>
              <p:cNvPr id="1050478" name=""/>
              <p:cNvSpPr/>
              <p:nvPr/>
            </p:nvSpPr>
            <p:spPr>
              <a:xfrm>
                <a:off x="11679791" y="1856189"/>
                <a:ext cx="63483" cy="248163"/>
              </a:xfrm>
            </p:spPr>
          </p:sp>
        </mc:Fallback>
      </mc:AlternateContent>
      <mc:AlternateContent xmlns:mc="http://schemas.openxmlformats.org/markup-compatibility/2006">
        <mc:Choice xmlns:p14="http://schemas.microsoft.com/office/powerpoint/2010/main" Requires="p14">
          <p:contentPart p14:bwMode="auto" r:id="rId20">
            <p14:nvContentPartPr>
              <p14:cNvPr id="1050479" name=""/>
              <p14:cNvContentPartPr/>
              <p14:nvPr/>
            </p14:nvContentPartPr>
            <p14:xfrm>
              <a:off x="3887137" y="3454400"/>
              <a:ext cx="1131055" cy="39799"/>
            </p14:xfrm>
          </p:contentPart>
        </mc:Choice>
        <mc:Fallback>
          <p:sp>
            <p:nvSpPr>
              <p:cNvPr id="1050479" name=""/>
              <p:cNvSpPr/>
              <p:nvPr/>
            </p:nvSpPr>
            <p:spPr>
              <a:xfrm>
                <a:off x="3887137" y="3454400"/>
                <a:ext cx="1131055" cy="39799"/>
              </a:xfrm>
            </p:spPr>
          </p:sp>
        </mc:Fallback>
      </mc:AlternateContent>
      <mc:AlternateContent xmlns:mc="http://schemas.openxmlformats.org/markup-compatibility/2006">
        <mc:Choice xmlns:p14="http://schemas.microsoft.com/office/powerpoint/2010/main" Requires="p14">
          <p:contentPart p14:bwMode="auto" r:id="rId21">
            <p14:nvContentPartPr>
              <p14:cNvPr id="1050480" name=""/>
              <p14:cNvContentPartPr/>
              <p14:nvPr/>
            </p14:nvContentPartPr>
            <p14:xfrm>
              <a:off x="8038145" y="4033732"/>
              <a:ext cx="599134" cy="451379"/>
            </p14:xfrm>
          </p:contentPart>
        </mc:Choice>
        <mc:Fallback>
          <p:sp>
            <p:nvSpPr>
              <p:cNvPr id="1050480" name=""/>
              <p:cNvSpPr/>
              <p:nvPr/>
            </p:nvSpPr>
            <p:spPr>
              <a:xfrm>
                <a:off x="8038145" y="4033732"/>
                <a:ext cx="599134" cy="451379"/>
              </a:xfrm>
            </p:spPr>
          </p:sp>
        </mc:Fallback>
      </mc:AlternateContent>
      <mc:AlternateContent xmlns:mc="http://schemas.openxmlformats.org/markup-compatibility/2006">
        <mc:Choice xmlns:p14="http://schemas.microsoft.com/office/powerpoint/2010/main" Requires="p14">
          <p:contentPart p14:bwMode="auto" r:id="rId22">
            <p14:nvContentPartPr>
              <p14:cNvPr id="1050481" name=""/>
              <p14:cNvContentPartPr/>
              <p14:nvPr/>
            </p14:nvContentPartPr>
            <p14:xfrm>
              <a:off x="8149526" y="3893113"/>
              <a:ext cx="315839" cy="13774"/>
            </p14:xfrm>
          </p:contentPart>
        </mc:Choice>
        <mc:Fallback>
          <p:sp>
            <p:nvSpPr>
              <p:cNvPr id="1050481" name=""/>
              <p:cNvSpPr/>
              <p:nvPr/>
            </p:nvSpPr>
            <p:spPr>
              <a:xfrm>
                <a:off x="8149526" y="3893113"/>
                <a:ext cx="315839" cy="13774"/>
              </a:xfrm>
            </p:spPr>
          </p:sp>
        </mc:Fallback>
      </mc:AlternateContent>
      <mc:AlternateContent xmlns:mc="http://schemas.openxmlformats.org/markup-compatibility/2006">
        <mc:Choice xmlns:p14="http://schemas.microsoft.com/office/powerpoint/2010/main" Requires="p14">
          <p:contentPart p14:bwMode="auto" r:id="rId23">
            <p14:nvContentPartPr>
              <p14:cNvPr id="1050482" name=""/>
              <p14:cNvContentPartPr/>
              <p14:nvPr/>
            </p14:nvContentPartPr>
            <p14:xfrm>
              <a:off x="8380733" y="3832243"/>
              <a:ext cx="188767" cy="207849"/>
            </p14:xfrm>
          </p:contentPart>
        </mc:Choice>
        <mc:Fallback>
          <p:sp>
            <p:nvSpPr>
              <p:cNvPr id="1050482" name=""/>
              <p:cNvSpPr/>
              <p:nvPr/>
            </p:nvSpPr>
            <p:spPr>
              <a:xfrm>
                <a:off x="8380733" y="3832243"/>
                <a:ext cx="188767" cy="207849"/>
              </a:xfrm>
            </p:spPr>
          </p:sp>
        </mc:Fallback>
      </mc:AlternateContent>
      <mc:AlternateContent xmlns:mc="http://schemas.openxmlformats.org/markup-compatibility/2006">
        <mc:Choice xmlns:p14="http://schemas.microsoft.com/office/powerpoint/2010/main" Requires="p14">
          <p:contentPart p14:bwMode="auto" r:id="rId24">
            <p14:nvContentPartPr>
              <p14:cNvPr id="1050483" name=""/>
              <p14:cNvContentPartPr/>
              <p14:nvPr/>
            </p14:nvContentPartPr>
            <p14:xfrm>
              <a:off x="8669842" y="4324152"/>
              <a:ext cx="197424" cy="334528"/>
            </p14:xfrm>
          </p:contentPart>
        </mc:Choice>
        <mc:Fallback>
          <p:sp>
            <p:nvSpPr>
              <p:cNvPr id="1050483" name=""/>
              <p:cNvSpPr/>
              <p:nvPr/>
            </p:nvSpPr>
            <p:spPr>
              <a:xfrm>
                <a:off x="8669842" y="4324152"/>
                <a:ext cx="197424" cy="334528"/>
              </a:xfrm>
            </p:spPr>
          </p:sp>
        </mc:Fallback>
      </mc:AlternateContent>
      <mc:AlternateContent xmlns:mc="http://schemas.openxmlformats.org/markup-compatibility/2006">
        <mc:Choice xmlns:p14="http://schemas.microsoft.com/office/powerpoint/2010/main" Requires="p14">
          <p:contentPart p14:bwMode="auto" r:id="rId25">
            <p14:nvContentPartPr>
              <p14:cNvPr id="1050484" name=""/>
              <p14:cNvContentPartPr/>
              <p14:nvPr/>
            </p14:nvContentPartPr>
            <p14:xfrm>
              <a:off x="8834175" y="4127092"/>
              <a:ext cx="51203" cy="95313"/>
            </p14:xfrm>
          </p:contentPart>
        </mc:Choice>
        <mc:Fallback>
          <p:sp>
            <p:nvSpPr>
              <p:cNvPr id="1050484" name=""/>
              <p:cNvSpPr/>
              <p:nvPr/>
            </p:nvSpPr>
            <p:spPr>
              <a:xfrm>
                <a:off x="8834175" y="4127092"/>
                <a:ext cx="51203" cy="95313"/>
              </a:xfrm>
            </p:spPr>
          </p:sp>
        </mc:Fallback>
      </mc:AlternateContent>
      <mc:AlternateContent xmlns:mc="http://schemas.openxmlformats.org/markup-compatibility/2006">
        <mc:Choice xmlns:p14="http://schemas.microsoft.com/office/powerpoint/2010/main" Requires="p14">
          <p:contentPart p14:bwMode="auto" r:id="rId26">
            <p14:nvContentPartPr>
              <p14:cNvPr id="1050485" name=""/>
              <p14:cNvContentPartPr/>
              <p14:nvPr/>
            </p14:nvContentPartPr>
            <p14:xfrm>
              <a:off x="8892364" y="4356023"/>
              <a:ext cx="137123" cy="440806"/>
            </p14:xfrm>
          </p:contentPart>
        </mc:Choice>
        <mc:Fallback>
          <p:sp>
            <p:nvSpPr>
              <p:cNvPr id="1050485" name=""/>
              <p:cNvSpPr/>
              <p:nvPr/>
            </p:nvSpPr>
            <p:spPr>
              <a:xfrm>
                <a:off x="8892364" y="4356023"/>
                <a:ext cx="137123" cy="440806"/>
              </a:xfrm>
            </p:spPr>
          </p:sp>
        </mc:Fallback>
      </mc:AlternateContent>
      <mc:AlternateContent xmlns:mc="http://schemas.openxmlformats.org/markup-compatibility/2006">
        <mc:Choice xmlns:p14="http://schemas.microsoft.com/office/powerpoint/2010/main" Requires="p14">
          <p:contentPart p14:bwMode="auto" r:id="rId27">
            <p14:nvContentPartPr>
              <p14:cNvPr id="1050486" name=""/>
              <p14:cNvContentPartPr/>
              <p14:nvPr/>
            </p14:nvContentPartPr>
            <p14:xfrm>
              <a:off x="9048617" y="4428395"/>
              <a:ext cx="182066" cy="353887"/>
            </p14:xfrm>
          </p:contentPart>
        </mc:Choice>
        <mc:Fallback>
          <p:sp>
            <p:nvSpPr>
              <p:cNvPr id="1050486" name=""/>
              <p:cNvSpPr/>
              <p:nvPr/>
            </p:nvSpPr>
            <p:spPr>
              <a:xfrm>
                <a:off x="9048617" y="4428395"/>
                <a:ext cx="182066" cy="353887"/>
              </a:xfrm>
            </p:spPr>
          </p:sp>
        </mc:Fallback>
      </mc:AlternateContent>
      <mc:AlternateContent xmlns:mc="http://schemas.openxmlformats.org/markup-compatibility/2006">
        <mc:Choice xmlns:p14="http://schemas.microsoft.com/office/powerpoint/2010/main" Requires="p14">
          <p:contentPart p14:bwMode="auto" r:id="rId28">
            <p14:nvContentPartPr>
              <p14:cNvPr id="1050487" name=""/>
              <p14:cNvContentPartPr/>
              <p14:nvPr/>
            </p14:nvContentPartPr>
            <p14:xfrm>
              <a:off x="9409383" y="4317719"/>
              <a:ext cx="220294" cy="8610"/>
            </p14:xfrm>
          </p:contentPart>
        </mc:Choice>
        <mc:Fallback>
          <p:sp>
            <p:nvSpPr>
              <p:cNvPr id="1050487" name=""/>
              <p:cNvSpPr/>
              <p:nvPr/>
            </p:nvSpPr>
            <p:spPr>
              <a:xfrm>
                <a:off x="9409383" y="4317719"/>
                <a:ext cx="220294" cy="8610"/>
              </a:xfrm>
            </p:spPr>
          </p:sp>
        </mc:Fallback>
      </mc:AlternateContent>
      <mc:AlternateContent xmlns:mc="http://schemas.openxmlformats.org/markup-compatibility/2006">
        <mc:Choice xmlns:p14="http://schemas.microsoft.com/office/powerpoint/2010/main" Requires="p14">
          <p:contentPart p14:bwMode="auto" r:id="rId29">
            <p14:nvContentPartPr>
              <p14:cNvPr id="1050488" name=""/>
              <p14:cNvContentPartPr/>
              <p14:nvPr/>
            </p14:nvContentPartPr>
            <p14:xfrm>
              <a:off x="9353581" y="4438569"/>
              <a:ext cx="224893" cy="26228"/>
            </p14:xfrm>
          </p:contentPart>
        </mc:Choice>
        <mc:Fallback>
          <p:sp>
            <p:nvSpPr>
              <p:cNvPr id="1050488" name=""/>
              <p:cNvSpPr/>
              <p:nvPr/>
            </p:nvSpPr>
            <p:spPr>
              <a:xfrm>
                <a:off x="9353581" y="4438569"/>
                <a:ext cx="224893" cy="26228"/>
              </a:xfrm>
            </p:spPr>
          </p:sp>
        </mc:Fallback>
      </mc:AlternateContent>
      <mc:AlternateContent xmlns:mc="http://schemas.openxmlformats.org/markup-compatibility/2006">
        <mc:Choice xmlns:p14="http://schemas.microsoft.com/office/powerpoint/2010/main" Requires="p14">
          <p:contentPart p14:bwMode="auto" r:id="rId30">
            <p14:nvContentPartPr>
              <p14:cNvPr id="1050489" name=""/>
              <p14:cNvContentPartPr/>
              <p14:nvPr/>
            </p14:nvContentPartPr>
            <p14:xfrm>
              <a:off x="9817251" y="4333723"/>
              <a:ext cx="195992" cy="194989"/>
            </p14:xfrm>
          </p:contentPart>
        </mc:Choice>
        <mc:Fallback>
          <p:sp>
            <p:nvSpPr>
              <p:cNvPr id="1050489" name=""/>
              <p:cNvSpPr/>
              <p:nvPr/>
            </p:nvSpPr>
            <p:spPr>
              <a:xfrm>
                <a:off x="9817251" y="4333723"/>
                <a:ext cx="195992" cy="194989"/>
              </a:xfrm>
            </p:spPr>
          </p:sp>
        </mc:Fallback>
      </mc:AlternateContent>
      <mc:AlternateContent xmlns:mc="http://schemas.openxmlformats.org/markup-compatibility/2006">
        <mc:Choice xmlns:p14="http://schemas.microsoft.com/office/powerpoint/2010/main" Requires="p14">
          <p:contentPart p14:bwMode="auto" r:id="rId31">
            <p14:nvContentPartPr>
              <p14:cNvPr id="1050490" name=""/>
              <p14:cNvContentPartPr/>
              <p14:nvPr/>
            </p14:nvContentPartPr>
            <p14:xfrm>
              <a:off x="9775370" y="4204590"/>
              <a:ext cx="299303" cy="26426"/>
            </p14:xfrm>
          </p:contentPart>
        </mc:Choice>
        <mc:Fallback>
          <p:sp>
            <p:nvSpPr>
              <p:cNvPr id="1050490" name=""/>
              <p:cNvSpPr/>
              <p:nvPr/>
            </p:nvSpPr>
            <p:spPr>
              <a:xfrm>
                <a:off x="9775370" y="4204590"/>
                <a:ext cx="299303" cy="26426"/>
              </a:xfrm>
            </p:spPr>
          </p:sp>
        </mc:Fallback>
      </mc:AlternateContent>
      <mc:AlternateContent xmlns:mc="http://schemas.openxmlformats.org/markup-compatibility/2006">
        <mc:Choice xmlns:p14="http://schemas.microsoft.com/office/powerpoint/2010/main" Requires="p14">
          <p:contentPart p14:bwMode="auto" r:id="rId32">
            <p14:nvContentPartPr>
              <p14:cNvPr id="1050491" name=""/>
              <p14:cNvContentPartPr/>
              <p14:nvPr/>
            </p14:nvContentPartPr>
            <p14:xfrm>
              <a:off x="9980712" y="4117887"/>
              <a:ext cx="236007" cy="214120"/>
            </p14:xfrm>
          </p:contentPart>
        </mc:Choice>
        <mc:Fallback>
          <p:sp>
            <p:nvSpPr>
              <p:cNvPr id="1050491" name=""/>
              <p:cNvSpPr/>
              <p:nvPr/>
            </p:nvSpPr>
            <p:spPr>
              <a:xfrm>
                <a:off x="9980712" y="4117887"/>
                <a:ext cx="236007" cy="214120"/>
              </a:xfrm>
            </p:spPr>
          </p:sp>
        </mc:Fallback>
      </mc:AlternateContent>
      <mc:AlternateContent xmlns:mc="http://schemas.openxmlformats.org/markup-compatibility/2006">
        <mc:Choice xmlns:p14="http://schemas.microsoft.com/office/powerpoint/2010/main" Requires="p14">
          <p:contentPart p14:bwMode="auto" r:id="rId33">
            <p14:nvContentPartPr>
              <p14:cNvPr id="1050492" name=""/>
              <p14:cNvContentPartPr/>
              <p14:nvPr/>
            </p14:nvContentPartPr>
            <p14:xfrm>
              <a:off x="8241128" y="4984410"/>
              <a:ext cx="332774" cy="323672"/>
            </p14:xfrm>
          </p:contentPart>
        </mc:Choice>
        <mc:Fallback>
          <p:sp>
            <p:nvSpPr>
              <p:cNvPr id="1050492" name=""/>
              <p:cNvSpPr/>
              <p:nvPr/>
            </p:nvSpPr>
            <p:spPr>
              <a:xfrm>
                <a:off x="8241128" y="4984410"/>
                <a:ext cx="332774" cy="323672"/>
              </a:xfrm>
            </p:spPr>
          </p:sp>
        </mc:Fallback>
      </mc:AlternateContent>
      <mc:AlternateContent xmlns:mc="http://schemas.openxmlformats.org/markup-compatibility/2006">
        <mc:Choice xmlns:p14="http://schemas.microsoft.com/office/powerpoint/2010/main" Requires="p14">
          <p:contentPart p14:bwMode="auto" r:id="rId34">
            <p14:nvContentPartPr>
              <p14:cNvPr id="1050493" name=""/>
              <p14:cNvContentPartPr/>
              <p14:nvPr/>
            </p14:nvContentPartPr>
            <p14:xfrm>
              <a:off x="8306050" y="4872084"/>
              <a:ext cx="254159" cy="17810"/>
            </p14:xfrm>
          </p:contentPart>
        </mc:Choice>
        <mc:Fallback>
          <p:sp>
            <p:nvSpPr>
              <p:cNvPr id="1050493" name=""/>
              <p:cNvSpPr/>
              <p:nvPr/>
            </p:nvSpPr>
            <p:spPr>
              <a:xfrm>
                <a:off x="8306050" y="4872084"/>
                <a:ext cx="254159" cy="17810"/>
              </a:xfrm>
            </p:spPr>
          </p:sp>
        </mc:Fallback>
      </mc:AlternateContent>
      <mc:AlternateContent xmlns:mc="http://schemas.openxmlformats.org/markup-compatibility/2006">
        <mc:Choice xmlns:p14="http://schemas.microsoft.com/office/powerpoint/2010/main" Requires="p14">
          <p:contentPart p14:bwMode="auto" r:id="rId35">
            <p14:nvContentPartPr>
              <p14:cNvPr id="1050494" name=""/>
              <p14:cNvContentPartPr/>
              <p14:nvPr/>
            </p14:nvContentPartPr>
            <p14:xfrm>
              <a:off x="8423491" y="4785502"/>
              <a:ext cx="202720" cy="185832"/>
            </p14:xfrm>
          </p:contentPart>
        </mc:Choice>
        <mc:Fallback>
          <p:sp>
            <p:nvSpPr>
              <p:cNvPr id="1050494" name=""/>
              <p:cNvSpPr/>
              <p:nvPr/>
            </p:nvSpPr>
            <p:spPr>
              <a:xfrm>
                <a:off x="8423491" y="4785502"/>
                <a:ext cx="202720" cy="185832"/>
              </a:xfrm>
            </p:spPr>
          </p:sp>
        </mc:Fallback>
      </mc:AlternateContent>
      <mc:AlternateContent xmlns:mc="http://schemas.openxmlformats.org/markup-compatibility/2006">
        <mc:Choice xmlns:p14="http://schemas.microsoft.com/office/powerpoint/2010/main" Requires="p14">
          <p:contentPart p14:bwMode="auto" r:id="rId36">
            <p14:nvContentPartPr>
              <p14:cNvPr id="1050495" name=""/>
              <p14:cNvContentPartPr/>
              <p14:nvPr/>
            </p14:nvContentPartPr>
            <p14:xfrm>
              <a:off x="8639200" y="5195197"/>
              <a:ext cx="210711" cy="270317"/>
            </p14:xfrm>
          </p:contentPart>
        </mc:Choice>
        <mc:Fallback>
          <p:sp>
            <p:nvSpPr>
              <p:cNvPr id="1050495" name=""/>
              <p:cNvSpPr/>
              <p:nvPr/>
            </p:nvSpPr>
            <p:spPr>
              <a:xfrm>
                <a:off x="8639200" y="5195197"/>
                <a:ext cx="210711" cy="270317"/>
              </a:xfrm>
            </p:spPr>
          </p:sp>
        </mc:Fallback>
      </mc:AlternateContent>
      <mc:AlternateContent xmlns:mc="http://schemas.openxmlformats.org/markup-compatibility/2006">
        <mc:Choice xmlns:p14="http://schemas.microsoft.com/office/powerpoint/2010/main" Requires="p14">
          <p:contentPart p14:bwMode="auto" r:id="rId37">
            <p14:nvContentPartPr>
              <p14:cNvPr id="1050496" name=""/>
              <p14:cNvContentPartPr/>
              <p14:nvPr/>
            </p14:nvContentPartPr>
            <p14:xfrm>
              <a:off x="8979340" y="5218895"/>
              <a:ext cx="196647" cy="19478"/>
            </p14:xfrm>
          </p:contentPart>
        </mc:Choice>
        <mc:Fallback>
          <p:sp>
            <p:nvSpPr>
              <p:cNvPr id="1050496" name=""/>
              <p:cNvSpPr/>
              <p:nvPr/>
            </p:nvSpPr>
            <p:spPr>
              <a:xfrm>
                <a:off x="8979340" y="5218895"/>
                <a:ext cx="196647" cy="19478"/>
              </a:xfrm>
            </p:spPr>
          </p:sp>
        </mc:Fallback>
      </mc:AlternateContent>
      <mc:AlternateContent xmlns:mc="http://schemas.openxmlformats.org/markup-compatibility/2006">
        <mc:Choice xmlns:p14="http://schemas.microsoft.com/office/powerpoint/2010/main" Requires="p14">
          <p:contentPart p14:bwMode="auto" r:id="rId38">
            <p14:nvContentPartPr>
              <p14:cNvPr id="1050497" name=""/>
              <p14:cNvContentPartPr/>
              <p14:nvPr/>
            </p14:nvContentPartPr>
            <p14:xfrm>
              <a:off x="8979340" y="5383690"/>
              <a:ext cx="239653" cy="7899"/>
            </p14:xfrm>
          </p:contentPart>
        </mc:Choice>
        <mc:Fallback>
          <p:sp>
            <p:nvSpPr>
              <p:cNvPr id="1050497" name=""/>
              <p:cNvSpPr/>
              <p:nvPr/>
            </p:nvSpPr>
            <p:spPr>
              <a:xfrm>
                <a:off x="8979340" y="5383690"/>
                <a:ext cx="239653" cy="7899"/>
              </a:xfrm>
            </p:spPr>
          </p:sp>
        </mc:Fallback>
      </mc:AlternateContent>
      <mc:AlternateContent xmlns:mc="http://schemas.openxmlformats.org/markup-compatibility/2006">
        <mc:Choice xmlns:p14="http://schemas.microsoft.com/office/powerpoint/2010/main" Requires="p14">
          <p:contentPart p14:bwMode="auto" r:id="rId39">
            <p14:nvContentPartPr>
              <p14:cNvPr id="1050498" name=""/>
              <p14:cNvContentPartPr/>
              <p14:nvPr/>
            </p14:nvContentPartPr>
            <p14:xfrm>
              <a:off x="9396200" y="5165235"/>
              <a:ext cx="259343" cy="295600"/>
            </p14:xfrm>
          </p:contentPart>
        </mc:Choice>
        <mc:Fallback>
          <p:sp>
            <p:nvSpPr>
              <p:cNvPr id="1050498" name=""/>
              <p:cNvSpPr/>
              <p:nvPr/>
            </p:nvSpPr>
            <p:spPr>
              <a:xfrm>
                <a:off x="9396200" y="5165235"/>
                <a:ext cx="259343" cy="295600"/>
              </a:xfrm>
            </p:spPr>
          </p:sp>
        </mc:Fallback>
      </mc:AlternateContent>
      <mc:AlternateContent xmlns:mc="http://schemas.openxmlformats.org/markup-compatibility/2006">
        <mc:Choice xmlns:p14="http://schemas.microsoft.com/office/powerpoint/2010/main" Requires="p14">
          <p:contentPart p14:bwMode="auto" r:id="rId40">
            <p14:nvContentPartPr>
              <p14:cNvPr id="1050499" name=""/>
              <p14:cNvContentPartPr/>
              <p14:nvPr/>
            </p14:nvContentPartPr>
            <p14:xfrm>
              <a:off x="9759500" y="5426324"/>
              <a:ext cx="94754" cy="134965"/>
            </p14:xfrm>
          </p:contentPart>
        </mc:Choice>
        <mc:Fallback>
          <p:sp>
            <p:nvSpPr>
              <p:cNvPr id="1050499" name=""/>
              <p:cNvSpPr/>
              <p:nvPr/>
            </p:nvSpPr>
            <p:spPr>
              <a:xfrm>
                <a:off x="9759500" y="5426324"/>
                <a:ext cx="94754" cy="134965"/>
              </a:xfrm>
            </p:spPr>
          </p:sp>
        </mc:Fallback>
      </mc:AlternateContent>
      <mc:AlternateContent xmlns:mc="http://schemas.openxmlformats.org/markup-compatibility/2006">
        <mc:Choice xmlns:p14="http://schemas.microsoft.com/office/powerpoint/2010/main" Requires="p14">
          <p:contentPart p14:bwMode="auto" r:id="rId41">
            <p14:nvContentPartPr>
              <p14:cNvPr id="1050500" name=""/>
              <p14:cNvContentPartPr/>
              <p14:nvPr/>
            </p14:nvContentPartPr>
            <p14:xfrm>
              <a:off x="9424677" y="5036582"/>
              <a:ext cx="316381" cy="25499"/>
            </p14:xfrm>
          </p:contentPart>
        </mc:Choice>
        <mc:Fallback>
          <p:sp>
            <p:nvSpPr>
              <p:cNvPr id="1050500" name=""/>
              <p:cNvSpPr/>
              <p:nvPr/>
            </p:nvSpPr>
            <p:spPr>
              <a:xfrm>
                <a:off x="9424677" y="5036582"/>
                <a:ext cx="316381" cy="25499"/>
              </a:xfrm>
            </p:spPr>
          </p:sp>
        </mc:Fallback>
      </mc:AlternateContent>
      <mc:AlternateContent xmlns:mc="http://schemas.openxmlformats.org/markup-compatibility/2006">
        <mc:Choice xmlns:p14="http://schemas.microsoft.com/office/powerpoint/2010/main" Requires="p14">
          <p:contentPart p14:bwMode="auto" r:id="rId42">
            <p14:nvContentPartPr>
              <p14:cNvPr id="1050501" name=""/>
              <p14:cNvContentPartPr/>
              <p14:nvPr/>
            </p14:nvContentPartPr>
            <p14:xfrm>
              <a:off x="9586919" y="4941268"/>
              <a:ext cx="228000" cy="208443"/>
            </p14:xfrm>
          </p:contentPart>
        </mc:Choice>
        <mc:Fallback>
          <p:sp>
            <p:nvSpPr>
              <p:cNvPr id="1050501" name=""/>
              <p:cNvSpPr/>
              <p:nvPr/>
            </p:nvSpPr>
            <p:spPr>
              <a:xfrm>
                <a:off x="9586919" y="4941268"/>
                <a:ext cx="228000" cy="208443"/>
              </a:xfrm>
            </p:spPr>
          </p:sp>
        </mc:Fallback>
      </mc:AlternateContent>
      <mc:AlternateContent xmlns:mc="http://schemas.openxmlformats.org/markup-compatibility/2006">
        <mc:Choice xmlns:p14="http://schemas.microsoft.com/office/powerpoint/2010/main" Requires="p14">
          <p:contentPart p14:bwMode="auto" r:id="rId43">
            <p14:nvContentPartPr>
              <p14:cNvPr id="1050502" name=""/>
              <p14:cNvContentPartPr/>
              <p14:nvPr/>
            </p14:nvContentPartPr>
            <p14:xfrm>
              <a:off x="9937954" y="5253636"/>
              <a:ext cx="266661" cy="65387"/>
            </p14:xfrm>
          </p:contentPart>
        </mc:Choice>
        <mc:Fallback>
          <p:sp>
            <p:nvSpPr>
              <p:cNvPr id="1050502" name=""/>
              <p:cNvSpPr/>
              <p:nvPr/>
            </p:nvSpPr>
            <p:spPr>
              <a:xfrm>
                <a:off x="9937954" y="5253636"/>
                <a:ext cx="266661" cy="65387"/>
              </a:xfrm>
            </p:spPr>
          </p:sp>
        </mc:Fallback>
      </mc:AlternateContent>
      <mc:AlternateContent xmlns:mc="http://schemas.openxmlformats.org/markup-compatibility/2006">
        <mc:Choice xmlns:p14="http://schemas.microsoft.com/office/powerpoint/2010/main" Requires="p14">
          <p:contentPart p14:bwMode="auto" r:id="rId44">
            <p14:nvContentPartPr>
              <p14:cNvPr id="1050503" name=""/>
              <p14:cNvContentPartPr/>
              <p14:nvPr/>
            </p14:nvContentPartPr>
            <p14:xfrm>
              <a:off x="9989157" y="5400615"/>
              <a:ext cx="239654" cy="12636"/>
            </p14:xfrm>
          </p:contentPart>
        </mc:Choice>
        <mc:Fallback>
          <p:sp>
            <p:nvSpPr>
              <p:cNvPr id="1050503" name=""/>
              <p:cNvSpPr/>
              <p:nvPr/>
            </p:nvSpPr>
            <p:spPr>
              <a:xfrm>
                <a:off x="9989157" y="5400615"/>
                <a:ext cx="239654" cy="12636"/>
              </a:xfrm>
            </p:spPr>
          </p:sp>
        </mc:Fallback>
      </mc:AlternateContent>
      <mc:AlternateContent xmlns:mc="http://schemas.openxmlformats.org/markup-compatibility/2006">
        <mc:Choice xmlns:p14="http://schemas.microsoft.com/office/powerpoint/2010/main" Requires="p14">
          <p:contentPart p14:bwMode="auto" r:id="rId45">
            <p14:nvContentPartPr>
              <p14:cNvPr id="1050504" name=""/>
              <p14:cNvContentPartPr/>
              <p14:nvPr/>
            </p14:nvContentPartPr>
            <p14:xfrm>
              <a:off x="10326196" y="5234621"/>
              <a:ext cx="254439" cy="174654"/>
            </p14:xfrm>
          </p:contentPart>
        </mc:Choice>
        <mc:Fallback>
          <p:sp>
            <p:nvSpPr>
              <p:cNvPr id="1050504" name=""/>
              <p:cNvSpPr/>
              <p:nvPr/>
            </p:nvSpPr>
            <p:spPr>
              <a:xfrm>
                <a:off x="10326196" y="5234621"/>
                <a:ext cx="254439" cy="174654"/>
              </a:xfrm>
            </p:spPr>
          </p:sp>
        </mc:Fallback>
      </mc:AlternateContent>
      <mc:AlternateContent xmlns:mc="http://schemas.openxmlformats.org/markup-compatibility/2006">
        <mc:Choice xmlns:p14="http://schemas.microsoft.com/office/powerpoint/2010/main" Requires="p14">
          <p:contentPart p14:bwMode="auto" r:id="rId46">
            <p14:nvContentPartPr>
              <p14:cNvPr id="1050505" name=""/>
              <p14:cNvContentPartPr/>
              <p14:nvPr/>
            </p14:nvContentPartPr>
            <p14:xfrm>
              <a:off x="10605183" y="5426448"/>
              <a:ext cx="119970" cy="73776"/>
            </p14:xfrm>
          </p:contentPart>
        </mc:Choice>
        <mc:Fallback>
          <p:sp>
            <p:nvSpPr>
              <p:cNvPr id="1050505" name=""/>
              <p:cNvSpPr/>
              <p:nvPr/>
            </p:nvSpPr>
            <p:spPr>
              <a:xfrm>
                <a:off x="10605183" y="5426448"/>
                <a:ext cx="119970" cy="73776"/>
              </a:xfrm>
            </p:spPr>
          </p:sp>
        </mc:Fallback>
      </mc:AlternateContent>
      <mc:AlternateContent xmlns:mc="http://schemas.openxmlformats.org/markup-compatibility/2006">
        <mc:Choice xmlns:p14="http://schemas.microsoft.com/office/powerpoint/2010/main" Requires="p14">
          <p:contentPart p14:bwMode="auto" r:id="rId47">
            <p14:nvContentPartPr>
              <p14:cNvPr id="1050506" name=""/>
              <p14:cNvContentPartPr/>
              <p14:nvPr/>
            </p14:nvContentPartPr>
            <p14:xfrm>
              <a:off x="10835863" y="5192671"/>
              <a:ext cx="147949" cy="245683"/>
            </p14:xfrm>
          </p:contentPart>
        </mc:Choice>
        <mc:Fallback>
          <p:sp>
            <p:nvSpPr>
              <p:cNvPr id="1050506" name=""/>
              <p:cNvSpPr/>
              <p:nvPr/>
            </p:nvSpPr>
            <p:spPr>
              <a:xfrm>
                <a:off x="10835863" y="5192671"/>
                <a:ext cx="147949" cy="245683"/>
              </a:xfrm>
            </p:spPr>
          </p:sp>
        </mc:Fallback>
      </mc:AlternateContent>
      <mc:AlternateContent xmlns:mc="http://schemas.openxmlformats.org/markup-compatibility/2006">
        <mc:Choice xmlns:p14="http://schemas.microsoft.com/office/powerpoint/2010/main" Requires="p14">
          <p:contentPart p14:bwMode="auto" r:id="rId48">
            <p14:nvContentPartPr>
              <p14:cNvPr id="1050507" name=""/>
              <p14:cNvContentPartPr/>
              <p14:nvPr/>
            </p14:nvContentPartPr>
            <p14:xfrm>
              <a:off x="10981162" y="5383690"/>
              <a:ext cx="154532" cy="174527"/>
            </p14:xfrm>
          </p:contentPart>
        </mc:Choice>
        <mc:Fallback>
          <p:sp>
            <p:nvSpPr>
              <p:cNvPr id="1050507" name=""/>
              <p:cNvSpPr/>
              <p:nvPr/>
            </p:nvSpPr>
            <p:spPr>
              <a:xfrm>
                <a:off x="10981162" y="5383690"/>
                <a:ext cx="154532" cy="174527"/>
              </a:xfrm>
            </p:spPr>
          </p:sp>
        </mc:Fallback>
      </mc:AlternateContent>
      <mc:AlternateContent xmlns:mc="http://schemas.openxmlformats.org/markup-compatibility/2006">
        <mc:Choice xmlns:p14="http://schemas.microsoft.com/office/powerpoint/2010/main" Requires="p14">
          <p:contentPart p14:bwMode="auto" r:id="rId49">
            <p14:nvContentPartPr>
              <p14:cNvPr id="1050508" name=""/>
              <p14:cNvContentPartPr/>
              <p14:nvPr/>
            </p14:nvContentPartPr>
            <p14:xfrm>
              <a:off x="10981556" y="5400615"/>
              <a:ext cx="205931" cy="201856"/>
            </p14:xfrm>
          </p:contentPart>
        </mc:Choice>
        <mc:Fallback>
          <p:sp>
            <p:nvSpPr>
              <p:cNvPr id="1050508" name=""/>
              <p:cNvSpPr/>
              <p:nvPr/>
            </p:nvSpPr>
            <p:spPr>
              <a:xfrm>
                <a:off x="10981556" y="5400615"/>
                <a:ext cx="205931" cy="201856"/>
              </a:xfrm>
            </p:spPr>
          </p:sp>
        </mc:Fallback>
      </mc:AlternateContent>
      <mc:AlternateContent xmlns:mc="http://schemas.openxmlformats.org/markup-compatibility/2006">
        <mc:Choice xmlns:p14="http://schemas.microsoft.com/office/powerpoint/2010/main" Requires="p14">
          <p:contentPart p14:bwMode="auto" r:id="rId50">
            <p14:nvContentPartPr>
              <p14:cNvPr id="1050509" name=""/>
              <p14:cNvContentPartPr/>
              <p14:nvPr/>
            </p14:nvContentPartPr>
            <p14:xfrm>
              <a:off x="10759322" y="5097155"/>
              <a:ext cx="316195" cy="17816"/>
            </p14:xfrm>
          </p:contentPart>
        </mc:Choice>
        <mc:Fallback>
          <p:sp>
            <p:nvSpPr>
              <p:cNvPr id="1050509" name=""/>
              <p:cNvSpPr/>
              <p:nvPr/>
            </p:nvSpPr>
            <p:spPr>
              <a:xfrm>
                <a:off x="10759322" y="5097155"/>
                <a:ext cx="316195" cy="17816"/>
              </a:xfrm>
            </p:spPr>
          </p:sp>
        </mc:Fallback>
      </mc:AlternateContent>
      <mc:AlternateContent xmlns:mc="http://schemas.openxmlformats.org/markup-compatibility/2006">
        <mc:Choice xmlns:p14="http://schemas.microsoft.com/office/powerpoint/2010/main" Requires="p14">
          <p:contentPart p14:bwMode="auto" r:id="rId51">
            <p14:nvContentPartPr>
              <p14:cNvPr id="1050510" name=""/>
              <p14:cNvContentPartPr/>
              <p14:nvPr/>
            </p14:nvContentPartPr>
            <p14:xfrm>
              <a:off x="10990002" y="4984619"/>
              <a:ext cx="148306" cy="138812"/>
            </p14:xfrm>
          </p:contentPart>
        </mc:Choice>
        <mc:Fallback>
          <p:sp>
            <p:nvSpPr>
              <p:cNvPr id="1050510" name=""/>
              <p:cNvSpPr/>
              <p:nvPr/>
            </p:nvSpPr>
            <p:spPr>
              <a:xfrm>
                <a:off x="10990002" y="4984619"/>
                <a:ext cx="148306" cy="138812"/>
              </a:xfrm>
            </p:spPr>
          </p:sp>
        </mc:Fallback>
      </mc:AlternateContent>
      <mc:AlternateContent xmlns:mc="http://schemas.openxmlformats.org/markup-compatibility/2006">
        <mc:Choice xmlns:p14="http://schemas.microsoft.com/office/powerpoint/2010/main" Requires="p14">
          <p:contentPart p14:bwMode="auto" r:id="rId52">
            <p14:nvContentPartPr>
              <p14:cNvPr id="1050511" name=""/>
              <p14:cNvContentPartPr/>
              <p14:nvPr/>
            </p14:nvContentPartPr>
            <p14:xfrm>
              <a:off x="7952628" y="3931417"/>
              <a:ext cx="3157199" cy="1729145"/>
            </p14:xfrm>
          </p:contentPart>
        </mc:Choice>
        <mc:Fallback>
          <p:sp>
            <p:nvSpPr>
              <p:cNvPr id="1050511" name=""/>
              <p:cNvSpPr/>
              <p:nvPr/>
            </p:nvSpPr>
            <p:spPr>
              <a:xfrm>
                <a:off x="7952628" y="3931417"/>
                <a:ext cx="3157199" cy="1729145"/>
              </a:xfrm>
            </p:spPr>
          </p:sp>
        </mc:Fallback>
      </mc:AlternateContent>
      <mc:AlternateContent xmlns:mc="http://schemas.openxmlformats.org/markup-compatibility/2006">
        <mc:Choice xmlns:p14="http://schemas.microsoft.com/office/powerpoint/2010/main" Requires="p14">
          <p:contentPart p14:bwMode="auto" r:id="rId53">
            <p14:nvContentPartPr>
              <p14:cNvPr id="1050512" name=""/>
              <p14:cNvContentPartPr/>
              <p14:nvPr/>
            </p14:nvContentPartPr>
            <p14:xfrm>
              <a:off x="496458" y="4647013"/>
              <a:ext cx="166795" cy="448494"/>
            </p14:xfrm>
          </p:contentPart>
        </mc:Choice>
        <mc:Fallback>
          <p:sp>
            <p:nvSpPr>
              <p:cNvPr id="1050512" name=""/>
              <p:cNvSpPr/>
              <p:nvPr/>
            </p:nvSpPr>
            <p:spPr>
              <a:xfrm>
                <a:off x="496458" y="4647013"/>
                <a:ext cx="166795" cy="448494"/>
              </a:xfrm>
            </p:spPr>
          </p:sp>
        </mc:Fallback>
      </mc:AlternateContent>
      <mc:AlternateContent xmlns:mc="http://schemas.openxmlformats.org/markup-compatibility/2006">
        <mc:Choice xmlns:p14="http://schemas.microsoft.com/office/powerpoint/2010/main" Requires="p14">
          <p:contentPart p14:bwMode="auto" r:id="rId54">
            <p14:nvContentPartPr>
              <p14:cNvPr id="1050514" name=""/>
              <p14:cNvContentPartPr/>
              <p14:nvPr/>
            </p14:nvContentPartPr>
            <p14:xfrm>
              <a:off x="9450219" y="2272185"/>
              <a:ext cx="93943" cy="178405"/>
            </p14:xfrm>
          </p:contentPart>
        </mc:Choice>
        <mc:Fallback>
          <p:sp>
            <p:nvSpPr>
              <p:cNvPr id="1050514" name=""/>
              <p:cNvSpPr/>
              <p:nvPr/>
            </p:nvSpPr>
            <p:spPr>
              <a:xfrm>
                <a:off x="9450219" y="2272185"/>
                <a:ext cx="93943" cy="178405"/>
              </a:xfrm>
            </p:spPr>
          </p:sp>
        </mc:Fallback>
      </mc:AlternateContent>
      <mc:AlternateContent xmlns:mc="http://schemas.openxmlformats.org/markup-compatibility/2006">
        <mc:Choice xmlns:p14="http://schemas.microsoft.com/office/powerpoint/2010/main" Requires="p14">
          <p:contentPart p14:bwMode="auto" r:id="rId55">
            <p14:nvContentPartPr>
              <p14:cNvPr id="1050515" name=""/>
              <p14:cNvContentPartPr/>
              <p14:nvPr/>
            </p14:nvContentPartPr>
            <p14:xfrm>
              <a:off x="9424335" y="2333055"/>
              <a:ext cx="92496" cy="102002"/>
            </p14:xfrm>
          </p:contentPart>
        </mc:Choice>
        <mc:Fallback>
          <p:sp>
            <p:nvSpPr>
              <p:cNvPr id="1050515" name=""/>
              <p:cNvSpPr/>
              <p:nvPr/>
            </p:nvSpPr>
            <p:spPr>
              <a:xfrm>
                <a:off x="9424335" y="2333055"/>
                <a:ext cx="92496" cy="102002"/>
              </a:xfrm>
            </p:spPr>
          </p:sp>
        </mc:Fallback>
      </mc:AlternateContent>
      <mc:AlternateContent xmlns:mc="http://schemas.openxmlformats.org/markup-compatibility/2006">
        <mc:Choice xmlns:p14="http://schemas.microsoft.com/office/powerpoint/2010/main" Requires="p14">
          <p:contentPart p14:bwMode="auto" r:id="rId56">
            <p14:nvContentPartPr>
              <p14:cNvPr id="1050516" name=""/>
              <p14:cNvContentPartPr/>
              <p14:nvPr/>
            </p14:nvContentPartPr>
            <p14:xfrm>
              <a:off x="9292129" y="1970809"/>
              <a:ext cx="237443" cy="284450"/>
            </p14:xfrm>
          </p:contentPart>
        </mc:Choice>
        <mc:Fallback>
          <p:sp>
            <p:nvSpPr>
              <p:cNvPr id="1050516" name=""/>
              <p:cNvSpPr/>
              <p:nvPr/>
            </p:nvSpPr>
            <p:spPr>
              <a:xfrm>
                <a:off x="9292129" y="1970809"/>
                <a:ext cx="237443" cy="284450"/>
              </a:xfrm>
            </p:spPr>
          </p:sp>
        </mc:Fallback>
      </mc:AlternateContent>
      <mc:AlternateContent xmlns:mc="http://schemas.openxmlformats.org/markup-compatibility/2006">
        <mc:Choice xmlns:p14="http://schemas.microsoft.com/office/powerpoint/2010/main" Requires="p14">
          <p:contentPart p14:bwMode="auto" r:id="rId57">
            <p14:nvContentPartPr>
              <p14:cNvPr id="1050517" name=""/>
              <p14:cNvContentPartPr/>
              <p14:nvPr/>
            </p14:nvContentPartPr>
            <p14:xfrm>
              <a:off x="708597" y="4943037"/>
              <a:ext cx="204843" cy="226047"/>
            </p14:xfrm>
          </p:contentPart>
        </mc:Choice>
        <mc:Fallback>
          <p:sp>
            <p:nvSpPr>
              <p:cNvPr id="1050517" name=""/>
              <p:cNvSpPr/>
              <p:nvPr/>
            </p:nvSpPr>
            <p:spPr>
              <a:xfrm>
                <a:off x="708597" y="4943037"/>
                <a:ext cx="204843" cy="226047"/>
              </a:xfrm>
            </p:spPr>
          </p:sp>
        </mc:Fallback>
      </mc:AlternateContent>
      <mc:AlternateContent xmlns:mc="http://schemas.openxmlformats.org/markup-compatibility/2006">
        <mc:Choice xmlns:p14="http://schemas.microsoft.com/office/powerpoint/2010/main" Requires="p14">
          <p:contentPart p14:bwMode="auto" r:id="rId58">
            <p14:nvContentPartPr>
              <p14:cNvPr id="1050518" name=""/>
              <p14:cNvContentPartPr/>
              <p14:nvPr/>
            </p14:nvContentPartPr>
            <p14:xfrm>
              <a:off x="1175413" y="5019657"/>
              <a:ext cx="126631" cy="405696"/>
            </p14:xfrm>
          </p:contentPart>
        </mc:Choice>
        <mc:Fallback>
          <p:sp>
            <p:nvSpPr>
              <p:cNvPr id="1050518" name=""/>
              <p:cNvSpPr/>
              <p:nvPr/>
            </p:nvSpPr>
            <p:spPr>
              <a:xfrm>
                <a:off x="1175413" y="5019657"/>
                <a:ext cx="126631" cy="405696"/>
              </a:xfrm>
            </p:spPr>
          </p:sp>
        </mc:Fallback>
      </mc:AlternateContent>
      <mc:AlternateContent xmlns:mc="http://schemas.openxmlformats.org/markup-compatibility/2006">
        <mc:Choice xmlns:p14="http://schemas.microsoft.com/office/powerpoint/2010/main" Requires="p14">
          <p:contentPart p14:bwMode="auto" r:id="rId59">
            <p14:nvContentPartPr>
              <p14:cNvPr id="1050519" name=""/>
              <p14:cNvContentPartPr/>
              <p14:nvPr/>
            </p14:nvContentPartPr>
            <p14:xfrm>
              <a:off x="1374494" y="4744057"/>
              <a:ext cx="713484" cy="437786"/>
            </p14:xfrm>
          </p:contentPart>
        </mc:Choice>
        <mc:Fallback>
          <p:sp>
            <p:nvSpPr>
              <p:cNvPr id="1050519" name=""/>
              <p:cNvSpPr/>
              <p:nvPr/>
            </p:nvSpPr>
            <p:spPr>
              <a:xfrm>
                <a:off x="1374494" y="4744057"/>
                <a:ext cx="713484" cy="437786"/>
              </a:xfrm>
            </p:spPr>
          </p:sp>
        </mc:Fallback>
      </mc:AlternateContent>
      <mc:AlternateContent xmlns:mc="http://schemas.openxmlformats.org/markup-compatibility/2006">
        <mc:Choice xmlns:p14="http://schemas.microsoft.com/office/powerpoint/2010/main" Requires="p14">
          <p:contentPart p14:bwMode="auto" r:id="rId60">
            <p14:nvContentPartPr>
              <p14:cNvPr id="1050520" name=""/>
              <p14:cNvContentPartPr/>
              <p14:nvPr/>
            </p14:nvContentPartPr>
            <p14:xfrm>
              <a:off x="1645667" y="4829029"/>
              <a:ext cx="1538" cy="37670"/>
            </p14:xfrm>
          </p:contentPart>
        </mc:Choice>
        <mc:Fallback>
          <p:sp>
            <p:nvSpPr>
              <p:cNvPr id="1050520" name=""/>
              <p:cNvSpPr/>
              <p:nvPr/>
            </p:nvSpPr>
            <p:spPr>
              <a:xfrm>
                <a:off x="1645667" y="4829029"/>
                <a:ext cx="1538" cy="37670"/>
              </a:xfrm>
            </p:spPr>
          </p:sp>
        </mc:Fallback>
      </mc:AlternateContent>
      <mc:AlternateContent xmlns:mc="http://schemas.openxmlformats.org/markup-compatibility/2006">
        <mc:Choice xmlns:p14="http://schemas.microsoft.com/office/powerpoint/2010/main" Requires="p14">
          <p:contentPart p14:bwMode="auto" r:id="rId61">
            <p14:nvContentPartPr>
              <p14:cNvPr id="1050521" name=""/>
              <p14:cNvContentPartPr/>
              <p14:nvPr/>
            </p14:nvContentPartPr>
            <p14:xfrm>
              <a:off x="612050" y="5236273"/>
              <a:ext cx="1325603" cy="34288"/>
            </p14:xfrm>
          </p:contentPart>
        </mc:Choice>
        <mc:Fallback>
          <p:sp>
            <p:nvSpPr>
              <p:cNvPr id="1050521" name=""/>
              <p:cNvSpPr/>
              <p:nvPr/>
            </p:nvSpPr>
            <p:spPr>
              <a:xfrm>
                <a:off x="612050" y="5236273"/>
                <a:ext cx="1325603" cy="34288"/>
              </a:xfrm>
            </p:spPr>
          </p:sp>
        </mc:Fallback>
      </mc:AlternateContent>
      <mc:AlternateContent xmlns:mc="http://schemas.openxmlformats.org/markup-compatibility/2006">
        <mc:Choice xmlns:p14="http://schemas.microsoft.com/office/powerpoint/2010/main" Requires="p14">
          <p:contentPart p14:bwMode="auto" r:id="rId62">
            <p14:nvContentPartPr>
              <p14:cNvPr id="1050522" name=""/>
              <p14:cNvContentPartPr/>
              <p14:nvPr/>
            </p14:nvContentPartPr>
            <p14:xfrm>
              <a:off x="2743102" y="4984619"/>
              <a:ext cx="307748" cy="214613"/>
            </p14:xfrm>
          </p:contentPart>
        </mc:Choice>
        <mc:Fallback>
          <p:sp>
            <p:nvSpPr>
              <p:cNvPr id="1050522" name=""/>
              <p:cNvSpPr/>
              <p:nvPr/>
            </p:nvSpPr>
            <p:spPr>
              <a:xfrm>
                <a:off x="2743102" y="4984619"/>
                <a:ext cx="307748" cy="214613"/>
              </a:xfrm>
            </p:spPr>
          </p:sp>
        </mc:Fallback>
      </mc:AlternateContent>
      <mc:AlternateContent xmlns:mc="http://schemas.openxmlformats.org/markup-compatibility/2006">
        <mc:Choice xmlns:p14="http://schemas.microsoft.com/office/powerpoint/2010/main" Requires="p14">
          <p:contentPart p14:bwMode="auto" r:id="rId63">
            <p14:nvContentPartPr>
              <p14:cNvPr id="1050523" name=""/>
              <p14:cNvContentPartPr/>
              <p14:nvPr/>
            </p14:nvContentPartPr>
            <p14:xfrm>
              <a:off x="3168227" y="4985042"/>
              <a:ext cx="192648" cy="552725"/>
            </p14:xfrm>
          </p:contentPart>
        </mc:Choice>
        <mc:Fallback>
          <p:sp>
            <p:nvSpPr>
              <p:cNvPr id="1050523" name=""/>
              <p:cNvSpPr/>
              <p:nvPr/>
            </p:nvSpPr>
            <p:spPr>
              <a:xfrm>
                <a:off x="3168227" y="4985042"/>
                <a:ext cx="192648" cy="552725"/>
              </a:xfrm>
            </p:spPr>
          </p:sp>
        </mc:Fallback>
      </mc:AlternateContent>
      <mc:AlternateContent xmlns:mc="http://schemas.openxmlformats.org/markup-compatibility/2006">
        <mc:Choice xmlns:p14="http://schemas.microsoft.com/office/powerpoint/2010/main" Requires="p14">
          <p:contentPart p14:bwMode="auto" r:id="rId64">
            <p14:nvContentPartPr>
              <p14:cNvPr id="1050524" name=""/>
              <p14:cNvContentPartPr/>
              <p14:nvPr/>
            </p14:nvContentPartPr>
            <p14:xfrm>
              <a:off x="3102054" y="4863473"/>
              <a:ext cx="265519" cy="6366"/>
            </p14:xfrm>
          </p:contentPart>
        </mc:Choice>
        <mc:Fallback>
          <p:sp>
            <p:nvSpPr>
              <p:cNvPr id="1050524" name=""/>
              <p:cNvSpPr/>
              <p:nvPr/>
            </p:nvSpPr>
            <p:spPr>
              <a:xfrm>
                <a:off x="3102054" y="4863473"/>
                <a:ext cx="265519" cy="6366"/>
              </a:xfrm>
            </p:spPr>
          </p:sp>
        </mc:Fallback>
      </mc:AlternateContent>
      <mc:AlternateContent xmlns:mc="http://schemas.openxmlformats.org/markup-compatibility/2006">
        <mc:Choice xmlns:p14="http://schemas.microsoft.com/office/powerpoint/2010/main" Requires="p14">
          <p:contentPart p14:bwMode="auto" r:id="rId65">
            <p14:nvContentPartPr>
              <p14:cNvPr id="1050525" name=""/>
              <p14:cNvContentPartPr/>
              <p14:nvPr/>
            </p14:nvContentPartPr>
            <p14:xfrm>
              <a:off x="3273085" y="4724511"/>
              <a:ext cx="122235" cy="246553"/>
            </p14:xfrm>
          </p:contentPart>
        </mc:Choice>
        <mc:Fallback>
          <p:sp>
            <p:nvSpPr>
              <p:cNvPr id="1050525" name=""/>
              <p:cNvSpPr/>
              <p:nvPr/>
            </p:nvSpPr>
            <p:spPr>
              <a:xfrm>
                <a:off x="3273085" y="4724511"/>
                <a:ext cx="122235" cy="246553"/>
              </a:xfrm>
            </p:spPr>
          </p:sp>
        </mc:Fallback>
      </mc:AlternateContent>
      <mc:AlternateContent xmlns:mc="http://schemas.openxmlformats.org/markup-compatibility/2006">
        <mc:Choice xmlns:p14="http://schemas.microsoft.com/office/powerpoint/2010/main" Requires="p14">
          <p:contentPart p14:bwMode="auto" r:id="rId66">
            <p14:nvContentPartPr>
              <p14:cNvPr id="1050529" name=""/>
              <p14:cNvContentPartPr/>
              <p14:nvPr/>
            </p14:nvContentPartPr>
            <p14:xfrm>
              <a:off x="9457948" y="2393332"/>
              <a:ext cx="69357" cy="1047793"/>
            </p14:xfrm>
          </p:contentPart>
        </mc:Choice>
        <mc:Fallback>
          <p:sp>
            <p:nvSpPr>
              <p:cNvPr id="1050529" name=""/>
              <p:cNvSpPr/>
              <p:nvPr/>
            </p:nvSpPr>
            <p:spPr>
              <a:xfrm>
                <a:off x="9457948" y="2393332"/>
                <a:ext cx="69357" cy="1047793"/>
              </a:xfrm>
            </p:spPr>
          </p:sp>
        </mc:Fallback>
      </mc:AlternateContent>
      <mc:AlternateContent xmlns:mc="http://schemas.openxmlformats.org/markup-compatibility/2006">
        <mc:Choice xmlns:p14="http://schemas.microsoft.com/office/powerpoint/2010/main" Requires="p14">
          <p:contentPart p14:bwMode="auto" r:id="rId67">
            <p14:nvContentPartPr>
              <p14:cNvPr id="1050530" name=""/>
              <p14:cNvContentPartPr/>
              <p14:nvPr/>
            </p14:nvContentPartPr>
            <p14:xfrm>
              <a:off x="9373695" y="3355377"/>
              <a:ext cx="131320" cy="162337"/>
            </p14:xfrm>
          </p:contentPart>
        </mc:Choice>
        <mc:Fallback>
          <p:sp>
            <p:nvSpPr>
              <p:cNvPr id="1050530" name=""/>
              <p:cNvSpPr/>
              <p:nvPr/>
            </p:nvSpPr>
            <p:spPr>
              <a:xfrm>
                <a:off x="9373695" y="3355377"/>
                <a:ext cx="131320" cy="162337"/>
              </a:xfrm>
            </p:spPr>
          </p:sp>
        </mc:Fallback>
      </mc:AlternateContent>
      <mc:AlternateContent xmlns:mc="http://schemas.openxmlformats.org/markup-compatibility/2006">
        <mc:Choice xmlns:p14="http://schemas.microsoft.com/office/powerpoint/2010/main" Requires="p14">
          <p:contentPart p14:bwMode="auto" r:id="rId68">
            <p14:nvContentPartPr>
              <p14:cNvPr id="1050531" name=""/>
              <p14:cNvContentPartPr/>
              <p14:nvPr/>
            </p14:nvContentPartPr>
            <p14:xfrm>
              <a:off x="9467656" y="3355377"/>
              <a:ext cx="119827" cy="173703"/>
            </p14:xfrm>
          </p:contentPart>
        </mc:Choice>
        <mc:Fallback>
          <p:sp>
            <p:nvSpPr>
              <p:cNvPr id="1050531" name=""/>
              <p:cNvSpPr/>
              <p:nvPr/>
            </p:nvSpPr>
            <p:spPr>
              <a:xfrm>
                <a:off x="9467656" y="3355377"/>
                <a:ext cx="119827" cy="173703"/>
              </a:xfrm>
            </p:spPr>
          </p:sp>
        </mc:Fallback>
      </mc:AlternateContent>
      <mc:AlternateContent xmlns:mc="http://schemas.openxmlformats.org/markup-compatibility/2006">
        <mc:Choice xmlns:p14="http://schemas.microsoft.com/office/powerpoint/2010/main" Requires="p14">
          <p:contentPart p14:bwMode="auto" r:id="rId69">
            <p14:nvContentPartPr>
              <p14:cNvPr id="1050532" name=""/>
              <p14:cNvContentPartPr/>
              <p14:nvPr/>
            </p14:nvContentPartPr>
            <p14:xfrm>
              <a:off x="9450764" y="3572134"/>
              <a:ext cx="227149" cy="178974"/>
            </p14:xfrm>
          </p:contentPart>
        </mc:Choice>
        <mc:Fallback>
          <p:sp>
            <p:nvSpPr>
              <p:cNvPr id="1050532" name=""/>
              <p:cNvSpPr/>
              <p:nvPr/>
            </p:nvSpPr>
            <p:spPr>
              <a:xfrm>
                <a:off x="9450764" y="3572134"/>
                <a:ext cx="227149" cy="178974"/>
              </a:xfrm>
            </p:spPr>
          </p:sp>
        </mc:Fallback>
      </mc:AlternateContent>
      <mc:AlternateContent xmlns:mc="http://schemas.openxmlformats.org/markup-compatibility/2006">
        <mc:Choice xmlns:p14="http://schemas.microsoft.com/office/powerpoint/2010/main" Requires="p14">
          <p:contentPart p14:bwMode="auto" r:id="rId70">
            <p14:nvContentPartPr>
              <p14:cNvPr id="1050533" name=""/>
              <p14:cNvContentPartPr/>
              <p14:nvPr/>
            </p14:nvContentPartPr>
            <p14:xfrm>
              <a:off x="9705730" y="3649930"/>
              <a:ext cx="174296" cy="289801"/>
            </p14:xfrm>
          </p:contentPart>
        </mc:Choice>
        <mc:Fallback>
          <p:sp>
            <p:nvSpPr>
              <p:cNvPr id="1050533" name=""/>
              <p:cNvSpPr/>
              <p:nvPr/>
            </p:nvSpPr>
            <p:spPr>
              <a:xfrm>
                <a:off x="9705730" y="3649930"/>
                <a:ext cx="174296" cy="289801"/>
              </a:xfrm>
            </p:spPr>
          </p:sp>
        </mc:Fallback>
      </mc:AlternateContent>
      <mc:AlternateContent xmlns:mc="http://schemas.openxmlformats.org/markup-compatibility/2006">
        <mc:Choice xmlns:p14="http://schemas.microsoft.com/office/powerpoint/2010/main" Requires="p14">
          <p:contentPart p14:bwMode="auto" r:id="rId71">
            <p14:nvContentPartPr>
              <p14:cNvPr id="1050534" name=""/>
              <p14:cNvContentPartPr/>
              <p14:nvPr/>
            </p14:nvContentPartPr>
            <p14:xfrm>
              <a:off x="9707309" y="3624394"/>
              <a:ext cx="196896" cy="11668"/>
            </p14:xfrm>
          </p:contentPart>
        </mc:Choice>
        <mc:Fallback>
          <p:sp>
            <p:nvSpPr>
              <p:cNvPr id="1050534" name=""/>
              <p:cNvSpPr/>
              <p:nvPr/>
            </p:nvSpPr>
            <p:spPr>
              <a:xfrm>
                <a:off x="9707309" y="3624394"/>
                <a:ext cx="196896" cy="11668"/>
              </a:xfrm>
            </p:spPr>
          </p:sp>
        </mc:Fallback>
      </mc:AlternateContent>
      <mc:AlternateContent xmlns:mc="http://schemas.openxmlformats.org/markup-compatibility/2006">
        <mc:Choice xmlns:p14="http://schemas.microsoft.com/office/powerpoint/2010/main" Requires="p14">
          <p:contentPart p14:bwMode="auto" r:id="rId72">
            <p14:nvContentPartPr>
              <p14:cNvPr id="1050535" name=""/>
              <p14:cNvContentPartPr/>
              <p14:nvPr/>
            </p14:nvContentPartPr>
            <p14:xfrm>
              <a:off x="9827136" y="3537394"/>
              <a:ext cx="77775" cy="153919"/>
            </p14:xfrm>
          </p:contentPart>
        </mc:Choice>
        <mc:Fallback>
          <p:sp>
            <p:nvSpPr>
              <p:cNvPr id="1050535" name=""/>
              <p:cNvSpPr/>
              <p:nvPr/>
            </p:nvSpPr>
            <p:spPr>
              <a:xfrm>
                <a:off x="9827136" y="3537394"/>
                <a:ext cx="77775" cy="153919"/>
              </a:xfrm>
            </p:spPr>
          </p:sp>
        </mc:Fallback>
      </mc:AlternateContent>
      <mc:AlternateContent xmlns:mc="http://schemas.openxmlformats.org/markup-compatibility/2006">
        <mc:Choice xmlns:p14="http://schemas.microsoft.com/office/powerpoint/2010/main" Requires="p14">
          <p:contentPart p14:bwMode="auto" r:id="rId73">
            <p14:nvContentPartPr>
              <p14:cNvPr id="1050536" name=""/>
              <p14:cNvContentPartPr/>
              <p14:nvPr/>
            </p14:nvContentPartPr>
            <p14:xfrm>
              <a:off x="8453615" y="2390733"/>
              <a:ext cx="1048352" cy="37339"/>
            </p14:xfrm>
          </p:contentPart>
        </mc:Choice>
        <mc:Fallback>
          <p:sp>
            <p:nvSpPr>
              <p:cNvPr id="1050536" name=""/>
              <p:cNvSpPr/>
              <p:nvPr/>
            </p:nvSpPr>
            <p:spPr>
              <a:xfrm>
                <a:off x="8453615" y="2390733"/>
                <a:ext cx="1048352" cy="37339"/>
              </a:xfrm>
            </p:spPr>
          </p:sp>
        </mc:Fallback>
      </mc:AlternateContent>
      <mc:AlternateContent xmlns:mc="http://schemas.openxmlformats.org/markup-compatibility/2006">
        <mc:Choice xmlns:p14="http://schemas.microsoft.com/office/powerpoint/2010/main" Requires="p14">
          <p:contentPart p14:bwMode="auto" r:id="rId74">
            <p14:nvContentPartPr>
              <p14:cNvPr id="1050537" name=""/>
              <p14:cNvContentPartPr/>
              <p14:nvPr/>
            </p14:nvContentPartPr>
            <p14:xfrm>
              <a:off x="8424785" y="2324147"/>
              <a:ext cx="255815" cy="241269"/>
            </p14:xfrm>
          </p:contentPart>
        </mc:Choice>
        <mc:Fallback>
          <p:sp>
            <p:nvSpPr>
              <p:cNvPr id="1050537" name=""/>
              <p:cNvSpPr/>
              <p:nvPr/>
            </p:nvSpPr>
            <p:spPr>
              <a:xfrm>
                <a:off x="8424785" y="2324147"/>
                <a:ext cx="255815" cy="241269"/>
              </a:xfrm>
            </p:spPr>
          </p:sp>
        </mc:Fallback>
      </mc:AlternateContent>
      <mc:AlternateContent xmlns:mc="http://schemas.openxmlformats.org/markup-compatibility/2006">
        <mc:Choice xmlns:p14="http://schemas.microsoft.com/office/powerpoint/2010/main" Requires="p14">
          <p:contentPart p14:bwMode="auto" r:id="rId75">
            <p14:nvContentPartPr>
              <p14:cNvPr id="1050538" name=""/>
              <p14:cNvContentPartPr/>
              <p14:nvPr/>
            </p14:nvContentPartPr>
            <p14:xfrm>
              <a:off x="8562709" y="2081557"/>
              <a:ext cx="14956" cy="217598"/>
            </p14:xfrm>
          </p:contentPart>
        </mc:Choice>
        <mc:Fallback>
          <p:sp>
            <p:nvSpPr>
              <p:cNvPr id="1050538" name=""/>
              <p:cNvSpPr/>
              <p:nvPr/>
            </p:nvSpPr>
            <p:spPr>
              <a:xfrm>
                <a:off x="8562709" y="2081557"/>
                <a:ext cx="14956" cy="217598"/>
              </a:xfrm>
            </p:spPr>
          </p:sp>
        </mc:Fallback>
      </mc:AlternateContent>
      <mc:AlternateContent xmlns:mc="http://schemas.openxmlformats.org/markup-compatibility/2006">
        <mc:Choice xmlns:p14="http://schemas.microsoft.com/office/powerpoint/2010/main" Requires="p14">
          <p:contentPart p14:bwMode="auto" r:id="rId76">
            <p14:nvContentPartPr>
              <p14:cNvPr id="1050539" name=""/>
              <p14:cNvContentPartPr/>
              <p14:nvPr/>
            </p14:nvContentPartPr>
            <p14:xfrm>
              <a:off x="8483703" y="2056437"/>
              <a:ext cx="237568" cy="42639"/>
            </p14:xfrm>
          </p:contentPart>
        </mc:Choice>
        <mc:Fallback>
          <p:sp>
            <p:nvSpPr>
              <p:cNvPr id="1050539" name=""/>
              <p:cNvSpPr/>
              <p:nvPr/>
            </p:nvSpPr>
            <p:spPr>
              <a:xfrm>
                <a:off x="8483703" y="2056437"/>
                <a:ext cx="237568" cy="42639"/>
              </a:xfrm>
            </p:spPr>
          </p:sp>
        </mc:Fallback>
      </mc:AlternateContent>
      <mc:AlternateContent xmlns:mc="http://schemas.openxmlformats.org/markup-compatibility/2006">
        <mc:Choice xmlns:p14="http://schemas.microsoft.com/office/powerpoint/2010/main" Requires="p14">
          <p:contentPart p14:bwMode="auto" r:id="rId77">
            <p14:nvContentPartPr>
              <p14:cNvPr id="1050540" name=""/>
              <p14:cNvContentPartPr/>
              <p14:nvPr/>
            </p14:nvContentPartPr>
            <p14:xfrm>
              <a:off x="8534907" y="2184053"/>
              <a:ext cx="386259" cy="141332"/>
            </p14:xfrm>
          </p:contentPart>
        </mc:Choice>
        <mc:Fallback>
          <p:sp>
            <p:nvSpPr>
              <p:cNvPr id="1050540" name=""/>
              <p:cNvSpPr/>
              <p:nvPr/>
            </p:nvSpPr>
            <p:spPr>
              <a:xfrm>
                <a:off x="8534907" y="2184053"/>
                <a:ext cx="386259" cy="141332"/>
              </a:xfrm>
            </p:spPr>
          </p:sp>
        </mc:Fallback>
      </mc:AlternateContent>
      <mc:AlternateContent xmlns:mc="http://schemas.openxmlformats.org/markup-compatibility/2006">
        <mc:Choice xmlns:p14="http://schemas.microsoft.com/office/powerpoint/2010/main" Requires="p14">
          <p:contentPart p14:bwMode="auto" r:id="rId78">
            <p14:nvContentPartPr>
              <p14:cNvPr id="1050541" name=""/>
              <p14:cNvContentPartPr/>
              <p14:nvPr/>
            </p14:nvContentPartPr>
            <p14:xfrm>
              <a:off x="8812306" y="2099076"/>
              <a:ext cx="13458" cy="36637"/>
            </p14:xfrm>
          </p:contentPart>
        </mc:Choice>
        <mc:Fallback>
          <p:sp>
            <p:nvSpPr>
              <p:cNvPr id="1050541" name=""/>
              <p:cNvSpPr/>
              <p:nvPr/>
            </p:nvSpPr>
            <p:spPr>
              <a:xfrm>
                <a:off x="8812306" y="2099076"/>
                <a:ext cx="13458" cy="36637"/>
              </a:xfrm>
            </p:spPr>
          </p:sp>
        </mc:Fallback>
      </mc:AlternateContent>
      <mc:AlternateContent xmlns:mc="http://schemas.openxmlformats.org/markup-compatibility/2006">
        <mc:Choice xmlns:p14="http://schemas.microsoft.com/office/powerpoint/2010/main" Requires="p14">
          <p:contentPart p14:bwMode="auto" r:id="rId79">
            <p14:nvContentPartPr>
              <p14:cNvPr id="1050542" name=""/>
              <p14:cNvContentPartPr/>
              <p14:nvPr/>
            </p14:nvContentPartPr>
            <p14:xfrm>
              <a:off x="8552327" y="1958245"/>
              <a:ext cx="294078" cy="27998"/>
            </p14:xfrm>
          </p:contentPart>
        </mc:Choice>
        <mc:Fallback>
          <p:sp>
            <p:nvSpPr>
              <p:cNvPr id="1050542" name=""/>
              <p:cNvSpPr/>
              <p:nvPr/>
            </p:nvSpPr>
            <p:spPr>
              <a:xfrm>
                <a:off x="8552327" y="1958245"/>
                <a:ext cx="294078" cy="27998"/>
              </a:xfrm>
            </p:spPr>
          </p:sp>
        </mc:Fallback>
      </mc:AlternateContent>
      <mc:AlternateContent xmlns:mc="http://schemas.openxmlformats.org/markup-compatibility/2006">
        <mc:Choice xmlns:p14="http://schemas.microsoft.com/office/powerpoint/2010/main" Requires="p14">
          <p:contentPart p14:bwMode="auto" r:id="rId80">
            <p14:nvContentPartPr>
              <p14:cNvPr id="1050543" name=""/>
              <p14:cNvContentPartPr/>
              <p14:nvPr/>
            </p14:nvContentPartPr>
            <p14:xfrm>
              <a:off x="8757669" y="1916763"/>
              <a:ext cx="89738" cy="108675"/>
            </p14:xfrm>
          </p:contentPart>
        </mc:Choice>
        <mc:Fallback>
          <p:sp>
            <p:nvSpPr>
              <p:cNvPr id="1050543" name=""/>
              <p:cNvSpPr/>
              <p:nvPr/>
            </p:nvSpPr>
            <p:spPr>
              <a:xfrm>
                <a:off x="8757669" y="1916763"/>
                <a:ext cx="89738" cy="108675"/>
              </a:xfrm>
            </p:spPr>
          </p:sp>
        </mc:Fallback>
      </mc:AlternateContent>
      <mc:AlternateContent xmlns:mc="http://schemas.openxmlformats.org/markup-compatibility/2006">
        <mc:Choice xmlns:p14="http://schemas.microsoft.com/office/powerpoint/2010/main" Requires="p14">
          <p:contentPart p14:bwMode="auto" r:id="rId81">
            <p14:nvContentPartPr>
              <p14:cNvPr id="1050544" name=""/>
              <p14:cNvContentPartPr/>
              <p14:nvPr/>
            </p14:nvContentPartPr>
            <p14:xfrm>
              <a:off x="9484548" y="2048436"/>
              <a:ext cx="328247" cy="353803"/>
            </p14:xfrm>
          </p:contentPart>
        </mc:Choice>
        <mc:Fallback>
          <p:sp>
            <p:nvSpPr>
              <p:cNvPr id="1050544" name=""/>
              <p:cNvSpPr/>
              <p:nvPr/>
            </p:nvSpPr>
            <p:spPr>
              <a:xfrm>
                <a:off x="9484548" y="2048436"/>
                <a:ext cx="328247" cy="353803"/>
              </a:xfrm>
            </p:spPr>
          </p:sp>
        </mc:Fallback>
      </mc:AlternateContent>
      <mc:AlternateContent xmlns:mc="http://schemas.openxmlformats.org/markup-compatibility/2006">
        <mc:Choice xmlns:p14="http://schemas.microsoft.com/office/powerpoint/2010/main" Requires="p14">
          <p:contentPart p14:bwMode="auto" r:id="rId82">
            <p14:nvContentPartPr>
              <p14:cNvPr id="1050545" name=""/>
              <p14:cNvContentPartPr/>
              <p14:nvPr/>
            </p14:nvContentPartPr>
            <p14:xfrm>
              <a:off x="9707309" y="2043418"/>
              <a:ext cx="136987" cy="143895"/>
            </p14:xfrm>
          </p:contentPart>
        </mc:Choice>
        <mc:Fallback>
          <p:sp>
            <p:nvSpPr>
              <p:cNvPr id="1050545" name=""/>
              <p:cNvSpPr/>
              <p:nvPr/>
            </p:nvSpPr>
            <p:spPr>
              <a:xfrm>
                <a:off x="9707309" y="2043418"/>
                <a:ext cx="136987" cy="143895"/>
              </a:xfrm>
            </p:spPr>
          </p:sp>
        </mc:Fallback>
      </mc:AlternateContent>
      <mc:AlternateContent xmlns:mc="http://schemas.openxmlformats.org/markup-compatibility/2006">
        <mc:Choice xmlns:p14="http://schemas.microsoft.com/office/powerpoint/2010/main" Requires="p14">
          <p:contentPart p14:bwMode="auto" r:id="rId83">
            <p14:nvContentPartPr>
              <p14:cNvPr id="1050546" name=""/>
              <p14:cNvContentPartPr/>
              <p14:nvPr/>
            </p14:nvContentPartPr>
            <p14:xfrm>
              <a:off x="9469040" y="1691395"/>
              <a:ext cx="32927" cy="249475"/>
            </p14:xfrm>
          </p:contentPart>
        </mc:Choice>
        <mc:Fallback>
          <p:sp>
            <p:nvSpPr>
              <p:cNvPr id="1050546" name=""/>
              <p:cNvSpPr/>
              <p:nvPr/>
            </p:nvSpPr>
            <p:spPr>
              <a:xfrm>
                <a:off x="9469040" y="1691395"/>
                <a:ext cx="32927" cy="249475"/>
              </a:xfrm>
            </p:spPr>
          </p:sp>
        </mc:Fallback>
      </mc:AlternateContent>
      <mc:AlternateContent xmlns:mc="http://schemas.openxmlformats.org/markup-compatibility/2006">
        <mc:Choice xmlns:p14="http://schemas.microsoft.com/office/powerpoint/2010/main" Requires="p14">
          <p:contentPart p14:bwMode="auto" r:id="rId84">
            <p14:nvContentPartPr>
              <p14:cNvPr id="1050547" name=""/>
              <p14:cNvContentPartPr/>
              <p14:nvPr/>
            </p14:nvContentPartPr>
            <p14:xfrm>
              <a:off x="9399032" y="1700599"/>
              <a:ext cx="235358" cy="13718"/>
            </p14:xfrm>
          </p:contentPart>
        </mc:Choice>
        <mc:Fallback>
          <p:sp>
            <p:nvSpPr>
              <p:cNvPr id="1050547" name=""/>
              <p:cNvSpPr/>
              <p:nvPr/>
            </p:nvSpPr>
            <p:spPr>
              <a:xfrm>
                <a:off x="9399032" y="1700599"/>
                <a:ext cx="235358" cy="13718"/>
              </a:xfrm>
            </p:spPr>
          </p:sp>
        </mc:Fallback>
      </mc:AlternateContent>
      <mc:AlternateContent xmlns:mc="http://schemas.openxmlformats.org/markup-compatibility/2006">
        <mc:Choice xmlns:p14="http://schemas.microsoft.com/office/powerpoint/2010/main" Requires="p14">
          <p:contentPart p14:bwMode="auto" r:id="rId85">
            <p14:nvContentPartPr>
              <p14:cNvPr id="1050548" name=""/>
              <p14:cNvContentPartPr/>
              <p14:nvPr/>
            </p14:nvContentPartPr>
            <p14:xfrm>
              <a:off x="9347829" y="1552729"/>
              <a:ext cx="262447" cy="7936"/>
            </p14:xfrm>
          </p:contentPart>
        </mc:Choice>
        <mc:Fallback>
          <p:sp>
            <p:nvSpPr>
              <p:cNvPr id="1050548" name=""/>
              <p:cNvSpPr/>
              <p:nvPr/>
            </p:nvSpPr>
            <p:spPr>
              <a:xfrm>
                <a:off x="9347829" y="1552729"/>
                <a:ext cx="262447" cy="7936"/>
              </a:xfrm>
            </p:spPr>
          </p:sp>
        </mc:Fallback>
      </mc:AlternateContent>
      <mc:AlternateContent xmlns:mc="http://schemas.openxmlformats.org/markup-compatibility/2006">
        <mc:Choice xmlns:p14="http://schemas.microsoft.com/office/powerpoint/2010/main" Requires="p14">
          <p:contentPart p14:bwMode="auto" r:id="rId86">
            <p14:nvContentPartPr>
              <p14:cNvPr id="1050549" name=""/>
              <p14:cNvContentPartPr/>
              <p14:nvPr/>
            </p14:nvContentPartPr>
            <p14:xfrm>
              <a:off x="9518859" y="1474934"/>
              <a:ext cx="137309" cy="142958"/>
            </p14:xfrm>
          </p:contentPart>
        </mc:Choice>
        <mc:Fallback>
          <p:sp>
            <p:nvSpPr>
              <p:cNvPr id="1050549" name=""/>
              <p:cNvSpPr/>
              <p:nvPr/>
            </p:nvSpPr>
            <p:spPr>
              <a:xfrm>
                <a:off x="9518859" y="1474934"/>
                <a:ext cx="137309" cy="142958"/>
              </a:xfrm>
            </p:spPr>
          </p:sp>
        </mc:Fallback>
      </mc:AlternateContent>
      <mc:AlternateContent xmlns:mc="http://schemas.openxmlformats.org/markup-compatibility/2006">
        <mc:Choice xmlns:p14="http://schemas.microsoft.com/office/powerpoint/2010/main" Requires="p14">
          <p:contentPart p14:bwMode="auto" r:id="rId87">
            <p14:nvContentPartPr>
              <p14:cNvPr id="1050550" name=""/>
              <p14:cNvContentPartPr/>
              <p14:nvPr/>
            </p14:nvContentPartPr>
            <p14:xfrm>
              <a:off x="3563942" y="5158322"/>
              <a:ext cx="294192" cy="7891"/>
            </p14:xfrm>
          </p:contentPart>
        </mc:Choice>
        <mc:Fallback>
          <p:sp>
            <p:nvSpPr>
              <p:cNvPr id="1050550" name=""/>
              <p:cNvSpPr/>
              <p:nvPr/>
            </p:nvSpPr>
            <p:spPr>
              <a:xfrm>
                <a:off x="3563942" y="5158322"/>
                <a:ext cx="294192" cy="7891"/>
              </a:xfrm>
            </p:spPr>
          </p:sp>
        </mc:Fallback>
      </mc:AlternateContent>
      <mc:AlternateContent xmlns:mc="http://schemas.openxmlformats.org/markup-compatibility/2006">
        <mc:Choice xmlns:p14="http://schemas.microsoft.com/office/powerpoint/2010/main" Requires="p14">
          <p:contentPart p14:bwMode="auto" r:id="rId88">
            <p14:nvContentPartPr>
              <p14:cNvPr id="1050551" name=""/>
              <p14:cNvContentPartPr/>
              <p14:nvPr/>
            </p14:nvContentPartPr>
            <p14:xfrm>
              <a:off x="3704328" y="5088544"/>
              <a:ext cx="5306" cy="243709"/>
            </p14:xfrm>
          </p:contentPart>
        </mc:Choice>
        <mc:Fallback>
          <p:sp>
            <p:nvSpPr>
              <p:cNvPr id="1050551" name=""/>
              <p:cNvSpPr/>
              <p:nvPr/>
            </p:nvSpPr>
            <p:spPr>
              <a:xfrm>
                <a:off x="3704328" y="5088544"/>
                <a:ext cx="5306" cy="243709"/>
              </a:xfrm>
            </p:spPr>
          </p:sp>
        </mc:Fallback>
      </mc:AlternateContent>
      <mc:AlternateContent xmlns:mc="http://schemas.openxmlformats.org/markup-compatibility/2006">
        <mc:Choice xmlns:p14="http://schemas.microsoft.com/office/powerpoint/2010/main" Requires="p14">
          <p:contentPart p14:bwMode="auto" r:id="rId89">
            <p14:nvContentPartPr>
              <p14:cNvPr id="1050552" name=""/>
              <p14:cNvContentPartPr/>
              <p14:nvPr/>
            </p14:nvContentPartPr>
            <p14:xfrm>
              <a:off x="4060669" y="5019657"/>
              <a:ext cx="19464" cy="306711"/>
            </p14:xfrm>
          </p:contentPart>
        </mc:Choice>
        <mc:Fallback>
          <p:sp>
            <p:nvSpPr>
              <p:cNvPr id="1050552" name=""/>
              <p:cNvSpPr/>
              <p:nvPr/>
            </p:nvSpPr>
            <p:spPr>
              <a:xfrm>
                <a:off x="4060669" y="5019657"/>
                <a:ext cx="19464" cy="306711"/>
              </a:xfrm>
            </p:spPr>
          </p:sp>
        </mc:Fallback>
      </mc:AlternateContent>
      <mc:AlternateContent xmlns:mc="http://schemas.openxmlformats.org/markup-compatibility/2006">
        <mc:Choice xmlns:p14="http://schemas.microsoft.com/office/powerpoint/2010/main" Requires="p14">
          <p:contentPart p14:bwMode="auto" r:id="rId90">
            <p14:nvContentPartPr>
              <p14:cNvPr id="1050553" name=""/>
              <p14:cNvContentPartPr/>
              <p14:nvPr/>
            </p14:nvContentPartPr>
            <p14:xfrm>
              <a:off x="3940842" y="5028268"/>
              <a:ext cx="369807" cy="15081"/>
            </p14:xfrm>
          </p:contentPart>
        </mc:Choice>
        <mc:Fallback>
          <p:sp>
            <p:nvSpPr>
              <p:cNvPr id="1050553" name=""/>
              <p:cNvSpPr/>
              <p:nvPr/>
            </p:nvSpPr>
            <p:spPr>
              <a:xfrm>
                <a:off x="3940842" y="5028268"/>
                <a:ext cx="369807" cy="15081"/>
              </a:xfrm>
            </p:spPr>
          </p:sp>
        </mc:Fallback>
      </mc:AlternateContent>
      <mc:AlternateContent xmlns:mc="http://schemas.openxmlformats.org/markup-compatibility/2006">
        <mc:Choice xmlns:p14="http://schemas.microsoft.com/office/powerpoint/2010/main" Requires="p14">
          <p:contentPart p14:bwMode="auto" r:id="rId91">
            <p14:nvContentPartPr>
              <p14:cNvPr id="1050554" name=""/>
              <p14:cNvContentPartPr/>
              <p14:nvPr/>
            </p14:nvContentPartPr>
            <p14:xfrm>
              <a:off x="3957734" y="4847086"/>
              <a:ext cx="341827" cy="18041"/>
            </p14:xfrm>
          </p:contentPart>
        </mc:Choice>
        <mc:Fallback>
          <p:sp>
            <p:nvSpPr>
              <p:cNvPr id="1050554" name=""/>
              <p:cNvSpPr/>
              <p:nvPr/>
            </p:nvSpPr>
            <p:spPr>
              <a:xfrm>
                <a:off x="3957734" y="4847086"/>
                <a:ext cx="341827" cy="18041"/>
              </a:xfrm>
            </p:spPr>
          </p:sp>
        </mc:Fallback>
      </mc:AlternateContent>
      <mc:AlternateContent xmlns:mc="http://schemas.openxmlformats.org/markup-compatibility/2006">
        <mc:Choice xmlns:p14="http://schemas.microsoft.com/office/powerpoint/2010/main" Requires="p14">
          <p:contentPart p14:bwMode="auto" r:id="rId92">
            <p14:nvContentPartPr>
              <p14:cNvPr id="1050555" name=""/>
              <p14:cNvContentPartPr/>
              <p14:nvPr/>
            </p14:nvContentPartPr>
            <p14:xfrm>
              <a:off x="4146184" y="4750640"/>
              <a:ext cx="161103" cy="177860"/>
            </p14:xfrm>
          </p:contentPart>
        </mc:Choice>
        <mc:Fallback>
          <p:sp>
            <p:nvSpPr>
              <p:cNvPr id="1050555" name=""/>
              <p:cNvSpPr/>
              <p:nvPr/>
            </p:nvSpPr>
            <p:spPr>
              <a:xfrm>
                <a:off x="4146184" y="4750640"/>
                <a:ext cx="161103" cy="177860"/>
              </a:xfrm>
            </p:spPr>
          </p:sp>
        </mc:Fallback>
      </mc:AlternateContent>
      <mc:AlternateContent xmlns:mc="http://schemas.openxmlformats.org/markup-compatibility/2006">
        <mc:Choice xmlns:p14="http://schemas.microsoft.com/office/powerpoint/2010/main" Requires="p14">
          <p:contentPart p14:bwMode="auto" r:id="rId93">
            <p14:nvContentPartPr>
              <p14:cNvPr id="1050556" name=""/>
              <p14:cNvContentPartPr/>
              <p14:nvPr/>
            </p14:nvContentPartPr>
            <p14:xfrm>
              <a:off x="4488245" y="5192469"/>
              <a:ext cx="205342" cy="19476"/>
            </p14:xfrm>
          </p:contentPart>
        </mc:Choice>
        <mc:Fallback>
          <p:sp>
            <p:nvSpPr>
              <p:cNvPr id="1050556" name=""/>
              <p:cNvSpPr/>
              <p:nvPr/>
            </p:nvSpPr>
            <p:spPr>
              <a:xfrm>
                <a:off x="4488245" y="5192469"/>
                <a:ext cx="205342" cy="19476"/>
              </a:xfrm>
            </p:spPr>
          </p:sp>
        </mc:Fallback>
      </mc:AlternateContent>
      <mc:AlternateContent xmlns:mc="http://schemas.openxmlformats.org/markup-compatibility/2006">
        <mc:Choice xmlns:p14="http://schemas.microsoft.com/office/powerpoint/2010/main" Requires="p14">
          <p:contentPart p14:bwMode="auto" r:id="rId94">
            <p14:nvContentPartPr>
              <p14:cNvPr id="1050557" name=""/>
              <p14:cNvContentPartPr/>
              <p14:nvPr/>
            </p14:nvContentPartPr>
            <p14:xfrm>
              <a:off x="4573760" y="5097155"/>
              <a:ext cx="30581" cy="246773"/>
            </p14:xfrm>
          </p:contentPart>
        </mc:Choice>
        <mc:Fallback>
          <p:sp>
            <p:nvSpPr>
              <p:cNvPr id="1050557" name=""/>
              <p:cNvSpPr/>
              <p:nvPr/>
            </p:nvSpPr>
            <p:spPr>
              <a:xfrm>
                <a:off x="4573760" y="5097155"/>
                <a:ext cx="30581" cy="246773"/>
              </a:xfrm>
            </p:spPr>
          </p:sp>
        </mc:Fallback>
      </mc:AlternateContent>
      <mc:AlternateContent xmlns:mc="http://schemas.openxmlformats.org/markup-compatibility/2006">
        <mc:Choice xmlns:p14="http://schemas.microsoft.com/office/powerpoint/2010/main" Requires="p14">
          <p:contentPart p14:bwMode="auto" r:id="rId95">
            <p14:nvContentPartPr>
              <p14:cNvPr id="1050558" name=""/>
              <p14:cNvContentPartPr/>
              <p14:nvPr/>
            </p14:nvContentPartPr>
            <p14:xfrm>
              <a:off x="4890483" y="5106063"/>
              <a:ext cx="32266" cy="274014"/>
            </p14:xfrm>
          </p:contentPart>
        </mc:Choice>
        <mc:Fallback>
          <p:sp>
            <p:nvSpPr>
              <p:cNvPr id="1050558" name=""/>
              <p:cNvSpPr/>
              <p:nvPr/>
            </p:nvSpPr>
            <p:spPr>
              <a:xfrm>
                <a:off x="4890483" y="5106063"/>
                <a:ext cx="32266" cy="274014"/>
              </a:xfrm>
            </p:spPr>
          </p:sp>
        </mc:Fallback>
      </mc:AlternateContent>
      <mc:AlternateContent xmlns:mc="http://schemas.openxmlformats.org/markup-compatibility/2006">
        <mc:Choice xmlns:p14="http://schemas.microsoft.com/office/powerpoint/2010/main" Requires="p14">
          <p:contentPart p14:bwMode="auto" r:id="rId96">
            <p14:nvContentPartPr>
              <p14:cNvPr id="1050559" name=""/>
              <p14:cNvContentPartPr/>
              <p14:nvPr/>
            </p14:nvContentPartPr>
            <p14:xfrm>
              <a:off x="4804968" y="5045835"/>
              <a:ext cx="323624" cy="26175"/>
            </p14:xfrm>
          </p:contentPart>
        </mc:Choice>
        <mc:Fallback>
          <p:sp>
            <p:nvSpPr>
              <p:cNvPr id="1050559" name=""/>
              <p:cNvSpPr/>
              <p:nvPr/>
            </p:nvSpPr>
            <p:spPr>
              <a:xfrm>
                <a:off x="4804968" y="5045835"/>
                <a:ext cx="323624" cy="26175"/>
              </a:xfrm>
            </p:spPr>
          </p:sp>
        </mc:Fallback>
      </mc:AlternateContent>
      <mc:AlternateContent xmlns:mc="http://schemas.openxmlformats.org/markup-compatibility/2006">
        <mc:Choice xmlns:p14="http://schemas.microsoft.com/office/powerpoint/2010/main" Requires="p14">
          <p:contentPart p14:bwMode="auto" r:id="rId97">
            <p14:nvContentPartPr>
              <p14:cNvPr id="1050560" name=""/>
              <p14:cNvContentPartPr/>
              <p14:nvPr/>
            </p14:nvContentPartPr>
            <p14:xfrm>
              <a:off x="4864617" y="5158322"/>
              <a:ext cx="231207" cy="25536"/>
            </p14:xfrm>
          </p:contentPart>
        </mc:Choice>
        <mc:Fallback>
          <p:sp>
            <p:nvSpPr>
              <p:cNvPr id="1050560" name=""/>
              <p:cNvSpPr/>
              <p:nvPr/>
            </p:nvSpPr>
            <p:spPr>
              <a:xfrm>
                <a:off x="4864617" y="5158322"/>
                <a:ext cx="231207" cy="25536"/>
              </a:xfrm>
            </p:spPr>
          </p:sp>
        </mc:Fallback>
      </mc:AlternateContent>
      <mc:AlternateContent xmlns:mc="http://schemas.openxmlformats.org/markup-compatibility/2006">
        <mc:Choice xmlns:p14="http://schemas.microsoft.com/office/powerpoint/2010/main" Requires="p14">
          <p:contentPart p14:bwMode="auto" r:id="rId98">
            <p14:nvContentPartPr>
              <p14:cNvPr id="1050561" name=""/>
              <p14:cNvContentPartPr/>
              <p14:nvPr/>
            </p14:nvContentPartPr>
            <p14:xfrm>
              <a:off x="5104271" y="5235820"/>
              <a:ext cx="247753" cy="160678"/>
            </p14:xfrm>
          </p:contentPart>
        </mc:Choice>
        <mc:Fallback>
          <p:sp>
            <p:nvSpPr>
              <p:cNvPr id="1050561" name=""/>
              <p:cNvSpPr/>
              <p:nvPr/>
            </p:nvSpPr>
            <p:spPr>
              <a:xfrm>
                <a:off x="5104271" y="5235820"/>
                <a:ext cx="247753" cy="160678"/>
              </a:xfrm>
            </p:spPr>
          </p:sp>
        </mc:Fallback>
      </mc:AlternateContent>
      <mc:AlternateContent xmlns:mc="http://schemas.openxmlformats.org/markup-compatibility/2006">
        <mc:Choice xmlns:p14="http://schemas.microsoft.com/office/powerpoint/2010/main" Requires="p14">
          <p:contentPart p14:bwMode="auto" r:id="rId99">
            <p14:nvContentPartPr>
              <p14:cNvPr id="1050562" name=""/>
              <p14:cNvContentPartPr/>
              <p14:nvPr/>
            </p14:nvContentPartPr>
            <p14:xfrm>
              <a:off x="5206677" y="5123581"/>
              <a:ext cx="0" cy="38618"/>
            </p14:xfrm>
          </p:contentPart>
        </mc:Choice>
        <mc:Fallback>
          <p:sp>
            <p:nvSpPr>
              <p:cNvPr id="1050562" name=""/>
              <p:cNvSpPr/>
              <p:nvPr/>
            </p:nvSpPr>
            <p:spPr>
              <a:xfrm>
                <a:off x="5206677" y="5123581"/>
                <a:ext cx="0" cy="38618"/>
              </a:xfrm>
            </p:spPr>
          </p:sp>
        </mc:Fallback>
      </mc:AlternateContent>
      <mc:AlternateContent xmlns:mc="http://schemas.openxmlformats.org/markup-compatibility/2006">
        <mc:Choice xmlns:p14="http://schemas.microsoft.com/office/powerpoint/2010/main" Requires="p14">
          <p:contentPart p14:bwMode="auto" r:id="rId100">
            <p14:nvContentPartPr>
              <p14:cNvPr id="1050563" name=""/>
              <p14:cNvContentPartPr/>
              <p14:nvPr/>
            </p14:nvContentPartPr>
            <p14:xfrm>
              <a:off x="4898929" y="4893839"/>
              <a:ext cx="289578" cy="27440"/>
            </p14:xfrm>
          </p:contentPart>
        </mc:Choice>
        <mc:Fallback>
          <p:sp>
            <p:nvSpPr>
              <p:cNvPr id="1050563" name=""/>
              <p:cNvSpPr/>
              <p:nvPr/>
            </p:nvSpPr>
            <p:spPr>
              <a:xfrm>
                <a:off x="4898929" y="4893839"/>
                <a:ext cx="289578" cy="27440"/>
              </a:xfrm>
            </p:spPr>
          </p:sp>
        </mc:Fallback>
      </mc:AlternateContent>
      <mc:AlternateContent xmlns:mc="http://schemas.openxmlformats.org/markup-compatibility/2006">
        <mc:Choice xmlns:p14="http://schemas.microsoft.com/office/powerpoint/2010/main" Requires="p14">
          <p:contentPart p14:bwMode="auto" r:id="rId101">
            <p14:nvContentPartPr>
              <p14:cNvPr id="1050564" name=""/>
              <p14:cNvContentPartPr/>
              <p14:nvPr/>
            </p14:nvContentPartPr>
            <p14:xfrm>
              <a:off x="5061513" y="4811214"/>
              <a:ext cx="173088" cy="205266"/>
            </p14:xfrm>
          </p:contentPart>
        </mc:Choice>
        <mc:Fallback>
          <p:sp>
            <p:nvSpPr>
              <p:cNvPr id="1050564" name=""/>
              <p:cNvSpPr/>
              <p:nvPr/>
            </p:nvSpPr>
            <p:spPr>
              <a:xfrm>
                <a:off x="5061513" y="4811214"/>
                <a:ext cx="173088" cy="205266"/>
              </a:xfrm>
            </p:spPr>
          </p:sp>
        </mc:Fallback>
      </mc:AlternateContent>
      <mc:AlternateContent xmlns:mc="http://schemas.openxmlformats.org/markup-compatibility/2006">
        <mc:Choice xmlns:p14="http://schemas.microsoft.com/office/powerpoint/2010/main" Requires="p14">
          <p:contentPart p14:bwMode="auto" r:id="rId102">
            <p14:nvContentPartPr>
              <p14:cNvPr id="1050565" name=""/>
              <p14:cNvContentPartPr/>
              <p14:nvPr/>
            </p14:nvContentPartPr>
            <p14:xfrm>
              <a:off x="5523401" y="5175247"/>
              <a:ext cx="167251" cy="19942"/>
            </p14:xfrm>
          </p:contentPart>
        </mc:Choice>
        <mc:Fallback>
          <p:sp>
            <p:nvSpPr>
              <p:cNvPr id="1050565" name=""/>
              <p:cNvSpPr/>
              <p:nvPr/>
            </p:nvSpPr>
            <p:spPr>
              <a:xfrm>
                <a:off x="5523401" y="5175247"/>
                <a:ext cx="167251" cy="19942"/>
              </a:xfrm>
            </p:spPr>
          </p:sp>
        </mc:Fallback>
      </mc:AlternateContent>
      <mc:AlternateContent xmlns:mc="http://schemas.openxmlformats.org/markup-compatibility/2006">
        <mc:Choice xmlns:p14="http://schemas.microsoft.com/office/powerpoint/2010/main" Requires="p14">
          <p:contentPart p14:bwMode="auto" r:id="rId103">
            <p14:nvContentPartPr>
              <p14:cNvPr id="1050566" name=""/>
              <p14:cNvContentPartPr/>
              <p14:nvPr/>
            </p14:nvContentPartPr>
            <p14:xfrm>
              <a:off x="5523401" y="5288376"/>
              <a:ext cx="179402" cy="27169"/>
            </p14:xfrm>
          </p:contentPart>
        </mc:Choice>
        <mc:Fallback>
          <p:sp>
            <p:nvSpPr>
              <p:cNvPr id="1050566" name=""/>
              <p:cNvSpPr/>
              <p:nvPr/>
            </p:nvSpPr>
            <p:spPr>
              <a:xfrm>
                <a:off x="5523401" y="5288376"/>
                <a:ext cx="179402" cy="27169"/>
              </a:xfrm>
            </p:spPr>
          </p:sp>
        </mc:Fallback>
      </mc:AlternateContent>
      <mc:AlternateContent xmlns:mc="http://schemas.openxmlformats.org/markup-compatibility/2006">
        <mc:Choice xmlns:p14="http://schemas.microsoft.com/office/powerpoint/2010/main" Requires="p14">
          <p:contentPart p14:bwMode="auto" r:id="rId104">
            <p14:nvContentPartPr>
              <p14:cNvPr id="1050567" name=""/>
              <p14:cNvContentPartPr/>
              <p14:nvPr/>
            </p14:nvContentPartPr>
            <p14:xfrm>
              <a:off x="5920572" y="5136434"/>
              <a:ext cx="239407" cy="186054"/>
            </p14:xfrm>
          </p:contentPart>
        </mc:Choice>
        <mc:Fallback>
          <p:sp>
            <p:nvSpPr>
              <p:cNvPr id="1050567" name=""/>
              <p:cNvSpPr/>
              <p:nvPr/>
            </p:nvSpPr>
            <p:spPr>
              <a:xfrm>
                <a:off x="5920572" y="5136434"/>
                <a:ext cx="239407" cy="186054"/>
              </a:xfrm>
            </p:spPr>
          </p:sp>
        </mc:Fallback>
      </mc:AlternateContent>
      <mc:AlternateContent xmlns:mc="http://schemas.openxmlformats.org/markup-compatibility/2006">
        <mc:Choice xmlns:p14="http://schemas.microsoft.com/office/powerpoint/2010/main" Requires="p14">
          <p:contentPart p14:bwMode="auto" r:id="rId105">
            <p14:nvContentPartPr>
              <p14:cNvPr id="1050568" name=""/>
              <p14:cNvContentPartPr/>
              <p14:nvPr/>
            </p14:nvContentPartPr>
            <p14:xfrm>
              <a:off x="5874246" y="4992457"/>
              <a:ext cx="256734" cy="28077"/>
            </p14:xfrm>
          </p:contentPart>
        </mc:Choice>
        <mc:Fallback>
          <p:sp>
            <p:nvSpPr>
              <p:cNvPr id="1050568" name=""/>
              <p:cNvSpPr/>
              <p:nvPr/>
            </p:nvSpPr>
            <p:spPr>
              <a:xfrm>
                <a:off x="5874246" y="4992457"/>
                <a:ext cx="256734" cy="28077"/>
              </a:xfrm>
            </p:spPr>
          </p:sp>
        </mc:Fallback>
      </mc:AlternateContent>
      <mc:AlternateContent xmlns:mc="http://schemas.openxmlformats.org/markup-compatibility/2006">
        <mc:Choice xmlns:p14="http://schemas.microsoft.com/office/powerpoint/2010/main" Requires="p14">
          <p:contentPart p14:bwMode="auto" r:id="rId106">
            <p14:nvContentPartPr>
              <p14:cNvPr id="1050569" name=""/>
              <p14:cNvContentPartPr/>
              <p14:nvPr/>
            </p14:nvContentPartPr>
            <p14:xfrm>
              <a:off x="6088223" y="4880992"/>
              <a:ext cx="124760" cy="190330"/>
            </p14:xfrm>
          </p:contentPart>
        </mc:Choice>
        <mc:Fallback>
          <p:sp>
            <p:nvSpPr>
              <p:cNvPr id="1050569" name=""/>
              <p:cNvSpPr/>
              <p:nvPr/>
            </p:nvSpPr>
            <p:spPr>
              <a:xfrm>
                <a:off x="6088223" y="4880992"/>
                <a:ext cx="124760" cy="190330"/>
              </a:xfrm>
            </p:spPr>
          </p:sp>
        </mc:Fallback>
      </mc:AlternateContent>
      <mc:AlternateContent xmlns:mc="http://schemas.openxmlformats.org/markup-compatibility/2006">
        <mc:Choice xmlns:p14="http://schemas.microsoft.com/office/powerpoint/2010/main" Requires="p14">
          <p:contentPart p14:bwMode="auto" r:id="rId107">
            <p14:nvContentPartPr>
              <p14:cNvPr id="1050570" name=""/>
              <p14:cNvContentPartPr/>
              <p14:nvPr/>
            </p14:nvContentPartPr>
            <p14:xfrm>
              <a:off x="2701387" y="5392301"/>
              <a:ext cx="1607381" cy="252770"/>
            </p14:xfrm>
          </p:contentPart>
        </mc:Choice>
        <mc:Fallback>
          <p:sp>
            <p:nvSpPr>
              <p:cNvPr id="1050570" name=""/>
              <p:cNvSpPr/>
              <p:nvPr/>
            </p:nvSpPr>
            <p:spPr>
              <a:xfrm>
                <a:off x="2701387" y="5392301"/>
                <a:ext cx="1607381" cy="252770"/>
              </a:xfrm>
            </p:spPr>
          </p:sp>
        </mc:Fallback>
      </mc:AlternateContent>
      <mc:AlternateContent xmlns:mc="http://schemas.openxmlformats.org/markup-compatibility/2006">
        <mc:Choice xmlns:p14="http://schemas.microsoft.com/office/powerpoint/2010/main" Requires="p14">
          <p:contentPart p14:bwMode="auto" r:id="rId108">
            <p14:nvContentPartPr>
              <p14:cNvPr id="1050571" name=""/>
              <p14:cNvContentPartPr/>
              <p14:nvPr/>
            </p14:nvContentPartPr>
            <p14:xfrm>
              <a:off x="3521184" y="5903313"/>
              <a:ext cx="110990" cy="502458"/>
            </p14:xfrm>
          </p:contentPart>
        </mc:Choice>
        <mc:Fallback>
          <p:sp>
            <p:nvSpPr>
              <p:cNvPr id="1050571" name=""/>
              <p:cNvSpPr/>
              <p:nvPr/>
            </p:nvSpPr>
            <p:spPr>
              <a:xfrm>
                <a:off x="3521184" y="5903313"/>
                <a:ext cx="110990" cy="502458"/>
              </a:xfrm>
            </p:spPr>
          </p:sp>
        </mc:Fallback>
      </mc:AlternateContent>
      <mc:AlternateContent xmlns:mc="http://schemas.openxmlformats.org/markup-compatibility/2006">
        <mc:Choice xmlns:p14="http://schemas.microsoft.com/office/powerpoint/2010/main" Requires="p14">
          <p:contentPart p14:bwMode="auto" r:id="rId109">
            <p14:nvContentPartPr>
              <p14:cNvPr id="1050572" name=""/>
              <p14:cNvContentPartPr/>
              <p14:nvPr/>
            </p14:nvContentPartPr>
            <p14:xfrm>
              <a:off x="3538604" y="5920832"/>
              <a:ext cx="338633" cy="37408"/>
            </p14:xfrm>
          </p:contentPart>
        </mc:Choice>
        <mc:Fallback>
          <p:sp>
            <p:nvSpPr>
              <p:cNvPr id="1050572" name=""/>
              <p:cNvSpPr/>
              <p:nvPr/>
            </p:nvSpPr>
            <p:spPr>
              <a:xfrm>
                <a:off x="3538604" y="5920832"/>
                <a:ext cx="338633" cy="37408"/>
              </a:xfrm>
            </p:spPr>
          </p:sp>
        </mc:Fallback>
      </mc:AlternateContent>
      <mc:AlternateContent xmlns:mc="http://schemas.openxmlformats.org/markup-compatibility/2006">
        <mc:Choice xmlns:p14="http://schemas.microsoft.com/office/powerpoint/2010/main" Requires="p14">
          <p:contentPart p14:bwMode="auto" r:id="rId110">
            <p14:nvContentPartPr>
              <p14:cNvPr id="1050573" name=""/>
              <p14:cNvContentPartPr/>
              <p14:nvPr/>
            </p14:nvContentPartPr>
            <p14:xfrm>
              <a:off x="3572916" y="6119774"/>
              <a:ext cx="256545" cy="16556"/>
            </p14:xfrm>
          </p:contentPart>
        </mc:Choice>
        <mc:Fallback>
          <p:sp>
            <p:nvSpPr>
              <p:cNvPr id="1050573" name=""/>
              <p:cNvSpPr/>
              <p:nvPr/>
            </p:nvSpPr>
            <p:spPr>
              <a:xfrm>
                <a:off x="3572916" y="6119774"/>
                <a:ext cx="256545" cy="16556"/>
              </a:xfrm>
            </p:spPr>
          </p:sp>
        </mc:Fallback>
      </mc:AlternateContent>
      <mc:AlternateContent xmlns:mc="http://schemas.openxmlformats.org/markup-compatibility/2006">
        <mc:Choice xmlns:p14="http://schemas.microsoft.com/office/powerpoint/2010/main" Requires="p14">
          <p:contentPart p14:bwMode="auto" r:id="rId111">
            <p14:nvContentPartPr>
              <p14:cNvPr id="1050574" name=""/>
              <p14:cNvContentPartPr/>
              <p14:nvPr/>
            </p14:nvContentPartPr>
            <p14:xfrm>
              <a:off x="3538604" y="5790778"/>
              <a:ext cx="319625" cy="36314"/>
            </p14:xfrm>
          </p:contentPart>
        </mc:Choice>
        <mc:Fallback>
          <p:sp>
            <p:nvSpPr>
              <p:cNvPr id="1050574" name=""/>
              <p:cNvSpPr/>
              <p:nvPr/>
            </p:nvSpPr>
            <p:spPr>
              <a:xfrm>
                <a:off x="3538604" y="5790778"/>
                <a:ext cx="319625" cy="36314"/>
              </a:xfrm>
            </p:spPr>
          </p:sp>
        </mc:Fallback>
      </mc:AlternateContent>
      <mc:AlternateContent xmlns:mc="http://schemas.openxmlformats.org/markup-compatibility/2006">
        <mc:Choice xmlns:p14="http://schemas.microsoft.com/office/powerpoint/2010/main" Requires="p14">
          <p:contentPart p14:bwMode="auto" r:id="rId112">
            <p14:nvContentPartPr>
              <p14:cNvPr id="1050575" name=""/>
              <p14:cNvContentPartPr/>
              <p14:nvPr/>
            </p14:nvContentPartPr>
            <p14:xfrm>
              <a:off x="3812569" y="5703778"/>
              <a:ext cx="159565" cy="226192"/>
            </p14:xfrm>
          </p:contentPart>
        </mc:Choice>
        <mc:Fallback>
          <p:sp>
            <p:nvSpPr>
              <p:cNvPr id="1050575" name=""/>
              <p:cNvSpPr/>
              <p:nvPr/>
            </p:nvSpPr>
            <p:spPr>
              <a:xfrm>
                <a:off x="3812569" y="5703778"/>
                <a:ext cx="159565" cy="226192"/>
              </a:xfrm>
            </p:spPr>
          </p:sp>
        </mc:Fallback>
      </mc:AlternateContent>
      <mc:AlternateContent xmlns:mc="http://schemas.openxmlformats.org/markup-compatibility/2006">
        <mc:Choice xmlns:p14="http://schemas.microsoft.com/office/powerpoint/2010/main" Requires="p14">
          <p:contentPart p14:bwMode="auto" r:id="rId113">
            <p14:nvContentPartPr>
              <p14:cNvPr id="1050576" name=""/>
              <p14:cNvContentPartPr/>
              <p14:nvPr/>
            </p14:nvContentPartPr>
            <p14:xfrm>
              <a:off x="3067743" y="6085627"/>
              <a:ext cx="265519" cy="16924"/>
            </p14:xfrm>
          </p:contentPart>
        </mc:Choice>
        <mc:Fallback>
          <p:sp>
            <p:nvSpPr>
              <p:cNvPr id="1050576" name=""/>
              <p:cNvSpPr/>
              <p:nvPr/>
            </p:nvSpPr>
            <p:spPr>
              <a:xfrm>
                <a:off x="3067743" y="6085627"/>
                <a:ext cx="265519" cy="16924"/>
              </a:xfrm>
            </p:spPr>
          </p:sp>
        </mc:Fallback>
      </mc:AlternateContent>
      <mc:AlternateContent xmlns:mc="http://schemas.openxmlformats.org/markup-compatibility/2006">
        <mc:Choice xmlns:p14="http://schemas.microsoft.com/office/powerpoint/2010/main" Requires="p14">
          <p:contentPart p14:bwMode="auto" r:id="rId114">
            <p14:nvContentPartPr>
              <p14:cNvPr id="1050577" name=""/>
              <p14:cNvContentPartPr/>
              <p14:nvPr/>
            </p14:nvContentPartPr>
            <p14:xfrm>
              <a:off x="3110500" y="6232607"/>
              <a:ext cx="214316" cy="34740"/>
            </p14:xfrm>
          </p:contentPart>
        </mc:Choice>
        <mc:Fallback>
          <p:sp>
            <p:nvSpPr>
              <p:cNvPr id="1050577" name=""/>
              <p:cNvSpPr/>
              <p:nvPr/>
            </p:nvSpPr>
            <p:spPr>
              <a:xfrm>
                <a:off x="3110500" y="6232607"/>
                <a:ext cx="214316" cy="34740"/>
              </a:xfrm>
            </p:spPr>
          </p:sp>
        </mc:Fallback>
      </mc:AlternateContent>
      <mc:AlternateContent xmlns:mc="http://schemas.openxmlformats.org/markup-compatibility/2006">
        <mc:Choice xmlns:p14="http://schemas.microsoft.com/office/powerpoint/2010/main" Requires="p14">
          <p:contentPart p14:bwMode="auto" r:id="rId115">
            <p14:nvContentPartPr>
              <p14:cNvPr id="1050578" name=""/>
              <p14:cNvContentPartPr/>
              <p14:nvPr/>
            </p14:nvContentPartPr>
            <p14:xfrm>
              <a:off x="1356912" y="5920832"/>
              <a:ext cx="425410" cy="286237"/>
            </p14:xfrm>
          </p:contentPart>
        </mc:Choice>
        <mc:Fallback>
          <p:sp>
            <p:nvSpPr>
              <p:cNvPr id="1050578" name=""/>
              <p:cNvSpPr/>
              <p:nvPr/>
            </p:nvSpPr>
            <p:spPr>
              <a:xfrm>
                <a:off x="1356912" y="5920832"/>
                <a:ext cx="425410" cy="286237"/>
              </a:xfrm>
            </p:spPr>
          </p:sp>
        </mc:Fallback>
      </mc:AlternateContent>
      <mc:AlternateContent xmlns:mc="http://schemas.openxmlformats.org/markup-compatibility/2006">
        <mc:Choice xmlns:p14="http://schemas.microsoft.com/office/powerpoint/2010/main" Requires="p14">
          <p:contentPart p14:bwMode="auto" r:id="rId116">
            <p14:nvContentPartPr>
              <p14:cNvPr id="1050579" name=""/>
              <p14:cNvContentPartPr/>
              <p14:nvPr/>
            </p14:nvContentPartPr>
            <p14:xfrm>
              <a:off x="1846267" y="5891726"/>
              <a:ext cx="378767" cy="368404"/>
            </p14:xfrm>
          </p:contentPart>
        </mc:Choice>
        <mc:Fallback>
          <p:sp>
            <p:nvSpPr>
              <p:cNvPr id="1050579" name=""/>
              <p:cNvSpPr/>
              <p:nvPr/>
            </p:nvSpPr>
            <p:spPr>
              <a:xfrm>
                <a:off x="1846267" y="5891726"/>
                <a:ext cx="378767" cy="368404"/>
              </a:xfrm>
            </p:spPr>
          </p:sp>
        </mc:Fallback>
      </mc:AlternateContent>
      <mc:AlternateContent xmlns:mc="http://schemas.openxmlformats.org/markup-compatibility/2006">
        <mc:Choice xmlns:p14="http://schemas.microsoft.com/office/powerpoint/2010/main" Requires="p14">
          <p:contentPart p14:bwMode="auto" r:id="rId117">
            <p14:nvContentPartPr>
              <p14:cNvPr id="1050580" name=""/>
              <p14:cNvContentPartPr/>
              <p14:nvPr/>
            </p14:nvContentPartPr>
            <p14:xfrm>
              <a:off x="2195171" y="5781870"/>
              <a:ext cx="39506" cy="459486"/>
            </p14:xfrm>
          </p:contentPart>
        </mc:Choice>
        <mc:Fallback>
          <p:sp>
            <p:nvSpPr>
              <p:cNvPr id="1050580" name=""/>
              <p:cNvSpPr/>
              <p:nvPr/>
            </p:nvSpPr>
            <p:spPr>
              <a:xfrm>
                <a:off x="2195171" y="5781870"/>
                <a:ext cx="39506" cy="459486"/>
              </a:xfrm>
            </p:spPr>
          </p:sp>
        </mc:Fallback>
      </mc:AlternateContent>
      <mc:AlternateContent xmlns:mc="http://schemas.openxmlformats.org/markup-compatibility/2006">
        <mc:Choice xmlns:p14="http://schemas.microsoft.com/office/powerpoint/2010/main" Requires="p14">
          <p:contentPart p14:bwMode="auto" r:id="rId118">
            <p14:nvContentPartPr>
              <p14:cNvPr id="1050581" name=""/>
              <p14:cNvContentPartPr/>
              <p14:nvPr/>
            </p14:nvContentPartPr>
            <p14:xfrm>
              <a:off x="2186725" y="6024757"/>
              <a:ext cx="194256" cy="29488"/>
            </p14:xfrm>
          </p:contentPart>
        </mc:Choice>
        <mc:Fallback>
          <p:sp>
            <p:nvSpPr>
              <p:cNvPr id="1050581" name=""/>
              <p:cNvSpPr/>
              <p:nvPr/>
            </p:nvSpPr>
            <p:spPr>
              <a:xfrm>
                <a:off x="2186725" y="6024757"/>
                <a:ext cx="194256" cy="29488"/>
              </a:xfrm>
            </p:spPr>
          </p:sp>
        </mc:Fallback>
      </mc:AlternateContent>
      <mc:AlternateContent xmlns:mc="http://schemas.openxmlformats.org/markup-compatibility/2006">
        <mc:Choice xmlns:p14="http://schemas.microsoft.com/office/powerpoint/2010/main" Requires="p14">
          <p:contentPart p14:bwMode="auto" r:id="rId119">
            <p14:nvContentPartPr>
              <p14:cNvPr id="1050582" name=""/>
              <p14:cNvContentPartPr/>
              <p14:nvPr/>
            </p14:nvContentPartPr>
            <p14:xfrm>
              <a:off x="2294102" y="5781708"/>
              <a:ext cx="645367" cy="589563"/>
            </p14:xfrm>
          </p:contentPart>
        </mc:Choice>
        <mc:Fallback>
          <p:sp>
            <p:nvSpPr>
              <p:cNvPr id="1050582" name=""/>
              <p:cNvSpPr/>
              <p:nvPr/>
            </p:nvSpPr>
            <p:spPr>
              <a:xfrm>
                <a:off x="2294102" y="5781708"/>
                <a:ext cx="645367" cy="589563"/>
              </a:xfrm>
            </p:spPr>
          </p:sp>
        </mc:Fallback>
      </mc:AlternateContent>
      <mc:AlternateContent xmlns:mc="http://schemas.openxmlformats.org/markup-compatibility/2006">
        <mc:Choice xmlns:p14="http://schemas.microsoft.com/office/powerpoint/2010/main" Requires="p14">
          <p:contentPart p14:bwMode="auto" r:id="rId120">
            <p14:nvContentPartPr>
              <p14:cNvPr id="1050583" name=""/>
              <p14:cNvContentPartPr/>
              <p14:nvPr/>
            </p14:nvContentPartPr>
            <p14:xfrm>
              <a:off x="2666032" y="5903313"/>
              <a:ext cx="205342" cy="43648"/>
            </p14:xfrm>
          </p:contentPart>
        </mc:Choice>
        <mc:Fallback>
          <p:sp>
            <p:nvSpPr>
              <p:cNvPr id="1050583" name=""/>
              <p:cNvSpPr/>
              <p:nvPr/>
            </p:nvSpPr>
            <p:spPr>
              <a:xfrm>
                <a:off x="2666032" y="5903313"/>
                <a:ext cx="205342" cy="43648"/>
              </a:xfrm>
            </p:spPr>
          </p:sp>
        </mc:Fallback>
      </mc:AlternateContent>
      <mc:AlternateContent xmlns:mc="http://schemas.openxmlformats.org/markup-compatibility/2006">
        <mc:Choice xmlns:p14="http://schemas.microsoft.com/office/powerpoint/2010/main" Requires="p14">
          <p:contentPart p14:bwMode="auto" r:id="rId121">
            <p14:nvContentPartPr>
              <p14:cNvPr id="1050584" name=""/>
              <p14:cNvContentPartPr/>
              <p14:nvPr/>
            </p14:nvContentPartPr>
            <p14:xfrm>
              <a:off x="1524352" y="5634594"/>
              <a:ext cx="131862" cy="214124"/>
            </p14:xfrm>
          </p:contentPart>
        </mc:Choice>
        <mc:Fallback>
          <p:sp>
            <p:nvSpPr>
              <p:cNvPr id="1050584" name=""/>
              <p:cNvSpPr/>
              <p:nvPr/>
            </p:nvSpPr>
            <p:spPr>
              <a:xfrm>
                <a:off x="1524352" y="5634594"/>
                <a:ext cx="131862" cy="214124"/>
              </a:xfrm>
            </p:spPr>
          </p:sp>
        </mc:Fallback>
      </mc:AlternateContent>
      <mc:AlternateContent xmlns:mc="http://schemas.openxmlformats.org/markup-compatibility/2006">
        <mc:Choice xmlns:p14="http://schemas.microsoft.com/office/powerpoint/2010/main" Requires="p14">
          <p:contentPart p14:bwMode="auto" r:id="rId122">
            <p14:nvContentPartPr>
              <p14:cNvPr id="1050585" name=""/>
              <p14:cNvContentPartPr/>
              <p14:nvPr/>
            </p14:nvContentPartPr>
            <p14:xfrm>
              <a:off x="1749188" y="6380012"/>
              <a:ext cx="1146468" cy="87167"/>
            </p14:xfrm>
          </p:contentPart>
        </mc:Choice>
        <mc:Fallback>
          <p:sp>
            <p:nvSpPr>
              <p:cNvPr id="1050585" name=""/>
              <p:cNvSpPr/>
              <p:nvPr/>
            </p:nvSpPr>
            <p:spPr>
              <a:xfrm>
                <a:off x="1749188" y="6380012"/>
                <a:ext cx="1146468" cy="87167"/>
              </a:xfrm>
            </p:spPr>
          </p:sp>
        </mc:Fallback>
      </mc:AlternateContent>
      <mc:AlternateContent xmlns:mc="http://schemas.openxmlformats.org/markup-compatibility/2006">
        <mc:Choice xmlns:p14="http://schemas.microsoft.com/office/powerpoint/2010/main" Requires="p14">
          <p:contentPart p14:bwMode="auto" r:id="rId123">
            <p14:nvContentPartPr>
              <p14:cNvPr id="1050586" name=""/>
              <p14:cNvContentPartPr/>
              <p14:nvPr/>
            </p14:nvContentPartPr>
            <p14:xfrm>
              <a:off x="1622364" y="6525084"/>
              <a:ext cx="1089593" cy="179080"/>
            </p14:xfrm>
          </p:contentPart>
        </mc:Choice>
        <mc:Fallback>
          <p:sp>
            <p:nvSpPr>
              <p:cNvPr id="1050586" name=""/>
              <p:cNvSpPr/>
              <p:nvPr/>
            </p:nvSpPr>
            <p:spPr>
              <a:xfrm>
                <a:off x="1622364" y="6525084"/>
                <a:ext cx="1089593" cy="179080"/>
              </a:xfrm>
            </p:spPr>
          </p:sp>
        </mc:Fallback>
      </mc:AlternateContent>
      <mc:AlternateContent xmlns:mc="http://schemas.openxmlformats.org/markup-compatibility/2006">
        <mc:Choice xmlns:p14="http://schemas.microsoft.com/office/powerpoint/2010/main" Requires="p14">
          <p:contentPart p14:bwMode="auto" r:id="rId124">
            <p14:nvContentPartPr>
              <p14:cNvPr id="1050587" name=""/>
              <p14:cNvContentPartPr/>
              <p14:nvPr/>
            </p14:nvContentPartPr>
            <p14:xfrm>
              <a:off x="5429439" y="5946962"/>
              <a:ext cx="61069" cy="450963"/>
            </p14:xfrm>
          </p:contentPart>
        </mc:Choice>
        <mc:Fallback>
          <p:sp>
            <p:nvSpPr>
              <p:cNvPr id="1050587" name=""/>
              <p:cNvSpPr/>
              <p:nvPr/>
            </p:nvSpPr>
            <p:spPr>
              <a:xfrm>
                <a:off x="5429439" y="5946962"/>
                <a:ext cx="61069" cy="450963"/>
              </a:xfrm>
            </p:spPr>
          </p:sp>
        </mc:Fallback>
      </mc:AlternateContent>
      <mc:AlternateContent xmlns:mc="http://schemas.openxmlformats.org/markup-compatibility/2006">
        <mc:Choice xmlns:p14="http://schemas.microsoft.com/office/powerpoint/2010/main" Requires="p14">
          <p:contentPart p14:bwMode="auto" r:id="rId125">
            <p14:nvContentPartPr>
              <p14:cNvPr id="1050588" name=""/>
              <p14:cNvContentPartPr/>
              <p14:nvPr/>
            </p14:nvContentPartPr>
            <p14:xfrm>
              <a:off x="5420994" y="5911924"/>
              <a:ext cx="297712" cy="52884"/>
            </p14:xfrm>
          </p:contentPart>
        </mc:Choice>
        <mc:Fallback>
          <p:sp>
            <p:nvSpPr>
              <p:cNvPr id="1050588" name=""/>
              <p:cNvSpPr/>
              <p:nvPr/>
            </p:nvSpPr>
            <p:spPr>
              <a:xfrm>
                <a:off x="5420994" y="5911924"/>
                <a:ext cx="297712" cy="52884"/>
              </a:xfrm>
            </p:spPr>
          </p:sp>
        </mc:Fallback>
      </mc:AlternateContent>
      <mc:AlternateContent xmlns:mc="http://schemas.openxmlformats.org/markup-compatibility/2006">
        <mc:Choice xmlns:p14="http://schemas.microsoft.com/office/powerpoint/2010/main" Requires="p14">
          <p:contentPart p14:bwMode="auto" r:id="rId126">
            <p14:nvContentPartPr>
              <p14:cNvPr id="1050589" name=""/>
              <p14:cNvContentPartPr/>
              <p14:nvPr/>
            </p14:nvContentPartPr>
            <p14:xfrm>
              <a:off x="5446331" y="6102552"/>
              <a:ext cx="229201" cy="38760"/>
            </p14:xfrm>
          </p:contentPart>
        </mc:Choice>
        <mc:Fallback>
          <p:sp>
            <p:nvSpPr>
              <p:cNvPr id="1050589" name=""/>
              <p:cNvSpPr/>
              <p:nvPr/>
            </p:nvSpPr>
            <p:spPr>
              <a:xfrm>
                <a:off x="5446331" y="6102552"/>
                <a:ext cx="229201" cy="38760"/>
              </a:xfrm>
            </p:spPr>
          </p:sp>
        </mc:Fallback>
      </mc:AlternateContent>
      <mc:AlternateContent xmlns:mc="http://schemas.openxmlformats.org/markup-compatibility/2006">
        <mc:Choice xmlns:p14="http://schemas.microsoft.com/office/powerpoint/2010/main" Requires="p14">
          <p:contentPart p14:bwMode="auto" r:id="rId127">
            <p14:nvContentPartPr>
              <p14:cNvPr id="1050590" name=""/>
              <p14:cNvContentPartPr/>
              <p14:nvPr/>
            </p14:nvContentPartPr>
            <p14:xfrm>
              <a:off x="5663087" y="6249828"/>
              <a:ext cx="193928" cy="312070"/>
            </p14:xfrm>
          </p:contentPart>
        </mc:Choice>
        <mc:Fallback>
          <p:sp>
            <p:nvSpPr>
              <p:cNvPr id="1050590" name=""/>
              <p:cNvSpPr/>
              <p:nvPr/>
            </p:nvSpPr>
            <p:spPr>
              <a:xfrm>
                <a:off x="5663087" y="6249828"/>
                <a:ext cx="193928" cy="312070"/>
              </a:xfrm>
            </p:spPr>
          </p:sp>
        </mc:Fallback>
      </mc:AlternateContent>
      <mc:AlternateContent xmlns:mc="http://schemas.openxmlformats.org/markup-compatibility/2006">
        <mc:Choice xmlns:p14="http://schemas.microsoft.com/office/powerpoint/2010/main" Requires="p14">
          <p:contentPart p14:bwMode="auto" r:id="rId128">
            <p14:nvContentPartPr>
              <p14:cNvPr id="1050591" name=""/>
              <p14:cNvContentPartPr/>
              <p14:nvPr/>
            </p14:nvContentPartPr>
            <p14:xfrm>
              <a:off x="5782326" y="6215087"/>
              <a:ext cx="6594" cy="39036"/>
            </p14:xfrm>
          </p:contentPart>
        </mc:Choice>
        <mc:Fallback>
          <p:sp>
            <p:nvSpPr>
              <p:cNvPr id="1050591" name=""/>
              <p:cNvSpPr/>
              <p:nvPr/>
            </p:nvSpPr>
            <p:spPr>
              <a:xfrm>
                <a:off x="5782326" y="6215087"/>
                <a:ext cx="6594" cy="39036"/>
              </a:xfrm>
            </p:spPr>
          </p:sp>
        </mc:Fallback>
      </mc:AlternateContent>
      <mc:AlternateContent xmlns:mc="http://schemas.openxmlformats.org/markup-compatibility/2006">
        <mc:Choice xmlns:p14="http://schemas.microsoft.com/office/powerpoint/2010/main" Requires="p14">
          <p:contentPart p14:bwMode="auto" r:id="rId129">
            <p14:nvContentPartPr>
              <p14:cNvPr id="1050592" name=""/>
              <p14:cNvContentPartPr/>
              <p14:nvPr/>
            </p14:nvContentPartPr>
            <p14:xfrm>
              <a:off x="5403574" y="5773259"/>
              <a:ext cx="359480" cy="29908"/>
            </p14:xfrm>
          </p:contentPart>
        </mc:Choice>
        <mc:Fallback>
          <p:sp>
            <p:nvSpPr>
              <p:cNvPr id="1050592" name=""/>
              <p:cNvSpPr/>
              <p:nvPr/>
            </p:nvSpPr>
            <p:spPr>
              <a:xfrm>
                <a:off x="5403574" y="5773259"/>
                <a:ext cx="359480" cy="29908"/>
              </a:xfrm>
            </p:spPr>
          </p:sp>
        </mc:Fallback>
      </mc:AlternateContent>
      <mc:AlternateContent xmlns:mc="http://schemas.openxmlformats.org/markup-compatibility/2006">
        <mc:Choice xmlns:p14="http://schemas.microsoft.com/office/powerpoint/2010/main" Requires="p14">
          <p:contentPart p14:bwMode="auto" r:id="rId130">
            <p14:nvContentPartPr>
              <p14:cNvPr id="1050593" name=""/>
              <p14:cNvContentPartPr/>
              <p14:nvPr/>
            </p14:nvContentPartPr>
            <p14:xfrm>
              <a:off x="5702877" y="5686853"/>
              <a:ext cx="128103" cy="254418"/>
            </p14:xfrm>
          </p:contentPart>
        </mc:Choice>
        <mc:Fallback>
          <p:sp>
            <p:nvSpPr>
              <p:cNvPr id="1050593" name=""/>
              <p:cNvSpPr/>
              <p:nvPr/>
            </p:nvSpPr>
            <p:spPr>
              <a:xfrm>
                <a:off x="5702877" y="5686853"/>
                <a:ext cx="128103" cy="254418"/>
              </a:xfrm>
            </p:spPr>
          </p:sp>
        </mc:Fallback>
      </mc:AlternateContent>
      <mc:AlternateContent xmlns:mc="http://schemas.openxmlformats.org/markup-compatibility/2006">
        <mc:Choice xmlns:p14="http://schemas.microsoft.com/office/powerpoint/2010/main" Requires="p14">
          <p:contentPart p14:bwMode="auto" r:id="rId131">
            <p14:nvContentPartPr>
              <p14:cNvPr id="1050594" name=""/>
              <p14:cNvContentPartPr/>
              <p14:nvPr/>
            </p14:nvContentPartPr>
            <p14:xfrm>
              <a:off x="5942530" y="6128978"/>
              <a:ext cx="173537" cy="10138"/>
            </p14:xfrm>
          </p:contentPart>
        </mc:Choice>
        <mc:Fallback>
          <p:sp>
            <p:nvSpPr>
              <p:cNvPr id="1050594" name=""/>
              <p:cNvSpPr/>
              <p:nvPr/>
            </p:nvSpPr>
            <p:spPr>
              <a:xfrm>
                <a:off x="5942530" y="6128978"/>
                <a:ext cx="173537" cy="10138"/>
              </a:xfrm>
            </p:spPr>
          </p:sp>
        </mc:Fallback>
      </mc:AlternateContent>
      <mc:AlternateContent xmlns:mc="http://schemas.openxmlformats.org/markup-compatibility/2006">
        <mc:Choice xmlns:p14="http://schemas.microsoft.com/office/powerpoint/2010/main" Requires="p14">
          <p:contentPart p14:bwMode="auto" r:id="rId132">
            <p14:nvContentPartPr>
              <p14:cNvPr id="1050595" name=""/>
              <p14:cNvContentPartPr/>
              <p14:nvPr/>
            </p14:nvContentPartPr>
            <p14:xfrm>
              <a:off x="5942530" y="6284865"/>
              <a:ext cx="201598" cy="10898"/>
            </p14:xfrm>
          </p:contentPart>
        </mc:Choice>
        <mc:Fallback>
          <p:sp>
            <p:nvSpPr>
              <p:cNvPr id="1050595" name=""/>
              <p:cNvSpPr/>
              <p:nvPr/>
            </p:nvSpPr>
            <p:spPr>
              <a:xfrm>
                <a:off x="5942530" y="6284865"/>
                <a:ext cx="201598" cy="10898"/>
              </a:xfrm>
            </p:spPr>
          </p:sp>
        </mc:Fallback>
      </mc:AlternateContent>
      <mc:AlternateContent xmlns:mc="http://schemas.openxmlformats.org/markup-compatibility/2006">
        <mc:Choice xmlns:p14="http://schemas.microsoft.com/office/powerpoint/2010/main" Requires="p14">
          <p:contentPart p14:bwMode="auto" r:id="rId133">
            <p14:nvContentPartPr>
              <p14:cNvPr id="1050596" name=""/>
              <p14:cNvContentPartPr/>
              <p14:nvPr/>
            </p14:nvContentPartPr>
            <p14:xfrm>
              <a:off x="6233388" y="6225700"/>
              <a:ext cx="198748" cy="31418"/>
            </p14:xfrm>
          </p:contentPart>
        </mc:Choice>
        <mc:Fallback>
          <p:sp>
            <p:nvSpPr>
              <p:cNvPr id="1050596" name=""/>
              <p:cNvSpPr/>
              <p:nvPr/>
            </p:nvSpPr>
            <p:spPr>
              <a:xfrm>
                <a:off x="6233388" y="6225700"/>
                <a:ext cx="198748" cy="31418"/>
              </a:xfrm>
            </p:spPr>
          </p:sp>
        </mc:Fallback>
      </mc:AlternateContent>
      <mc:AlternateContent xmlns:mc="http://schemas.openxmlformats.org/markup-compatibility/2006">
        <mc:Choice xmlns:p14="http://schemas.microsoft.com/office/powerpoint/2010/main" Requires="p14">
          <p:contentPart p14:bwMode="auto" r:id="rId134">
            <p14:nvContentPartPr>
              <p14:cNvPr id="1050597" name=""/>
              <p14:cNvContentPartPr/>
              <p14:nvPr/>
            </p14:nvContentPartPr>
            <p14:xfrm>
              <a:off x="6524245" y="6178610"/>
              <a:ext cx="293973" cy="171244"/>
            </p14:xfrm>
          </p:contentPart>
        </mc:Choice>
        <mc:Fallback>
          <p:sp>
            <p:nvSpPr>
              <p:cNvPr id="1050597" name=""/>
              <p:cNvSpPr/>
              <p:nvPr/>
            </p:nvSpPr>
            <p:spPr>
              <a:xfrm>
                <a:off x="6524245" y="6178610"/>
                <a:ext cx="293973" cy="171244"/>
              </a:xfrm>
            </p:spPr>
          </p:sp>
        </mc:Fallback>
      </mc:AlternateContent>
      <mc:AlternateContent xmlns:mc="http://schemas.openxmlformats.org/markup-compatibility/2006">
        <mc:Choice xmlns:p14="http://schemas.microsoft.com/office/powerpoint/2010/main" Requires="p14">
          <p:contentPart p14:bwMode="auto" r:id="rId135">
            <p14:nvContentPartPr>
              <p14:cNvPr id="1050598" name=""/>
              <p14:cNvContentPartPr/>
              <p14:nvPr/>
            </p14:nvContentPartPr>
            <p14:xfrm>
              <a:off x="6998797" y="6221573"/>
              <a:ext cx="317744" cy="240611"/>
            </p14:xfrm>
          </p:contentPart>
        </mc:Choice>
        <mc:Fallback>
          <p:sp>
            <p:nvSpPr>
              <p:cNvPr id="1050598" name=""/>
              <p:cNvSpPr/>
              <p:nvPr/>
            </p:nvSpPr>
            <p:spPr>
              <a:xfrm>
                <a:off x="6998797" y="6221573"/>
                <a:ext cx="317744" cy="240611"/>
              </a:xfrm>
            </p:spPr>
          </p:sp>
        </mc:Fallback>
      </mc:AlternateContent>
      <mc:AlternateContent xmlns:mc="http://schemas.openxmlformats.org/markup-compatibility/2006">
        <mc:Choice xmlns:p14="http://schemas.microsoft.com/office/powerpoint/2010/main" Requires="p14">
          <p:contentPart p14:bwMode="auto" r:id="rId136">
            <p14:nvContentPartPr>
              <p14:cNvPr id="1050599" name=""/>
              <p14:cNvContentPartPr/>
              <p14:nvPr/>
            </p14:nvContentPartPr>
            <p14:xfrm>
              <a:off x="7388370" y="6440456"/>
              <a:ext cx="138412" cy="119198"/>
            </p14:xfrm>
          </p:contentPart>
        </mc:Choice>
        <mc:Fallback>
          <p:sp>
            <p:nvSpPr>
              <p:cNvPr id="1050599" name=""/>
              <p:cNvSpPr/>
              <p:nvPr/>
            </p:nvSpPr>
            <p:spPr>
              <a:xfrm>
                <a:off x="7388370" y="6440456"/>
                <a:ext cx="138412" cy="119198"/>
              </a:xfrm>
            </p:spPr>
          </p:sp>
        </mc:Fallback>
      </mc:AlternateContent>
      <mc:AlternateContent xmlns:mc="http://schemas.openxmlformats.org/markup-compatibility/2006">
        <mc:Choice xmlns:p14="http://schemas.microsoft.com/office/powerpoint/2010/main" Requires="p14">
          <p:contentPart p14:bwMode="auto" r:id="rId137">
            <p14:nvContentPartPr>
              <p14:cNvPr id="1050600" name=""/>
              <p14:cNvContentPartPr/>
              <p14:nvPr/>
            </p14:nvContentPartPr>
            <p14:xfrm>
              <a:off x="7044338" y="6094238"/>
              <a:ext cx="301275" cy="20364"/>
            </p14:xfrm>
          </p:contentPart>
        </mc:Choice>
        <mc:Fallback>
          <p:sp>
            <p:nvSpPr>
              <p:cNvPr id="1050600" name=""/>
              <p:cNvSpPr/>
              <p:nvPr/>
            </p:nvSpPr>
            <p:spPr>
              <a:xfrm>
                <a:off x="7044338" y="6094238"/>
                <a:ext cx="301275" cy="20364"/>
              </a:xfrm>
            </p:spPr>
          </p:sp>
        </mc:Fallback>
      </mc:AlternateContent>
      <mc:AlternateContent xmlns:mc="http://schemas.openxmlformats.org/markup-compatibility/2006">
        <mc:Choice xmlns:p14="http://schemas.microsoft.com/office/powerpoint/2010/main" Requires="p14">
          <p:contentPart p14:bwMode="auto" r:id="rId138">
            <p14:nvContentPartPr>
              <p14:cNvPr id="1050601" name=""/>
              <p14:cNvContentPartPr/>
              <p14:nvPr/>
            </p14:nvContentPartPr>
            <p14:xfrm>
              <a:off x="7208894" y="6033071"/>
              <a:ext cx="200984" cy="177460"/>
            </p14:xfrm>
          </p:contentPart>
        </mc:Choice>
        <mc:Fallback>
          <p:sp>
            <p:nvSpPr>
              <p:cNvPr id="1050601" name=""/>
              <p:cNvSpPr/>
              <p:nvPr/>
            </p:nvSpPr>
            <p:spPr>
              <a:xfrm>
                <a:off x="7208894" y="6033071"/>
                <a:ext cx="200984" cy="177460"/>
              </a:xfrm>
            </p:spPr>
          </p:sp>
        </mc:Fallback>
      </mc:AlternateContent>
      <mc:AlternateContent xmlns:mc="http://schemas.openxmlformats.org/markup-compatibility/2006">
        <mc:Choice xmlns:p14="http://schemas.microsoft.com/office/powerpoint/2010/main" Requires="p14">
          <p:contentPart p14:bwMode="auto" r:id="rId139">
            <p14:nvContentPartPr>
              <p14:cNvPr id="1050602" name=""/>
              <p14:cNvContentPartPr/>
              <p14:nvPr/>
            </p14:nvContentPartPr>
            <p14:xfrm>
              <a:off x="7585266" y="6276345"/>
              <a:ext cx="155104" cy="8520"/>
            </p14:xfrm>
          </p:contentPart>
        </mc:Choice>
        <mc:Fallback>
          <p:sp>
            <p:nvSpPr>
              <p:cNvPr id="1050602" name=""/>
              <p:cNvSpPr/>
              <p:nvPr/>
            </p:nvSpPr>
            <p:spPr>
              <a:xfrm>
                <a:off x="7585266" y="6276345"/>
                <a:ext cx="155104" cy="8520"/>
              </a:xfrm>
            </p:spPr>
          </p:sp>
        </mc:Fallback>
      </mc:AlternateContent>
      <mc:AlternateContent xmlns:mc="http://schemas.openxmlformats.org/markup-compatibility/2006">
        <mc:Choice xmlns:p14="http://schemas.microsoft.com/office/powerpoint/2010/main" Requires="p14">
          <p:contentPart p14:bwMode="auto" r:id="rId140">
            <p14:nvContentPartPr>
              <p14:cNvPr id="1050603" name=""/>
              <p14:cNvContentPartPr/>
              <p14:nvPr/>
            </p14:nvContentPartPr>
            <p14:xfrm>
              <a:off x="7619578" y="6388790"/>
              <a:ext cx="185701" cy="9312"/>
            </p14:xfrm>
          </p:contentPart>
        </mc:Choice>
        <mc:Fallback>
          <p:sp>
            <p:nvSpPr>
              <p:cNvPr id="1050603" name=""/>
              <p:cNvSpPr/>
              <p:nvPr/>
            </p:nvSpPr>
            <p:spPr>
              <a:xfrm>
                <a:off x="7619578" y="6388790"/>
                <a:ext cx="185701" cy="9312"/>
              </a:xfrm>
            </p:spPr>
          </p:sp>
        </mc:Fallback>
      </mc:AlternateContent>
      <mc:AlternateContent xmlns:mc="http://schemas.openxmlformats.org/markup-compatibility/2006">
        <mc:Choice xmlns:p14="http://schemas.microsoft.com/office/powerpoint/2010/main" Requires="p14">
          <p:contentPart p14:bwMode="auto" r:id="rId141">
            <p14:nvContentPartPr>
              <p14:cNvPr id="1050604" name=""/>
              <p14:cNvContentPartPr/>
              <p14:nvPr/>
            </p14:nvContentPartPr>
            <p14:xfrm>
              <a:off x="7910435" y="6241217"/>
              <a:ext cx="248609" cy="14025"/>
            </p14:xfrm>
          </p:contentPart>
        </mc:Choice>
        <mc:Fallback>
          <p:sp>
            <p:nvSpPr>
              <p:cNvPr id="1050604" name=""/>
              <p:cNvSpPr/>
              <p:nvPr/>
            </p:nvSpPr>
            <p:spPr>
              <a:xfrm>
                <a:off x="7910435" y="6241217"/>
                <a:ext cx="248609" cy="14025"/>
              </a:xfrm>
            </p:spPr>
          </p:sp>
        </mc:Fallback>
      </mc:AlternateContent>
      <mc:AlternateContent xmlns:mc="http://schemas.openxmlformats.org/markup-compatibility/2006">
        <mc:Choice xmlns:p14="http://schemas.microsoft.com/office/powerpoint/2010/main" Requires="p14">
          <p:contentPart p14:bwMode="auto" r:id="rId142">
            <p14:nvContentPartPr>
              <p14:cNvPr id="1050605" name=""/>
              <p14:cNvContentPartPr/>
              <p14:nvPr/>
            </p14:nvContentPartPr>
            <p14:xfrm>
              <a:off x="8201292" y="6168801"/>
              <a:ext cx="304053" cy="189703"/>
            </p14:xfrm>
          </p:contentPart>
        </mc:Choice>
        <mc:Fallback>
          <p:sp>
            <p:nvSpPr>
              <p:cNvPr id="1050605" name=""/>
              <p:cNvSpPr/>
              <p:nvPr/>
            </p:nvSpPr>
            <p:spPr>
              <a:xfrm>
                <a:off x="8201292" y="6168801"/>
                <a:ext cx="304053" cy="189703"/>
              </a:xfrm>
            </p:spPr>
          </p:sp>
        </mc:Fallback>
      </mc:AlternateContent>
      <mc:AlternateContent xmlns:mc="http://schemas.openxmlformats.org/markup-compatibility/2006">
        <mc:Choice xmlns:p14="http://schemas.microsoft.com/office/powerpoint/2010/main" Requires="p14">
          <p:contentPart p14:bwMode="auto" r:id="rId143">
            <p14:nvContentPartPr>
              <p14:cNvPr id="1050606" name=""/>
              <p14:cNvContentPartPr/>
              <p14:nvPr/>
            </p14:nvContentPartPr>
            <p14:xfrm>
              <a:off x="8624108" y="6228606"/>
              <a:ext cx="193210" cy="199081"/>
            </p14:xfrm>
          </p:contentPart>
        </mc:Choice>
        <mc:Fallback>
          <p:sp>
            <p:nvSpPr>
              <p:cNvPr id="1050606" name=""/>
              <p:cNvSpPr/>
              <p:nvPr/>
            </p:nvSpPr>
            <p:spPr>
              <a:xfrm>
                <a:off x="8624108" y="6228606"/>
                <a:ext cx="193210" cy="199081"/>
              </a:xfrm>
            </p:spPr>
          </p:sp>
        </mc:Fallback>
      </mc:AlternateContent>
      <mc:AlternateContent xmlns:mc="http://schemas.openxmlformats.org/markup-compatibility/2006">
        <mc:Choice xmlns:p14="http://schemas.microsoft.com/office/powerpoint/2010/main" Requires="p14">
          <p:contentPart p14:bwMode="auto" r:id="rId144">
            <p14:nvContentPartPr>
              <p14:cNvPr id="1050607" name=""/>
              <p14:cNvContentPartPr/>
              <p14:nvPr/>
            </p14:nvContentPartPr>
            <p14:xfrm>
              <a:off x="8877496" y="6434201"/>
              <a:ext cx="82295" cy="123908"/>
            </p14:xfrm>
          </p:contentPart>
        </mc:Choice>
        <mc:Fallback>
          <p:sp>
            <p:nvSpPr>
              <p:cNvPr id="1050607" name=""/>
              <p:cNvSpPr/>
              <p:nvPr/>
            </p:nvSpPr>
            <p:spPr>
              <a:xfrm>
                <a:off x="8877496" y="6434201"/>
                <a:ext cx="82295" cy="123908"/>
              </a:xfrm>
            </p:spPr>
          </p:sp>
        </mc:Fallback>
      </mc:AlternateContent>
      <mc:AlternateContent xmlns:mc="http://schemas.openxmlformats.org/markup-compatibility/2006">
        <mc:Choice xmlns:p14="http://schemas.microsoft.com/office/powerpoint/2010/main" Requires="p14">
          <p:contentPart p14:bwMode="auto" r:id="rId145">
            <p14:nvContentPartPr>
              <p14:cNvPr id="1050608" name=""/>
              <p14:cNvContentPartPr/>
              <p14:nvPr/>
            </p14:nvContentPartPr>
            <p14:xfrm>
              <a:off x="9015855" y="6201051"/>
              <a:ext cx="113963" cy="239405"/>
            </p14:xfrm>
          </p:contentPart>
        </mc:Choice>
        <mc:Fallback>
          <p:sp>
            <p:nvSpPr>
              <p:cNvPr id="1050608" name=""/>
              <p:cNvSpPr/>
              <p:nvPr/>
            </p:nvSpPr>
            <p:spPr>
              <a:xfrm>
                <a:off x="9015855" y="6201051"/>
                <a:ext cx="113963" cy="239405"/>
              </a:xfrm>
            </p:spPr>
          </p:sp>
        </mc:Fallback>
      </mc:AlternateContent>
      <mc:AlternateContent xmlns:mc="http://schemas.openxmlformats.org/markup-compatibility/2006">
        <mc:Choice xmlns:p14="http://schemas.microsoft.com/office/powerpoint/2010/main" Requires="p14">
          <p:contentPart p14:bwMode="auto" r:id="rId146">
            <p14:nvContentPartPr>
              <p14:cNvPr id="1050609" name=""/>
              <p14:cNvContentPartPr/>
              <p14:nvPr/>
            </p14:nvContentPartPr>
            <p14:xfrm>
              <a:off x="9192991" y="6388790"/>
              <a:ext cx="120526" cy="117873"/>
            </p14:xfrm>
          </p:contentPart>
        </mc:Choice>
        <mc:Fallback>
          <p:sp>
            <p:nvSpPr>
              <p:cNvPr id="1050609" name=""/>
              <p:cNvSpPr/>
              <p:nvPr/>
            </p:nvSpPr>
            <p:spPr>
              <a:xfrm>
                <a:off x="9192991" y="6388790"/>
                <a:ext cx="120526" cy="117873"/>
              </a:xfrm>
            </p:spPr>
          </p:sp>
        </mc:Fallback>
      </mc:AlternateContent>
      <mc:AlternateContent xmlns:mc="http://schemas.openxmlformats.org/markup-compatibility/2006">
        <mc:Choice xmlns:p14="http://schemas.microsoft.com/office/powerpoint/2010/main" Requires="p14">
          <p:contentPart p14:bwMode="auto" r:id="rId147">
            <p14:nvContentPartPr>
              <p14:cNvPr id="1050610" name=""/>
              <p14:cNvContentPartPr/>
              <p14:nvPr/>
            </p14:nvContentPartPr>
            <p14:xfrm>
              <a:off x="9168353" y="6380179"/>
              <a:ext cx="202794" cy="168402"/>
            </p14:xfrm>
          </p:contentPart>
        </mc:Choice>
        <mc:Fallback>
          <p:sp>
            <p:nvSpPr>
              <p:cNvPr id="1050610" name=""/>
              <p:cNvSpPr/>
              <p:nvPr/>
            </p:nvSpPr>
            <p:spPr>
              <a:xfrm>
                <a:off x="9168353" y="6380179"/>
                <a:ext cx="202794" cy="168402"/>
              </a:xfrm>
            </p:spPr>
          </p:sp>
        </mc:Fallback>
      </mc:AlternateContent>
      <mc:AlternateContent xmlns:mc="http://schemas.openxmlformats.org/markup-compatibility/2006">
        <mc:Choice xmlns:p14="http://schemas.microsoft.com/office/powerpoint/2010/main" Requires="p14">
          <p:contentPart p14:bwMode="auto" r:id="rId148">
            <p14:nvContentPartPr>
              <p14:cNvPr id="1050611" name=""/>
              <p14:cNvContentPartPr/>
              <p14:nvPr/>
            </p14:nvContentPartPr>
            <p14:xfrm>
              <a:off x="8877496" y="6042276"/>
              <a:ext cx="384422" cy="18328"/>
            </p14:xfrm>
          </p:contentPart>
        </mc:Choice>
        <mc:Fallback>
          <p:sp>
            <p:nvSpPr>
              <p:cNvPr id="1050611" name=""/>
              <p:cNvSpPr/>
              <p:nvPr/>
            </p:nvSpPr>
            <p:spPr>
              <a:xfrm>
                <a:off x="8877496" y="6042276"/>
                <a:ext cx="384422" cy="18328"/>
              </a:xfrm>
            </p:spPr>
          </p:sp>
        </mc:Fallback>
      </mc:AlternateContent>
      <mc:AlternateContent xmlns:mc="http://schemas.openxmlformats.org/markup-compatibility/2006">
        <mc:Choice xmlns:p14="http://schemas.microsoft.com/office/powerpoint/2010/main" Requires="p14">
          <p:contentPart p14:bwMode="auto" r:id="rId149">
            <p14:nvContentPartPr>
              <p14:cNvPr id="1050612" name=""/>
              <p14:cNvContentPartPr/>
              <p14:nvPr/>
            </p14:nvContentPartPr>
            <p14:xfrm>
              <a:off x="9065418" y="5929146"/>
              <a:ext cx="176911" cy="243943"/>
            </p14:xfrm>
          </p:contentPart>
        </mc:Choice>
        <mc:Fallback>
          <p:sp>
            <p:nvSpPr>
              <p:cNvPr id="1050612" name=""/>
              <p:cNvSpPr/>
              <p:nvPr/>
            </p:nvSpPr>
            <p:spPr>
              <a:xfrm>
                <a:off x="9065418" y="5929146"/>
                <a:ext cx="176911" cy="243943"/>
              </a:xfrm>
            </p:spPr>
          </p:sp>
        </mc:Fallback>
      </mc:AlternateContent>
      <mc:AlternateContent xmlns:mc="http://schemas.openxmlformats.org/markup-compatibility/2006">
        <mc:Choice xmlns:p14="http://schemas.microsoft.com/office/powerpoint/2010/main" Requires="p14">
          <p:contentPart p14:bwMode="auto" r:id="rId150">
            <p14:nvContentPartPr>
              <p14:cNvPr id="1050684" name=""/>
              <p14:cNvContentPartPr/>
              <p14:nvPr/>
            </p14:nvContentPartPr>
            <p14:xfrm>
              <a:off x="112719" y="6941076"/>
              <a:ext cx="865578" cy="54966"/>
            </p14:xfrm>
          </p:contentPart>
        </mc:Choice>
        <mc:Fallback>
          <p:sp>
            <p:nvSpPr>
              <p:cNvPr id="1050684" name=""/>
              <p:cNvSpPr/>
              <p:nvPr/>
            </p:nvSpPr>
            <p:spPr>
              <a:xfrm>
                <a:off x="112719" y="6941076"/>
                <a:ext cx="865578" cy="54966"/>
              </a:xfrm>
            </p:spPr>
          </p:sp>
        </mc:Fallback>
      </mc:AlternateContent>
      <mc:AlternateContent xmlns:mc="http://schemas.openxmlformats.org/markup-compatibility/2006">
        <mc:Choice xmlns:p14="http://schemas.microsoft.com/office/powerpoint/2010/main" Requires="p14">
          <p:contentPart p14:bwMode="auto" r:id="rId151">
            <p14:nvContentPartPr>
              <p14:cNvPr id="1050689" name=""/>
              <p14:cNvContentPartPr/>
              <p14:nvPr/>
            </p14:nvContentPartPr>
            <p14:xfrm>
              <a:off x="5329749" y="6586768"/>
              <a:ext cx="570023" cy="153453"/>
            </p14:xfrm>
          </p:contentPart>
        </mc:Choice>
        <mc:Fallback>
          <p:sp>
            <p:nvSpPr>
              <p:cNvPr id="1050689" name=""/>
              <p:cNvSpPr/>
              <p:nvPr/>
            </p:nvSpPr>
            <p:spPr>
              <a:xfrm>
                <a:off x="5329749" y="6586768"/>
                <a:ext cx="570023" cy="153453"/>
              </a:xfrm>
            </p:spPr>
          </p:sp>
        </mc:Fallback>
      </mc:AlternateContent>
      <mc:AlternateContent xmlns:mc="http://schemas.openxmlformats.org/markup-compatibility/2006">
        <mc:Choice xmlns:p14="http://schemas.microsoft.com/office/powerpoint/2010/main" Requires="p14">
          <p:contentPart p14:bwMode="auto" r:id="rId152">
            <p14:nvContentPartPr>
              <p14:cNvPr id="1050690" name=""/>
              <p14:cNvContentPartPr/>
              <p14:nvPr/>
            </p14:nvContentPartPr>
            <p14:xfrm>
              <a:off x="9106112" y="6518844"/>
              <a:ext cx="361544" cy="133391"/>
            </p14:xfrm>
          </p:contentPart>
        </mc:Choice>
        <mc:Fallback>
          <p:sp>
            <p:nvSpPr>
              <p:cNvPr id="1050690" name=""/>
              <p:cNvSpPr/>
              <p:nvPr/>
            </p:nvSpPr>
            <p:spPr>
              <a:xfrm>
                <a:off x="9106112" y="6518844"/>
                <a:ext cx="361544" cy="133391"/>
              </a:xfrm>
            </p:spPr>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16"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0613" name=""/>
              <p14:cNvContentPartPr/>
              <p14:nvPr/>
            </p14:nvContentPartPr>
            <p14:xfrm>
              <a:off x="3136366" y="799108"/>
              <a:ext cx="1043157" cy="1013729"/>
            </p14:xfrm>
          </p:contentPart>
        </mc:Choice>
        <mc:Fallback>
          <p:sp>
            <p:nvSpPr>
              <p:cNvPr id="1050613" name=""/>
              <p:cNvSpPr/>
              <p:nvPr/>
            </p:nvSpPr>
            <p:spPr>
              <a:xfrm>
                <a:off x="3136366" y="799108"/>
                <a:ext cx="1043157" cy="1013729"/>
              </a:xfrm>
            </p:spPr>
          </p:sp>
        </mc:Fallback>
      </mc:AlternateContent>
      <mc:AlternateContent xmlns:mc="http://schemas.openxmlformats.org/markup-compatibility/2006">
        <mc:Choice xmlns:p14="http://schemas.microsoft.com/office/powerpoint/2010/main" Requires="p14">
          <p:contentPart p14:bwMode="auto" r:id="rId2">
            <p14:nvContentPartPr>
              <p14:cNvPr id="1050614" name=""/>
              <p14:cNvContentPartPr/>
              <p14:nvPr/>
            </p14:nvContentPartPr>
            <p14:xfrm>
              <a:off x="4111872" y="759524"/>
              <a:ext cx="98215" cy="134441"/>
            </p14:xfrm>
          </p:contentPart>
        </mc:Choice>
        <mc:Fallback>
          <p:sp>
            <p:nvSpPr>
              <p:cNvPr id="1050614" name=""/>
              <p:cNvSpPr/>
              <p:nvPr/>
            </p:nvSpPr>
            <p:spPr>
              <a:xfrm>
                <a:off x="4111872" y="759524"/>
                <a:ext cx="98215" cy="134441"/>
              </a:xfrm>
            </p:spPr>
          </p:sp>
        </mc:Fallback>
      </mc:AlternateContent>
      <mc:AlternateContent xmlns:mc="http://schemas.openxmlformats.org/markup-compatibility/2006">
        <mc:Choice xmlns:p14="http://schemas.microsoft.com/office/powerpoint/2010/main" Requires="p14">
          <p:contentPart p14:bwMode="auto" r:id="rId3">
            <p14:nvContentPartPr>
              <p14:cNvPr id="1050615" name=""/>
              <p14:cNvContentPartPr/>
              <p14:nvPr/>
            </p14:nvContentPartPr>
            <p14:xfrm>
              <a:off x="4419622" y="539018"/>
              <a:ext cx="25143" cy="279436"/>
            </p14:xfrm>
          </p:contentPart>
        </mc:Choice>
        <mc:Fallback>
          <p:sp>
            <p:nvSpPr>
              <p:cNvPr id="1050615" name=""/>
              <p:cNvSpPr/>
              <p:nvPr/>
            </p:nvSpPr>
            <p:spPr>
              <a:xfrm>
                <a:off x="4419622" y="539018"/>
                <a:ext cx="25143" cy="279436"/>
              </a:xfrm>
            </p:spPr>
          </p:sp>
        </mc:Fallback>
      </mc:AlternateContent>
      <mc:AlternateContent xmlns:mc="http://schemas.openxmlformats.org/markup-compatibility/2006">
        <mc:Choice xmlns:p14="http://schemas.microsoft.com/office/powerpoint/2010/main" Requires="p14">
          <p:contentPart p14:bwMode="auto" r:id="rId4">
            <p14:nvContentPartPr>
              <p14:cNvPr id="1050616" name=""/>
              <p14:cNvContentPartPr/>
              <p14:nvPr/>
            </p14:nvContentPartPr>
            <p14:xfrm>
              <a:off x="4282903" y="493745"/>
              <a:ext cx="347619" cy="88624"/>
            </p14:xfrm>
          </p:contentPart>
        </mc:Choice>
        <mc:Fallback>
          <p:sp>
            <p:nvSpPr>
              <p:cNvPr id="1050616" name=""/>
              <p:cNvSpPr/>
              <p:nvPr/>
            </p:nvSpPr>
            <p:spPr>
              <a:xfrm>
                <a:off x="4282903" y="493745"/>
                <a:ext cx="347619" cy="88624"/>
              </a:xfrm>
            </p:spPr>
          </p:sp>
        </mc:Fallback>
      </mc:AlternateContent>
      <mc:AlternateContent xmlns:mc="http://schemas.openxmlformats.org/markup-compatibility/2006">
        <mc:Choice xmlns:p14="http://schemas.microsoft.com/office/powerpoint/2010/main" Requires="p14">
          <p:contentPart p14:bwMode="auto" r:id="rId5">
            <p14:nvContentPartPr>
              <p14:cNvPr id="1050617" name=""/>
              <p14:cNvContentPartPr/>
              <p14:nvPr/>
            </p14:nvContentPartPr>
            <p14:xfrm>
              <a:off x="4325660" y="299788"/>
              <a:ext cx="318897" cy="83046"/>
            </p14:xfrm>
          </p:contentPart>
        </mc:Choice>
        <mc:Fallback>
          <p:sp>
            <p:nvSpPr>
              <p:cNvPr id="1050617" name=""/>
              <p:cNvSpPr/>
              <p:nvPr/>
            </p:nvSpPr>
            <p:spPr>
              <a:xfrm>
                <a:off x="4325660" y="299788"/>
                <a:ext cx="318897" cy="83046"/>
              </a:xfrm>
            </p:spPr>
          </p:sp>
        </mc:Fallback>
      </mc:AlternateContent>
      <mc:AlternateContent xmlns:mc="http://schemas.openxmlformats.org/markup-compatibility/2006">
        <mc:Choice xmlns:p14="http://schemas.microsoft.com/office/powerpoint/2010/main" Requires="p14">
          <p:contentPart p14:bwMode="auto" r:id="rId6">
            <p14:nvContentPartPr>
              <p14:cNvPr id="1050618" name=""/>
              <p14:cNvContentPartPr/>
              <p14:nvPr/>
            </p14:nvContentPartPr>
            <p14:xfrm>
              <a:off x="4573760" y="233861"/>
              <a:ext cx="130628" cy="149685"/>
            </p14:xfrm>
          </p:contentPart>
        </mc:Choice>
        <mc:Fallback>
          <p:sp>
            <p:nvSpPr>
              <p:cNvPr id="1050618" name=""/>
              <p:cNvSpPr/>
              <p:nvPr/>
            </p:nvSpPr>
            <p:spPr>
              <a:xfrm>
                <a:off x="4573760" y="233861"/>
                <a:ext cx="130628" cy="149685"/>
              </a:xfrm>
            </p:spPr>
          </p:sp>
        </mc:Fallback>
      </mc:AlternateContent>
      <mc:AlternateContent xmlns:mc="http://schemas.openxmlformats.org/markup-compatibility/2006">
        <mc:Choice xmlns:p14="http://schemas.microsoft.com/office/powerpoint/2010/main" Requires="p14">
          <p:contentPart p14:bwMode="auto" r:id="rId7">
            <p14:nvContentPartPr>
              <p14:cNvPr id="1050619" name=""/>
              <p14:cNvContentPartPr/>
              <p14:nvPr/>
            </p14:nvContentPartPr>
            <p14:xfrm>
              <a:off x="3071091" y="1812838"/>
              <a:ext cx="82166" cy="1354912"/>
            </p14:xfrm>
          </p:contentPart>
        </mc:Choice>
        <mc:Fallback>
          <p:sp>
            <p:nvSpPr>
              <p:cNvPr id="1050619" name=""/>
              <p:cNvSpPr/>
              <p:nvPr/>
            </p:nvSpPr>
            <p:spPr>
              <a:xfrm>
                <a:off x="3071091" y="1812838"/>
                <a:ext cx="82166" cy="1354912"/>
              </a:xfrm>
            </p:spPr>
          </p:sp>
        </mc:Fallback>
      </mc:AlternateContent>
      <mc:AlternateContent xmlns:mc="http://schemas.openxmlformats.org/markup-compatibility/2006">
        <mc:Choice xmlns:p14="http://schemas.microsoft.com/office/powerpoint/2010/main" Requires="p14">
          <p:contentPart p14:bwMode="auto" r:id="rId8">
            <p14:nvContentPartPr>
              <p14:cNvPr id="1050620" name=""/>
              <p14:cNvContentPartPr/>
              <p14:nvPr/>
            </p14:nvContentPartPr>
            <p14:xfrm>
              <a:off x="2982228" y="3043306"/>
              <a:ext cx="209021" cy="243096"/>
            </p14:xfrm>
          </p:contentPart>
        </mc:Choice>
        <mc:Fallback>
          <p:sp>
            <p:nvSpPr>
              <p:cNvPr id="1050620" name=""/>
              <p:cNvSpPr/>
              <p:nvPr/>
            </p:nvSpPr>
            <p:spPr>
              <a:xfrm>
                <a:off x="2982228" y="3043306"/>
                <a:ext cx="209021" cy="243096"/>
              </a:xfrm>
            </p:spPr>
          </p:sp>
        </mc:Fallback>
      </mc:AlternateContent>
      <mc:AlternateContent xmlns:mc="http://schemas.openxmlformats.org/markup-compatibility/2006">
        <mc:Choice xmlns:p14="http://schemas.microsoft.com/office/powerpoint/2010/main" Requires="p14">
          <p:contentPart p14:bwMode="auto" r:id="rId9">
            <p14:nvContentPartPr>
              <p14:cNvPr id="1050621" name=""/>
              <p14:cNvContentPartPr/>
              <p14:nvPr/>
            </p14:nvContentPartPr>
            <p14:xfrm>
              <a:off x="3230327" y="3245030"/>
              <a:ext cx="194352" cy="192892"/>
            </p14:xfrm>
          </p:contentPart>
        </mc:Choice>
        <mc:Fallback>
          <p:sp>
            <p:nvSpPr>
              <p:cNvPr id="1050621" name=""/>
              <p:cNvSpPr/>
              <p:nvPr/>
            </p:nvSpPr>
            <p:spPr>
              <a:xfrm>
                <a:off x="3230327" y="3245030"/>
                <a:ext cx="194352" cy="192892"/>
              </a:xfrm>
            </p:spPr>
          </p:sp>
        </mc:Fallback>
      </mc:AlternateContent>
      <mc:AlternateContent xmlns:mc="http://schemas.openxmlformats.org/markup-compatibility/2006">
        <mc:Choice xmlns:p14="http://schemas.microsoft.com/office/powerpoint/2010/main" Requires="p14">
          <p:contentPart p14:bwMode="auto" r:id="rId10">
            <p14:nvContentPartPr>
              <p14:cNvPr id="1050622" name=""/>
              <p14:cNvContentPartPr/>
              <p14:nvPr/>
            </p14:nvContentPartPr>
            <p14:xfrm>
              <a:off x="3450506" y="3225323"/>
              <a:ext cx="189257" cy="600209"/>
            </p14:xfrm>
          </p:contentPart>
        </mc:Choice>
        <mc:Fallback>
          <p:sp>
            <p:nvSpPr>
              <p:cNvPr id="1050622" name=""/>
              <p:cNvSpPr/>
              <p:nvPr/>
            </p:nvSpPr>
            <p:spPr>
              <a:xfrm>
                <a:off x="3450506" y="3225323"/>
                <a:ext cx="189257" cy="600209"/>
              </a:xfrm>
            </p:spPr>
          </p:sp>
        </mc:Fallback>
      </mc:AlternateContent>
      <mc:AlternateContent xmlns:mc="http://schemas.openxmlformats.org/markup-compatibility/2006">
        <mc:Choice xmlns:p14="http://schemas.microsoft.com/office/powerpoint/2010/main" Requires="p14">
          <p:contentPart p14:bwMode="auto" r:id="rId11">
            <p14:nvContentPartPr>
              <p14:cNvPr id="1050623" name=""/>
              <p14:cNvContentPartPr/>
              <p14:nvPr/>
            </p14:nvContentPartPr>
            <p14:xfrm>
              <a:off x="3547050" y="3156436"/>
              <a:ext cx="248099" cy="8611"/>
            </p14:xfrm>
          </p:contentPart>
        </mc:Choice>
        <mc:Fallback>
          <p:sp>
            <p:nvSpPr>
              <p:cNvPr id="1050623" name=""/>
              <p:cNvSpPr/>
              <p:nvPr/>
            </p:nvSpPr>
            <p:spPr>
              <a:xfrm>
                <a:off x="3547050" y="3156436"/>
                <a:ext cx="248099" cy="8611"/>
              </a:xfrm>
            </p:spPr>
          </p:sp>
        </mc:Fallback>
      </mc:AlternateContent>
      <mc:AlternateContent xmlns:mc="http://schemas.openxmlformats.org/markup-compatibility/2006">
        <mc:Choice xmlns:p14="http://schemas.microsoft.com/office/powerpoint/2010/main" Requires="p14">
          <p:contentPart p14:bwMode="auto" r:id="rId12">
            <p14:nvContentPartPr>
              <p14:cNvPr id="1050624" name=""/>
              <p14:cNvContentPartPr/>
              <p14:nvPr/>
            </p14:nvContentPartPr>
            <p14:xfrm>
              <a:off x="3718080" y="3086658"/>
              <a:ext cx="88995" cy="167215"/>
            </p14:xfrm>
          </p:contentPart>
        </mc:Choice>
        <mc:Fallback>
          <p:sp>
            <p:nvSpPr>
              <p:cNvPr id="1050624" name=""/>
              <p:cNvSpPr/>
              <p:nvPr/>
            </p:nvSpPr>
            <p:spPr>
              <a:xfrm>
                <a:off x="3718080" y="3086658"/>
                <a:ext cx="88995" cy="167215"/>
              </a:xfrm>
            </p:spPr>
          </p:sp>
        </mc:Fallback>
      </mc:AlternateContent>
      <mc:AlternateContent xmlns:mc="http://schemas.openxmlformats.org/markup-compatibility/2006">
        <mc:Choice xmlns:p14="http://schemas.microsoft.com/office/powerpoint/2010/main" Requires="p14">
          <p:contentPart p14:bwMode="auto" r:id="rId13">
            <p14:nvContentPartPr>
              <p14:cNvPr id="1050625" name=""/>
              <p14:cNvContentPartPr/>
              <p14:nvPr/>
            </p14:nvContentPartPr>
            <p14:xfrm>
              <a:off x="1592342" y="1721681"/>
              <a:ext cx="1535577" cy="108378"/>
            </p14:xfrm>
          </p:contentPart>
        </mc:Choice>
        <mc:Fallback>
          <p:sp>
            <p:nvSpPr>
              <p:cNvPr id="1050625" name=""/>
              <p:cNvSpPr/>
              <p:nvPr/>
            </p:nvSpPr>
            <p:spPr>
              <a:xfrm>
                <a:off x="1592342" y="1721681"/>
                <a:ext cx="1535577" cy="108378"/>
              </a:xfrm>
            </p:spPr>
          </p:sp>
        </mc:Fallback>
      </mc:AlternateContent>
      <mc:AlternateContent xmlns:mc="http://schemas.openxmlformats.org/markup-compatibility/2006">
        <mc:Choice xmlns:p14="http://schemas.microsoft.com/office/powerpoint/2010/main" Requires="p14">
          <p:contentPart p14:bwMode="auto" r:id="rId14">
            <p14:nvContentPartPr>
              <p14:cNvPr id="1050626" name=""/>
              <p14:cNvContentPartPr/>
              <p14:nvPr/>
            </p14:nvContentPartPr>
            <p14:xfrm>
              <a:off x="1555335" y="1578859"/>
              <a:ext cx="229151" cy="315401"/>
            </p14:xfrm>
          </p:contentPart>
        </mc:Choice>
        <mc:Fallback>
          <p:sp>
            <p:nvSpPr>
              <p:cNvPr id="1050626" name=""/>
              <p:cNvSpPr/>
              <p:nvPr/>
            </p:nvSpPr>
            <p:spPr>
              <a:xfrm>
                <a:off x="1555335" y="1578859"/>
                <a:ext cx="229151" cy="315401"/>
              </a:xfrm>
            </p:spPr>
          </p:sp>
        </mc:Fallback>
      </mc:AlternateContent>
      <mc:AlternateContent xmlns:mc="http://schemas.openxmlformats.org/markup-compatibility/2006">
        <mc:Choice xmlns:p14="http://schemas.microsoft.com/office/powerpoint/2010/main" Requires="p14">
          <p:contentPart p14:bwMode="auto" r:id="rId15">
            <p14:nvContentPartPr>
              <p14:cNvPr id="1050627" name=""/>
              <p14:cNvContentPartPr/>
              <p14:nvPr/>
            </p14:nvContentPartPr>
            <p14:xfrm>
              <a:off x="1601343" y="1189290"/>
              <a:ext cx="20559" cy="317503"/>
            </p14:xfrm>
          </p:contentPart>
        </mc:Choice>
        <mc:Fallback>
          <p:sp>
            <p:nvSpPr>
              <p:cNvPr id="1050627" name=""/>
              <p:cNvSpPr/>
              <p:nvPr/>
            </p:nvSpPr>
            <p:spPr>
              <a:xfrm>
                <a:off x="1601343" y="1189290"/>
                <a:ext cx="20559" cy="317503"/>
              </a:xfrm>
            </p:spPr>
          </p:sp>
        </mc:Fallback>
      </mc:AlternateContent>
      <mc:AlternateContent xmlns:mc="http://schemas.openxmlformats.org/markup-compatibility/2006">
        <mc:Choice xmlns:p14="http://schemas.microsoft.com/office/powerpoint/2010/main" Requires="p14">
          <p:contentPart p14:bwMode="auto" r:id="rId16">
            <p14:nvContentPartPr>
              <p14:cNvPr id="1050628" name=""/>
              <p14:cNvContentPartPr/>
              <p14:nvPr/>
            </p14:nvContentPartPr>
            <p14:xfrm>
              <a:off x="1587591" y="1171474"/>
              <a:ext cx="265335" cy="28845"/>
            </p14:xfrm>
          </p:contentPart>
        </mc:Choice>
        <mc:Fallback>
          <p:sp>
            <p:nvSpPr>
              <p:cNvPr id="1050628" name=""/>
              <p:cNvSpPr/>
              <p:nvPr/>
            </p:nvSpPr>
            <p:spPr>
              <a:xfrm>
                <a:off x="1587591" y="1171474"/>
                <a:ext cx="265335" cy="28845"/>
              </a:xfrm>
            </p:spPr>
          </p:sp>
        </mc:Fallback>
      </mc:AlternateContent>
      <mc:AlternateContent xmlns:mc="http://schemas.openxmlformats.org/markup-compatibility/2006">
        <mc:Choice xmlns:p14="http://schemas.microsoft.com/office/powerpoint/2010/main" Requires="p14">
          <p:contentPart p14:bwMode="auto" r:id="rId17">
            <p14:nvContentPartPr>
              <p14:cNvPr id="1050629" name=""/>
              <p14:cNvContentPartPr/>
              <p14:nvPr/>
            </p14:nvContentPartPr>
            <p14:xfrm>
              <a:off x="1630349" y="1344880"/>
              <a:ext cx="145692" cy="8610"/>
            </p14:xfrm>
          </p:contentPart>
        </mc:Choice>
        <mc:Fallback>
          <p:sp>
            <p:nvSpPr>
              <p:cNvPr id="1050629" name=""/>
              <p:cNvSpPr/>
              <p:nvPr/>
            </p:nvSpPr>
            <p:spPr>
              <a:xfrm>
                <a:off x="1630349" y="1344880"/>
                <a:ext cx="145692" cy="8610"/>
              </a:xfrm>
            </p:spPr>
          </p:sp>
        </mc:Fallback>
      </mc:AlternateContent>
      <mc:AlternateContent xmlns:mc="http://schemas.openxmlformats.org/markup-compatibility/2006">
        <mc:Choice xmlns:p14="http://schemas.microsoft.com/office/powerpoint/2010/main" Requires="p14">
          <p:contentPart p14:bwMode="auto" r:id="rId18">
            <p14:nvContentPartPr>
              <p14:cNvPr id="1050630" name=""/>
              <p14:cNvContentPartPr/>
              <p14:nvPr/>
            </p14:nvContentPartPr>
            <p14:xfrm>
              <a:off x="1798237" y="1379621"/>
              <a:ext cx="232783" cy="184990"/>
            </p14:xfrm>
          </p:contentPart>
        </mc:Choice>
        <mc:Fallback>
          <p:sp>
            <p:nvSpPr>
              <p:cNvPr id="1050630" name=""/>
              <p:cNvSpPr/>
              <p:nvPr/>
            </p:nvSpPr>
            <p:spPr>
              <a:xfrm>
                <a:off x="1798237" y="1379621"/>
                <a:ext cx="232783" cy="184990"/>
              </a:xfrm>
            </p:spPr>
          </p:sp>
        </mc:Fallback>
      </mc:AlternateContent>
      <mc:AlternateContent xmlns:mc="http://schemas.openxmlformats.org/markup-compatibility/2006">
        <mc:Choice xmlns:p14="http://schemas.microsoft.com/office/powerpoint/2010/main" Requires="p14">
          <p:contentPart p14:bwMode="auto" r:id="rId19">
            <p14:nvContentPartPr>
              <p14:cNvPr id="1050631" name=""/>
              <p14:cNvContentPartPr/>
              <p14:nvPr/>
            </p14:nvContentPartPr>
            <p14:xfrm>
              <a:off x="1621903" y="1082975"/>
              <a:ext cx="378002" cy="36537"/>
            </p14:xfrm>
          </p:contentPart>
        </mc:Choice>
        <mc:Fallback>
          <p:sp>
            <p:nvSpPr>
              <p:cNvPr id="1050631" name=""/>
              <p:cNvSpPr/>
              <p:nvPr/>
            </p:nvSpPr>
            <p:spPr>
              <a:xfrm>
                <a:off x="1621903" y="1082975"/>
                <a:ext cx="378002" cy="36537"/>
              </a:xfrm>
            </p:spPr>
          </p:sp>
        </mc:Fallback>
      </mc:AlternateContent>
      <mc:AlternateContent xmlns:mc="http://schemas.openxmlformats.org/markup-compatibility/2006">
        <mc:Choice xmlns:p14="http://schemas.microsoft.com/office/powerpoint/2010/main" Requires="p14">
          <p:contentPart p14:bwMode="auto" r:id="rId20">
            <p14:nvContentPartPr>
              <p14:cNvPr id="1050632" name=""/>
              <p14:cNvContentPartPr/>
              <p14:nvPr/>
            </p14:nvContentPartPr>
            <p14:xfrm>
              <a:off x="1930180" y="1015587"/>
              <a:ext cx="102406" cy="164497"/>
            </p14:xfrm>
          </p:contentPart>
        </mc:Choice>
        <mc:Fallback>
          <p:sp>
            <p:nvSpPr>
              <p:cNvPr id="1050632" name=""/>
              <p:cNvSpPr/>
              <p:nvPr/>
            </p:nvSpPr>
            <p:spPr>
              <a:xfrm>
                <a:off x="1930180" y="1015587"/>
                <a:ext cx="102406" cy="164497"/>
              </a:xfrm>
            </p:spPr>
          </p:sp>
        </mc:Fallback>
      </mc:AlternateContent>
      <mc:AlternateContent xmlns:mc="http://schemas.openxmlformats.org/markup-compatibility/2006">
        <mc:Choice xmlns:p14="http://schemas.microsoft.com/office/powerpoint/2010/main" Requires="p14">
          <p:contentPart p14:bwMode="auto" r:id="rId21">
            <p14:nvContentPartPr>
              <p14:cNvPr id="1050633" name=""/>
              <p14:cNvContentPartPr/>
              <p14:nvPr/>
            </p14:nvContentPartPr>
            <p14:xfrm>
              <a:off x="1850093" y="1301825"/>
              <a:ext cx="3017" cy="82914"/>
            </p14:xfrm>
          </p:contentPart>
        </mc:Choice>
        <mc:Fallback>
          <p:sp>
            <p:nvSpPr>
              <p:cNvPr id="1050633" name=""/>
              <p:cNvSpPr/>
              <p:nvPr/>
            </p:nvSpPr>
            <p:spPr>
              <a:xfrm>
                <a:off x="1850093" y="1301825"/>
                <a:ext cx="3017" cy="82914"/>
              </a:xfrm>
            </p:spPr>
          </p:sp>
        </mc:Fallback>
      </mc:AlternateContent>
      <mc:AlternateContent xmlns:mc="http://schemas.openxmlformats.org/markup-compatibility/2006">
        <mc:Choice xmlns:p14="http://schemas.microsoft.com/office/powerpoint/2010/main" Requires="p14">
          <p:contentPart p14:bwMode="auto" r:id="rId22">
            <p14:nvContentPartPr>
              <p14:cNvPr id="1050634" name=""/>
              <p14:cNvContentPartPr/>
              <p14:nvPr/>
            </p14:nvContentPartPr>
            <p14:xfrm>
              <a:off x="3127920" y="1824745"/>
              <a:ext cx="44686" cy="5836"/>
            </p14:xfrm>
          </p:contentPart>
        </mc:Choice>
        <mc:Fallback>
          <p:sp>
            <p:nvSpPr>
              <p:cNvPr id="1050634" name=""/>
              <p:cNvSpPr/>
              <p:nvPr/>
            </p:nvSpPr>
            <p:spPr>
              <a:xfrm>
                <a:off x="3127920" y="1824745"/>
                <a:ext cx="44686" cy="5836"/>
              </a:xfrm>
            </p:spPr>
          </p:sp>
        </mc:Fallback>
      </mc:AlternateContent>
      <mc:AlternateContent xmlns:mc="http://schemas.openxmlformats.org/markup-compatibility/2006">
        <mc:Choice xmlns:p14="http://schemas.microsoft.com/office/powerpoint/2010/main" Requires="p14">
          <p:contentPart p14:bwMode="auto" r:id="rId23">
            <p14:nvContentPartPr>
              <p14:cNvPr id="1050635" name=""/>
              <p14:cNvContentPartPr/>
              <p14:nvPr/>
            </p14:nvContentPartPr>
            <p14:xfrm>
              <a:off x="3135344" y="1804227"/>
              <a:ext cx="52225" cy="41820"/>
            </p14:xfrm>
          </p:contentPart>
        </mc:Choice>
        <mc:Fallback>
          <p:sp>
            <p:nvSpPr>
              <p:cNvPr id="1050635" name=""/>
              <p:cNvSpPr/>
              <p:nvPr/>
            </p:nvSpPr>
            <p:spPr>
              <a:xfrm>
                <a:off x="3135344" y="1804227"/>
                <a:ext cx="52225" cy="41820"/>
              </a:xfrm>
            </p:spPr>
          </p:sp>
        </mc:Fallback>
      </mc:AlternateContent>
      <mc:AlternateContent xmlns:mc="http://schemas.openxmlformats.org/markup-compatibility/2006">
        <mc:Choice xmlns:p14="http://schemas.microsoft.com/office/powerpoint/2010/main" Requires="p14">
          <p:contentPart p14:bwMode="auto" r:id="rId24">
            <p14:nvContentPartPr>
              <p14:cNvPr id="1050636" name=""/>
              <p14:cNvContentPartPr/>
              <p14:nvPr/>
            </p14:nvContentPartPr>
            <p14:xfrm>
              <a:off x="3179124" y="1816035"/>
              <a:ext cx="1491704" cy="15212"/>
            </p14:xfrm>
          </p:contentPart>
        </mc:Choice>
        <mc:Fallback>
          <p:sp>
            <p:nvSpPr>
              <p:cNvPr id="1050636" name=""/>
              <p:cNvSpPr/>
              <p:nvPr/>
            </p:nvSpPr>
            <p:spPr>
              <a:xfrm>
                <a:off x="3179124" y="1816035"/>
                <a:ext cx="1491704" cy="15212"/>
              </a:xfrm>
            </p:spPr>
          </p:sp>
        </mc:Fallback>
      </mc:AlternateContent>
      <mc:AlternateContent xmlns:mc="http://schemas.openxmlformats.org/markup-compatibility/2006">
        <mc:Choice xmlns:p14="http://schemas.microsoft.com/office/powerpoint/2010/main" Requires="p14">
          <p:contentPart p14:bwMode="auto" r:id="rId25">
            <p14:nvContentPartPr>
              <p14:cNvPr id="1050637" name=""/>
              <p14:cNvContentPartPr/>
              <p14:nvPr/>
            </p14:nvContentPartPr>
            <p14:xfrm>
              <a:off x="4496691" y="1743654"/>
              <a:ext cx="194794" cy="195927"/>
            </p14:xfrm>
          </p:contentPart>
        </mc:Choice>
        <mc:Fallback>
          <p:sp>
            <p:nvSpPr>
              <p:cNvPr id="1050637" name=""/>
              <p:cNvSpPr/>
              <p:nvPr/>
            </p:nvSpPr>
            <p:spPr>
              <a:xfrm>
                <a:off x="4496691" y="1743654"/>
                <a:ext cx="194794" cy="195927"/>
              </a:xfrm>
            </p:spPr>
          </p:sp>
        </mc:Fallback>
      </mc:AlternateContent>
      <mc:AlternateContent xmlns:mc="http://schemas.openxmlformats.org/markup-compatibility/2006">
        <mc:Choice xmlns:p14="http://schemas.microsoft.com/office/powerpoint/2010/main" Requires="p14">
          <p:contentPart p14:bwMode="auto" r:id="rId26">
            <p14:nvContentPartPr>
              <p14:cNvPr id="1050638" name=""/>
              <p14:cNvContentPartPr/>
              <p14:nvPr/>
            </p14:nvContentPartPr>
            <p14:xfrm>
              <a:off x="4762210" y="1848606"/>
              <a:ext cx="218699" cy="198036"/>
            </p14:xfrm>
          </p:contentPart>
        </mc:Choice>
        <mc:Fallback>
          <p:sp>
            <p:nvSpPr>
              <p:cNvPr id="1050638" name=""/>
              <p:cNvSpPr/>
              <p:nvPr/>
            </p:nvSpPr>
            <p:spPr>
              <a:xfrm>
                <a:off x="4762210" y="1848606"/>
                <a:ext cx="218699" cy="198036"/>
              </a:xfrm>
            </p:spPr>
          </p:sp>
        </mc:Fallback>
      </mc:AlternateContent>
      <mc:AlternateContent xmlns:mc="http://schemas.openxmlformats.org/markup-compatibility/2006">
        <mc:Choice xmlns:p14="http://schemas.microsoft.com/office/powerpoint/2010/main" Requires="p14">
          <p:contentPart p14:bwMode="auto" r:id="rId27">
            <p14:nvContentPartPr>
              <p14:cNvPr id="1050639" name=""/>
              <p14:cNvContentPartPr/>
              <p14:nvPr/>
            </p14:nvContentPartPr>
            <p14:xfrm>
              <a:off x="4925351" y="1960114"/>
              <a:ext cx="178920" cy="151222"/>
            </p14:xfrm>
          </p:contentPart>
        </mc:Choice>
        <mc:Fallback>
          <p:sp>
            <p:nvSpPr>
              <p:cNvPr id="1050639" name=""/>
              <p:cNvSpPr/>
              <p:nvPr/>
            </p:nvSpPr>
            <p:spPr>
              <a:xfrm>
                <a:off x="4925351" y="1960114"/>
                <a:ext cx="178920" cy="151222"/>
              </a:xfrm>
            </p:spPr>
          </p:sp>
        </mc:Fallback>
      </mc:AlternateContent>
      <mc:AlternateContent xmlns:mc="http://schemas.openxmlformats.org/markup-compatibility/2006">
        <mc:Choice xmlns:p14="http://schemas.microsoft.com/office/powerpoint/2010/main" Requires="p14">
          <p:contentPart p14:bwMode="auto" r:id="rId28">
            <p14:nvContentPartPr>
              <p14:cNvPr id="1050640" name=""/>
              <p14:cNvContentPartPr/>
              <p14:nvPr/>
            </p14:nvContentPartPr>
            <p14:xfrm>
              <a:off x="4967552" y="2003466"/>
              <a:ext cx="123895" cy="128790"/>
            </p14:xfrm>
          </p:contentPart>
        </mc:Choice>
        <mc:Fallback>
          <p:sp>
            <p:nvSpPr>
              <p:cNvPr id="1050640" name=""/>
              <p:cNvSpPr/>
              <p:nvPr/>
            </p:nvSpPr>
            <p:spPr>
              <a:xfrm>
                <a:off x="4967552" y="2003466"/>
                <a:ext cx="123895" cy="128790"/>
              </a:xfrm>
            </p:spPr>
          </p:sp>
        </mc:Fallback>
      </mc:AlternateContent>
      <mc:AlternateContent xmlns:mc="http://schemas.openxmlformats.org/markup-compatibility/2006">
        <mc:Choice xmlns:p14="http://schemas.microsoft.com/office/powerpoint/2010/main" Requires="p14">
          <p:contentPart p14:bwMode="auto" r:id="rId29">
            <p14:nvContentPartPr>
              <p14:cNvPr id="1050641" name=""/>
              <p14:cNvContentPartPr/>
              <p14:nvPr/>
            </p14:nvContentPartPr>
            <p14:xfrm>
              <a:off x="4821860" y="1663854"/>
              <a:ext cx="314517" cy="79799"/>
            </p14:xfrm>
          </p:contentPart>
        </mc:Choice>
        <mc:Fallback>
          <p:sp>
            <p:nvSpPr>
              <p:cNvPr id="1050641" name=""/>
              <p:cNvSpPr/>
              <p:nvPr/>
            </p:nvSpPr>
            <p:spPr>
              <a:xfrm>
                <a:off x="4821860" y="1663854"/>
                <a:ext cx="314517" cy="79799"/>
              </a:xfrm>
            </p:spPr>
          </p:sp>
        </mc:Fallback>
      </mc:AlternateContent>
      <mc:AlternateContent xmlns:mc="http://schemas.openxmlformats.org/markup-compatibility/2006">
        <mc:Choice xmlns:p14="http://schemas.microsoft.com/office/powerpoint/2010/main" Requires="p14">
          <p:contentPart p14:bwMode="auto" r:id="rId30">
            <p14:nvContentPartPr>
              <p14:cNvPr id="1050642" name=""/>
              <p14:cNvContentPartPr/>
              <p14:nvPr/>
            </p14:nvContentPartPr>
            <p14:xfrm>
              <a:off x="5027201" y="1613600"/>
              <a:ext cx="129545" cy="164660"/>
            </p14:xfrm>
          </p:contentPart>
        </mc:Choice>
        <mc:Fallback>
          <p:sp>
            <p:nvSpPr>
              <p:cNvPr id="1050642" name=""/>
              <p:cNvSpPr/>
              <p:nvPr/>
            </p:nvSpPr>
            <p:spPr>
              <a:xfrm>
                <a:off x="5027201" y="1613600"/>
                <a:ext cx="129545" cy="164660"/>
              </a:xfrm>
            </p:spPr>
          </p:sp>
        </mc:Fallback>
      </mc:AlternateContent>
      <mc:AlternateContent xmlns:mc="http://schemas.openxmlformats.org/markup-compatibility/2006">
        <mc:Choice xmlns:p14="http://schemas.microsoft.com/office/powerpoint/2010/main" Requires="p14">
          <p:contentPart p14:bwMode="auto" r:id="rId31">
            <p14:nvContentPartPr>
              <p14:cNvPr id="1050643" name=""/>
              <p14:cNvContentPartPr/>
              <p14:nvPr/>
            </p14:nvContentPartPr>
            <p14:xfrm>
              <a:off x="3107259" y="1847579"/>
              <a:ext cx="37553" cy="927304"/>
            </p14:xfrm>
          </p:contentPart>
        </mc:Choice>
        <mc:Fallback>
          <p:sp>
            <p:nvSpPr>
              <p:cNvPr id="1050643" name=""/>
              <p:cNvSpPr/>
              <p:nvPr/>
            </p:nvSpPr>
            <p:spPr>
              <a:xfrm>
                <a:off x="3107259" y="1847579"/>
                <a:ext cx="37553" cy="927304"/>
              </a:xfrm>
            </p:spPr>
          </p:sp>
        </mc:Fallback>
      </mc:AlternateContent>
      <mc:AlternateContent xmlns:mc="http://schemas.openxmlformats.org/markup-compatibility/2006">
        <mc:Choice xmlns:p14="http://schemas.microsoft.com/office/powerpoint/2010/main" Requires="p14">
          <p:contentPart p14:bwMode="auto" r:id="rId32">
            <p14:nvContentPartPr>
              <p14:cNvPr id="1050644" name=""/>
              <p14:cNvContentPartPr/>
              <p14:nvPr/>
            </p14:nvContentPartPr>
            <p14:xfrm>
              <a:off x="3042405" y="2618700"/>
              <a:ext cx="205645" cy="216703"/>
            </p14:xfrm>
          </p:contentPart>
        </mc:Choice>
        <mc:Fallback>
          <p:sp>
            <p:nvSpPr>
              <p:cNvPr id="1050644" name=""/>
              <p:cNvSpPr/>
              <p:nvPr/>
            </p:nvSpPr>
            <p:spPr>
              <a:xfrm>
                <a:off x="3042405" y="2618700"/>
                <a:ext cx="205645" cy="216703"/>
              </a:xfrm>
            </p:spPr>
          </p:sp>
        </mc:Fallback>
      </mc:AlternateContent>
      <mc:AlternateContent xmlns:mc="http://schemas.openxmlformats.org/markup-compatibility/2006">
        <mc:Choice xmlns:p14="http://schemas.microsoft.com/office/powerpoint/2010/main" Requires="p14">
          <p:contentPart p14:bwMode="auto" r:id="rId33">
            <p14:nvContentPartPr>
              <p14:cNvPr id="1050645" name=""/>
              <p14:cNvContentPartPr/>
              <p14:nvPr/>
            </p14:nvContentPartPr>
            <p14:xfrm>
              <a:off x="3292940" y="2613225"/>
              <a:ext cx="263579" cy="363941"/>
            </p14:xfrm>
          </p:contentPart>
        </mc:Choice>
        <mc:Fallback>
          <p:sp>
            <p:nvSpPr>
              <p:cNvPr id="1050645" name=""/>
              <p:cNvSpPr/>
              <p:nvPr/>
            </p:nvSpPr>
            <p:spPr>
              <a:xfrm>
                <a:off x="3292940" y="2613225"/>
                <a:ext cx="263579" cy="363941"/>
              </a:xfrm>
            </p:spPr>
          </p:sp>
        </mc:Fallback>
      </mc:AlternateContent>
      <mc:AlternateContent xmlns:mc="http://schemas.openxmlformats.org/markup-compatibility/2006">
        <mc:Choice xmlns:p14="http://schemas.microsoft.com/office/powerpoint/2010/main" Requires="p14">
          <p:contentPart p14:bwMode="auto" r:id="rId34">
            <p14:nvContentPartPr>
              <p14:cNvPr id="1050646" name=""/>
              <p14:cNvContentPartPr/>
              <p14:nvPr/>
            </p14:nvContentPartPr>
            <p14:xfrm>
              <a:off x="3350154" y="2500612"/>
              <a:ext cx="201188" cy="14163"/>
            </p14:xfrm>
          </p:contentPart>
        </mc:Choice>
        <mc:Fallback>
          <p:sp>
            <p:nvSpPr>
              <p:cNvPr id="1050646" name=""/>
              <p:cNvSpPr/>
              <p:nvPr/>
            </p:nvSpPr>
            <p:spPr>
              <a:xfrm>
                <a:off x="3350154" y="2500612"/>
                <a:ext cx="201188" cy="14163"/>
              </a:xfrm>
            </p:spPr>
          </p:sp>
        </mc:Fallback>
      </mc:AlternateContent>
      <mc:AlternateContent xmlns:mc="http://schemas.openxmlformats.org/markup-compatibility/2006">
        <mc:Choice xmlns:p14="http://schemas.microsoft.com/office/powerpoint/2010/main" Requires="p14">
          <p:contentPart p14:bwMode="auto" r:id="rId35">
            <p14:nvContentPartPr>
              <p14:cNvPr id="1050647" name=""/>
              <p14:cNvContentPartPr/>
              <p14:nvPr/>
            </p14:nvContentPartPr>
            <p14:xfrm>
              <a:off x="3461535" y="2436683"/>
              <a:ext cx="128623" cy="166739"/>
            </p14:xfrm>
          </p:contentPart>
        </mc:Choice>
        <mc:Fallback>
          <p:sp>
            <p:nvSpPr>
              <p:cNvPr id="1050647" name=""/>
              <p:cNvSpPr/>
              <p:nvPr/>
            </p:nvSpPr>
            <p:spPr>
              <a:xfrm>
                <a:off x="3461535" y="2436683"/>
                <a:ext cx="128623" cy="166739"/>
              </a:xfrm>
            </p:spPr>
          </p:sp>
        </mc:Fallback>
      </mc:AlternateContent>
      <mc:AlternateContent xmlns:mc="http://schemas.openxmlformats.org/markup-compatibility/2006">
        <mc:Choice xmlns:p14="http://schemas.microsoft.com/office/powerpoint/2010/main" Requires="p14">
          <p:contentPart p14:bwMode="auto" r:id="rId36">
            <p14:nvContentPartPr>
              <p14:cNvPr id="1050648" name=""/>
              <p14:cNvContentPartPr/>
              <p14:nvPr/>
            </p14:nvContentPartPr>
            <p14:xfrm>
              <a:off x="2263794" y="1847579"/>
              <a:ext cx="855679" cy="831991"/>
            </p14:xfrm>
          </p:contentPart>
        </mc:Choice>
        <mc:Fallback>
          <p:sp>
            <p:nvSpPr>
              <p:cNvPr id="1050648" name=""/>
              <p:cNvSpPr/>
              <p:nvPr/>
            </p:nvSpPr>
            <p:spPr>
              <a:xfrm>
                <a:off x="2263794" y="1847579"/>
                <a:ext cx="855679" cy="831991"/>
              </a:xfrm>
            </p:spPr>
          </p:sp>
        </mc:Fallback>
      </mc:AlternateContent>
      <mc:AlternateContent xmlns:mc="http://schemas.openxmlformats.org/markup-compatibility/2006">
        <mc:Choice xmlns:p14="http://schemas.microsoft.com/office/powerpoint/2010/main" Requires="p14">
          <p:contentPart p14:bwMode="auto" r:id="rId37">
            <p14:nvContentPartPr>
              <p14:cNvPr id="1050649" name=""/>
              <p14:cNvContentPartPr/>
              <p14:nvPr/>
            </p14:nvContentPartPr>
            <p14:xfrm>
              <a:off x="2200200" y="2506164"/>
              <a:ext cx="200823" cy="218948"/>
            </p14:xfrm>
          </p:contentPart>
        </mc:Choice>
        <mc:Fallback>
          <p:sp>
            <p:nvSpPr>
              <p:cNvPr id="1050649" name=""/>
              <p:cNvSpPr/>
              <p:nvPr/>
            </p:nvSpPr>
            <p:spPr>
              <a:xfrm>
                <a:off x="2200200" y="2506164"/>
                <a:ext cx="200823" cy="218948"/>
              </a:xfrm>
            </p:spPr>
          </p:sp>
        </mc:Fallback>
      </mc:AlternateContent>
      <mc:AlternateContent xmlns:mc="http://schemas.openxmlformats.org/markup-compatibility/2006">
        <mc:Choice xmlns:p14="http://schemas.microsoft.com/office/powerpoint/2010/main" Requires="p14">
          <p:contentPart p14:bwMode="auto" r:id="rId38">
            <p14:nvContentPartPr>
              <p14:cNvPr id="1050650" name=""/>
              <p14:cNvContentPartPr/>
              <p14:nvPr/>
            </p14:nvContentPartPr>
            <p14:xfrm>
              <a:off x="1698972" y="2938409"/>
              <a:ext cx="333614" cy="275890"/>
            </p14:xfrm>
          </p:contentPart>
        </mc:Choice>
        <mc:Fallback>
          <p:sp>
            <p:nvSpPr>
              <p:cNvPr id="1050650" name=""/>
              <p:cNvSpPr/>
              <p:nvPr/>
            </p:nvSpPr>
            <p:spPr>
              <a:xfrm>
                <a:off x="1698972" y="2938409"/>
                <a:ext cx="333614" cy="275890"/>
              </a:xfrm>
            </p:spPr>
          </p:sp>
        </mc:Fallback>
      </mc:AlternateContent>
      <mc:AlternateContent xmlns:mc="http://schemas.openxmlformats.org/markup-compatibility/2006">
        <mc:Choice xmlns:p14="http://schemas.microsoft.com/office/powerpoint/2010/main" Requires="p14">
          <p:contentPart p14:bwMode="auto" r:id="rId39">
            <p14:nvContentPartPr>
              <p14:cNvPr id="1050651" name=""/>
              <p14:cNvContentPartPr/>
              <p14:nvPr/>
            </p14:nvContentPartPr>
            <p14:xfrm>
              <a:off x="1690526" y="2887201"/>
              <a:ext cx="128113" cy="17440"/>
            </p14:xfrm>
          </p:contentPart>
        </mc:Choice>
        <mc:Fallback>
          <p:sp>
            <p:nvSpPr>
              <p:cNvPr id="1050651" name=""/>
              <p:cNvSpPr/>
              <p:nvPr/>
            </p:nvSpPr>
            <p:spPr>
              <a:xfrm>
                <a:off x="1690526" y="2887201"/>
                <a:ext cx="128113" cy="17440"/>
              </a:xfrm>
            </p:spPr>
          </p:sp>
        </mc:Fallback>
      </mc:AlternateContent>
      <mc:AlternateContent xmlns:mc="http://schemas.openxmlformats.org/markup-compatibility/2006">
        <mc:Choice xmlns:p14="http://schemas.microsoft.com/office/powerpoint/2010/main" Requires="p14">
          <p:contentPart p14:bwMode="auto" r:id="rId40">
            <p14:nvContentPartPr>
              <p14:cNvPr id="1050652" name=""/>
              <p14:cNvContentPartPr/>
              <p14:nvPr/>
            </p14:nvContentPartPr>
            <p14:xfrm>
              <a:off x="1733284" y="2818532"/>
              <a:ext cx="111983" cy="139659"/>
            </p14:xfrm>
          </p:contentPart>
        </mc:Choice>
        <mc:Fallback>
          <p:sp>
            <p:nvSpPr>
              <p:cNvPr id="1050652" name=""/>
              <p:cNvSpPr/>
              <p:nvPr/>
            </p:nvSpPr>
            <p:spPr>
              <a:xfrm>
                <a:off x="1733284" y="2818532"/>
                <a:ext cx="111983" cy="139659"/>
              </a:xfrm>
            </p:spPr>
          </p:sp>
        </mc:Fallback>
      </mc:AlternateContent>
      <mc:AlternateContent xmlns:mc="http://schemas.openxmlformats.org/markup-compatibility/2006">
        <mc:Choice xmlns:p14="http://schemas.microsoft.com/office/powerpoint/2010/main" Requires="p14">
          <p:contentPart p14:bwMode="auto" r:id="rId41">
            <p14:nvContentPartPr>
              <p14:cNvPr id="1050653" name=""/>
              <p14:cNvContentPartPr/>
              <p14:nvPr/>
            </p14:nvContentPartPr>
            <p14:xfrm>
              <a:off x="2220262" y="1061884"/>
              <a:ext cx="907658" cy="785694"/>
            </p14:xfrm>
          </p:contentPart>
        </mc:Choice>
        <mc:Fallback>
          <p:sp>
            <p:nvSpPr>
              <p:cNvPr id="1050653" name=""/>
              <p:cNvSpPr/>
              <p:nvPr/>
            </p:nvSpPr>
            <p:spPr>
              <a:xfrm>
                <a:off x="2220262" y="1061884"/>
                <a:ext cx="907658" cy="785694"/>
              </a:xfrm>
            </p:spPr>
          </p:sp>
        </mc:Fallback>
      </mc:AlternateContent>
      <mc:AlternateContent xmlns:mc="http://schemas.openxmlformats.org/markup-compatibility/2006">
        <mc:Choice xmlns:p14="http://schemas.microsoft.com/office/powerpoint/2010/main" Requires="p14">
          <p:contentPart p14:bwMode="auto" r:id="rId42">
            <p14:nvContentPartPr>
              <p14:cNvPr id="1050654" name=""/>
              <p14:cNvContentPartPr/>
              <p14:nvPr/>
            </p14:nvContentPartPr>
            <p14:xfrm>
              <a:off x="2244604" y="1058939"/>
              <a:ext cx="10469" cy="217341"/>
            </p14:xfrm>
          </p:contentPart>
        </mc:Choice>
        <mc:Fallback>
          <p:sp>
            <p:nvSpPr>
              <p:cNvPr id="1050654" name=""/>
              <p:cNvSpPr/>
              <p:nvPr/>
            </p:nvSpPr>
            <p:spPr>
              <a:xfrm>
                <a:off x="2244604" y="1058939"/>
                <a:ext cx="10469" cy="217341"/>
              </a:xfrm>
            </p:spPr>
          </p:sp>
        </mc:Fallback>
      </mc:AlternateContent>
      <mc:AlternateContent xmlns:mc="http://schemas.openxmlformats.org/markup-compatibility/2006">
        <mc:Choice xmlns:p14="http://schemas.microsoft.com/office/powerpoint/2010/main" Requires="p14">
          <p:contentPart p14:bwMode="auto" r:id="rId43">
            <p14:nvContentPartPr>
              <p14:cNvPr id="1050655" name=""/>
              <p14:cNvContentPartPr/>
              <p14:nvPr/>
            </p14:nvContentPartPr>
            <p14:xfrm>
              <a:off x="2410728" y="838683"/>
              <a:ext cx="356856" cy="198987"/>
            </p14:xfrm>
          </p:contentPart>
        </mc:Choice>
        <mc:Fallback>
          <p:sp>
            <p:nvSpPr>
              <p:cNvPr id="1050655" name=""/>
              <p:cNvSpPr/>
              <p:nvPr/>
            </p:nvSpPr>
            <p:spPr>
              <a:xfrm>
                <a:off x="2410728" y="838683"/>
                <a:ext cx="356856" cy="198987"/>
              </a:xfrm>
            </p:spPr>
          </p:sp>
        </mc:Fallback>
      </mc:AlternateContent>
      <mc:AlternateContent xmlns:mc="http://schemas.openxmlformats.org/markup-compatibility/2006">
        <mc:Choice xmlns:p14="http://schemas.microsoft.com/office/powerpoint/2010/main" Requires="p14">
          <p:contentPart p14:bwMode="auto" r:id="rId44">
            <p14:nvContentPartPr>
              <p14:cNvPr id="1050656" name=""/>
              <p14:cNvContentPartPr/>
              <p14:nvPr/>
            </p14:nvContentPartPr>
            <p14:xfrm>
              <a:off x="2340864" y="664279"/>
              <a:ext cx="220373" cy="143459"/>
            </p14:xfrm>
          </p:contentPart>
        </mc:Choice>
        <mc:Fallback>
          <p:sp>
            <p:nvSpPr>
              <p:cNvPr id="1050656" name=""/>
              <p:cNvSpPr/>
              <p:nvPr/>
            </p:nvSpPr>
            <p:spPr>
              <a:xfrm>
                <a:off x="2340864" y="664279"/>
                <a:ext cx="220373" cy="143459"/>
              </a:xfrm>
            </p:spPr>
          </p:sp>
        </mc:Fallback>
      </mc:AlternateContent>
      <mc:AlternateContent xmlns:mc="http://schemas.openxmlformats.org/markup-compatibility/2006">
        <mc:Choice xmlns:p14="http://schemas.microsoft.com/office/powerpoint/2010/main" Requires="p14">
          <p:contentPart p14:bwMode="auto" r:id="rId45">
            <p14:nvContentPartPr>
              <p14:cNvPr id="1050657" name=""/>
              <p14:cNvContentPartPr/>
              <p14:nvPr/>
            </p14:nvContentPartPr>
            <p14:xfrm>
              <a:off x="2486029" y="654296"/>
              <a:ext cx="126799" cy="144232"/>
            </p14:xfrm>
          </p:contentPart>
        </mc:Choice>
        <mc:Fallback>
          <p:sp>
            <p:nvSpPr>
              <p:cNvPr id="1050657" name=""/>
              <p:cNvSpPr/>
              <p:nvPr/>
            </p:nvSpPr>
            <p:spPr>
              <a:xfrm>
                <a:off x="2486029" y="654296"/>
                <a:ext cx="126799" cy="144232"/>
              </a:xfrm>
            </p:spPr>
          </p:sp>
        </mc:Fallback>
      </mc:AlternateContent>
      <mc:AlternateContent xmlns:mc="http://schemas.openxmlformats.org/markup-compatibility/2006">
        <mc:Choice xmlns:p14="http://schemas.microsoft.com/office/powerpoint/2010/main" Requires="p14">
          <p:contentPart p14:bwMode="auto" r:id="rId46">
            <p14:nvContentPartPr>
              <p14:cNvPr id="1050658" name=""/>
              <p14:cNvContentPartPr/>
              <p14:nvPr/>
            </p14:nvContentPartPr>
            <p14:xfrm>
              <a:off x="2811197" y="2263871"/>
              <a:ext cx="208223" cy="76559"/>
            </p14:xfrm>
          </p:contentPart>
        </mc:Choice>
        <mc:Fallback>
          <p:sp>
            <p:nvSpPr>
              <p:cNvPr id="1050658" name=""/>
              <p:cNvSpPr/>
              <p:nvPr/>
            </p:nvSpPr>
            <p:spPr>
              <a:xfrm>
                <a:off x="2811197" y="2263871"/>
                <a:ext cx="208223" cy="76559"/>
              </a:xfrm>
            </p:spPr>
          </p:sp>
        </mc:Fallback>
      </mc:AlternateContent>
      <mc:AlternateContent xmlns:mc="http://schemas.openxmlformats.org/markup-compatibility/2006">
        <mc:Choice xmlns:p14="http://schemas.microsoft.com/office/powerpoint/2010/main" Requires="p14">
          <p:contentPart p14:bwMode="auto" r:id="rId47">
            <p14:nvContentPartPr>
              <p14:cNvPr id="1050659" name=""/>
              <p14:cNvContentPartPr/>
              <p14:nvPr/>
            </p14:nvContentPartPr>
            <p14:xfrm>
              <a:off x="2734889" y="2394453"/>
              <a:ext cx="166699" cy="275341"/>
            </p14:xfrm>
          </p:contentPart>
        </mc:Choice>
        <mc:Fallback>
          <p:sp>
            <p:nvSpPr>
              <p:cNvPr id="1050659" name=""/>
              <p:cNvSpPr/>
              <p:nvPr/>
            </p:nvSpPr>
            <p:spPr>
              <a:xfrm>
                <a:off x="2734889" y="2394453"/>
                <a:ext cx="166699" cy="275341"/>
              </a:xfrm>
            </p:spPr>
          </p:sp>
        </mc:Fallback>
      </mc:AlternateContent>
      <mc:AlternateContent xmlns:mc="http://schemas.openxmlformats.org/markup-compatibility/2006">
        <mc:Choice xmlns:p14="http://schemas.microsoft.com/office/powerpoint/2010/main" Requires="p14">
          <p:contentPart p14:bwMode="auto" r:id="rId48">
            <p14:nvContentPartPr>
              <p14:cNvPr id="1050660" name=""/>
              <p14:cNvContentPartPr/>
              <p14:nvPr/>
            </p14:nvContentPartPr>
            <p14:xfrm>
              <a:off x="2624669" y="1552729"/>
              <a:ext cx="92567" cy="251346"/>
            </p14:xfrm>
          </p:contentPart>
        </mc:Choice>
        <mc:Fallback>
          <p:sp>
            <p:nvSpPr>
              <p:cNvPr id="1050660" name=""/>
              <p:cNvSpPr/>
              <p:nvPr/>
            </p:nvSpPr>
            <p:spPr>
              <a:xfrm>
                <a:off x="2624669" y="1552729"/>
                <a:ext cx="92567" cy="251346"/>
              </a:xfrm>
            </p:spPr>
          </p:sp>
        </mc:Fallback>
      </mc:AlternateContent>
      <mc:AlternateContent xmlns:mc="http://schemas.openxmlformats.org/markup-compatibility/2006">
        <mc:Choice xmlns:p14="http://schemas.microsoft.com/office/powerpoint/2010/main" Requires="p14">
          <p:contentPart p14:bwMode="auto" r:id="rId49">
            <p14:nvContentPartPr>
              <p14:cNvPr id="1050661" name=""/>
              <p14:cNvContentPartPr/>
              <p14:nvPr/>
            </p14:nvContentPartPr>
            <p14:xfrm>
              <a:off x="2401498" y="1464671"/>
              <a:ext cx="159558" cy="202474"/>
            </p14:xfrm>
          </p:contentPart>
        </mc:Choice>
        <mc:Fallback>
          <p:sp>
            <p:nvSpPr>
              <p:cNvPr id="1050661" name=""/>
              <p:cNvSpPr/>
              <p:nvPr/>
            </p:nvSpPr>
            <p:spPr>
              <a:xfrm>
                <a:off x="2401498" y="1464671"/>
                <a:ext cx="159558" cy="202474"/>
              </a:xfrm>
            </p:spPr>
          </p:sp>
        </mc:Fallback>
      </mc:AlternateContent>
      <mc:AlternateContent xmlns:mc="http://schemas.openxmlformats.org/markup-compatibility/2006">
        <mc:Choice xmlns:p14="http://schemas.microsoft.com/office/powerpoint/2010/main" Requires="p14">
          <p:contentPart p14:bwMode="auto" r:id="rId50">
            <p14:nvContentPartPr>
              <p14:cNvPr id="1050662" name=""/>
              <p14:cNvContentPartPr/>
              <p14:nvPr/>
            </p14:nvContentPartPr>
            <p14:xfrm>
              <a:off x="3186682" y="573165"/>
              <a:ext cx="26753" cy="126547"/>
            </p14:xfrm>
          </p:contentPart>
        </mc:Choice>
        <mc:Fallback>
          <p:sp>
            <p:nvSpPr>
              <p:cNvPr id="1050662" name=""/>
              <p:cNvSpPr/>
              <p:nvPr/>
            </p:nvSpPr>
            <p:spPr>
              <a:xfrm>
                <a:off x="3186682" y="573165"/>
                <a:ext cx="26753" cy="126547"/>
              </a:xfrm>
            </p:spPr>
          </p:sp>
        </mc:Fallback>
      </mc:AlternateContent>
      <mc:AlternateContent xmlns:mc="http://schemas.openxmlformats.org/markup-compatibility/2006">
        <mc:Choice xmlns:p14="http://schemas.microsoft.com/office/powerpoint/2010/main" Requires="p14">
          <p:contentPart p14:bwMode="auto" r:id="rId51">
            <p14:nvContentPartPr>
              <p14:cNvPr id="1050663" name=""/>
              <p14:cNvContentPartPr/>
              <p14:nvPr/>
            </p14:nvContentPartPr>
            <p14:xfrm>
              <a:off x="3165243" y="911662"/>
              <a:ext cx="8333" cy="143093"/>
            </p14:xfrm>
          </p:contentPart>
        </mc:Choice>
        <mc:Fallback>
          <p:sp>
            <p:nvSpPr>
              <p:cNvPr id="1050663" name=""/>
              <p:cNvSpPr/>
              <p:nvPr/>
            </p:nvSpPr>
            <p:spPr>
              <a:xfrm>
                <a:off x="3165243" y="911662"/>
                <a:ext cx="8333" cy="143093"/>
              </a:xfrm>
            </p:spPr>
          </p:sp>
        </mc:Fallback>
      </mc:AlternateContent>
      <mc:AlternateContent xmlns:mc="http://schemas.openxmlformats.org/markup-compatibility/2006">
        <mc:Choice xmlns:p14="http://schemas.microsoft.com/office/powerpoint/2010/main" Requires="p14">
          <p:contentPart p14:bwMode="auto" r:id="rId52">
            <p14:nvContentPartPr>
              <p14:cNvPr id="1050664" name=""/>
              <p14:cNvContentPartPr/>
              <p14:nvPr/>
            </p14:nvContentPartPr>
            <p14:xfrm>
              <a:off x="3137980" y="1240955"/>
              <a:ext cx="15278" cy="126679"/>
            </p14:xfrm>
          </p:contentPart>
        </mc:Choice>
        <mc:Fallback>
          <p:sp>
            <p:nvSpPr>
              <p:cNvPr id="1050664" name=""/>
              <p:cNvSpPr/>
              <p:nvPr/>
            </p:nvSpPr>
            <p:spPr>
              <a:xfrm>
                <a:off x="3137980" y="1240955"/>
                <a:ext cx="15278" cy="126679"/>
              </a:xfrm>
            </p:spPr>
          </p:sp>
        </mc:Fallback>
      </mc:AlternateContent>
      <mc:AlternateContent xmlns:mc="http://schemas.openxmlformats.org/markup-compatibility/2006">
        <mc:Choice xmlns:p14="http://schemas.microsoft.com/office/powerpoint/2010/main" Requires="p14">
          <p:contentPart p14:bwMode="auto" r:id="rId53">
            <p14:nvContentPartPr>
              <p14:cNvPr id="1050665" name=""/>
              <p14:cNvContentPartPr/>
              <p14:nvPr/>
            </p14:nvContentPartPr>
            <p14:xfrm>
              <a:off x="3127379" y="1561934"/>
              <a:ext cx="23028" cy="282765"/>
            </p14:xfrm>
          </p:contentPart>
        </mc:Choice>
        <mc:Fallback>
          <p:sp>
            <p:nvSpPr>
              <p:cNvPr id="1050665" name=""/>
              <p:cNvSpPr/>
              <p:nvPr/>
            </p:nvSpPr>
            <p:spPr>
              <a:xfrm>
                <a:off x="3127379" y="1561934"/>
                <a:ext cx="23028" cy="282765"/>
              </a:xfrm>
            </p:spPr>
          </p:sp>
        </mc:Fallback>
      </mc:AlternateContent>
      <mc:AlternateContent xmlns:mc="http://schemas.openxmlformats.org/markup-compatibility/2006">
        <mc:Choice xmlns:p14="http://schemas.microsoft.com/office/powerpoint/2010/main" Requires="p14">
          <p:contentPart p14:bwMode="auto" r:id="rId54">
            <p14:nvContentPartPr>
              <p14:cNvPr id="1050666" name=""/>
              <p14:cNvContentPartPr/>
              <p14:nvPr/>
            </p14:nvContentPartPr>
            <p14:xfrm>
              <a:off x="3179124" y="1318750"/>
              <a:ext cx="273965" cy="190924"/>
            </p14:xfrm>
          </p:contentPart>
        </mc:Choice>
        <mc:Fallback>
          <p:sp>
            <p:nvSpPr>
              <p:cNvPr id="1050666" name=""/>
              <p:cNvSpPr/>
              <p:nvPr/>
            </p:nvSpPr>
            <p:spPr>
              <a:xfrm>
                <a:off x="3179124" y="1318750"/>
                <a:ext cx="273965" cy="190924"/>
              </a:xfrm>
            </p:spPr>
          </p:sp>
        </mc:Fallback>
      </mc:AlternateContent>
      <mc:AlternateContent xmlns:mc="http://schemas.openxmlformats.org/markup-compatibility/2006">
        <mc:Choice xmlns:p14="http://schemas.microsoft.com/office/powerpoint/2010/main" Requires="p14">
          <p:contentPart p14:bwMode="auto" r:id="rId55">
            <p14:nvContentPartPr>
              <p14:cNvPr id="1050667" name=""/>
              <p14:cNvContentPartPr/>
              <p14:nvPr/>
            </p14:nvContentPartPr>
            <p14:xfrm>
              <a:off x="3406484" y="1039053"/>
              <a:ext cx="197541" cy="276087"/>
            </p14:xfrm>
          </p:contentPart>
        </mc:Choice>
        <mc:Fallback>
          <p:sp>
            <p:nvSpPr>
              <p:cNvPr id="1050667" name=""/>
              <p:cNvSpPr/>
              <p:nvPr/>
            </p:nvSpPr>
            <p:spPr>
              <a:xfrm>
                <a:off x="3406484" y="1039053"/>
                <a:ext cx="197541" cy="276087"/>
              </a:xfrm>
            </p:spPr>
          </p:sp>
        </mc:Fallback>
      </mc:AlternateContent>
      <mc:AlternateContent xmlns:mc="http://schemas.openxmlformats.org/markup-compatibility/2006">
        <mc:Choice xmlns:p14="http://schemas.microsoft.com/office/powerpoint/2010/main" Requires="p14">
          <p:contentPart p14:bwMode="auto" r:id="rId56">
            <p14:nvContentPartPr>
              <p14:cNvPr id="1050668" name=""/>
              <p14:cNvContentPartPr/>
              <p14:nvPr/>
            </p14:nvContentPartPr>
            <p14:xfrm>
              <a:off x="3576083" y="2200032"/>
              <a:ext cx="324234" cy="396832"/>
            </p14:xfrm>
          </p:contentPart>
        </mc:Choice>
        <mc:Fallback>
          <p:sp>
            <p:nvSpPr>
              <p:cNvPr id="1050668" name=""/>
              <p:cNvSpPr/>
              <p:nvPr/>
            </p:nvSpPr>
            <p:spPr>
              <a:xfrm>
                <a:off x="3576083" y="2200032"/>
                <a:ext cx="324234" cy="396832"/>
              </a:xfrm>
            </p:spPr>
          </p:sp>
        </mc:Fallback>
      </mc:AlternateContent>
      <mc:AlternateContent xmlns:mc="http://schemas.openxmlformats.org/markup-compatibility/2006">
        <mc:Choice xmlns:p14="http://schemas.microsoft.com/office/powerpoint/2010/main" Requires="p14">
          <p:contentPart p14:bwMode="auto" r:id="rId57">
            <p14:nvContentPartPr>
              <p14:cNvPr id="1050669" name=""/>
              <p14:cNvContentPartPr/>
              <p14:nvPr/>
            </p14:nvContentPartPr>
            <p14:xfrm>
              <a:off x="475471" y="4086775"/>
              <a:ext cx="153958" cy="235494"/>
            </p14:xfrm>
          </p:contentPart>
        </mc:Choice>
        <mc:Fallback>
          <p:sp>
            <p:nvSpPr>
              <p:cNvPr id="1050669" name=""/>
              <p:cNvSpPr/>
              <p:nvPr/>
            </p:nvSpPr>
            <p:spPr>
              <a:xfrm>
                <a:off x="475471" y="4086775"/>
                <a:ext cx="153958" cy="235494"/>
              </a:xfrm>
            </p:spPr>
          </p:sp>
        </mc:Fallback>
      </mc:AlternateContent>
      <mc:AlternateContent xmlns:mc="http://schemas.openxmlformats.org/markup-compatibility/2006">
        <mc:Choice xmlns:p14="http://schemas.microsoft.com/office/powerpoint/2010/main" Requires="p14">
          <p:contentPart p14:bwMode="auto" r:id="rId58">
            <p14:nvContentPartPr>
              <p14:cNvPr id="1050670" name=""/>
              <p14:cNvContentPartPr/>
              <p14:nvPr/>
            </p14:nvContentPartPr>
            <p14:xfrm>
              <a:off x="637843" y="4213201"/>
              <a:ext cx="154246" cy="206627"/>
            </p14:xfrm>
          </p:contentPart>
        </mc:Choice>
        <mc:Fallback>
          <p:sp>
            <p:nvSpPr>
              <p:cNvPr id="1050670" name=""/>
              <p:cNvSpPr/>
              <p:nvPr/>
            </p:nvSpPr>
            <p:spPr>
              <a:xfrm>
                <a:off x="637843" y="4213201"/>
                <a:ext cx="154246" cy="206627"/>
              </a:xfrm>
            </p:spPr>
          </p:sp>
        </mc:Fallback>
      </mc:AlternateContent>
      <mc:AlternateContent xmlns:mc="http://schemas.openxmlformats.org/markup-compatibility/2006">
        <mc:Choice xmlns:p14="http://schemas.microsoft.com/office/powerpoint/2010/main" Requires="p14">
          <p:contentPart p14:bwMode="auto" r:id="rId59">
            <p14:nvContentPartPr>
              <p14:cNvPr id="1050671" name=""/>
              <p14:cNvContentPartPr/>
              <p14:nvPr/>
            </p14:nvContentPartPr>
            <p14:xfrm>
              <a:off x="689682" y="4282682"/>
              <a:ext cx="86003" cy="152024"/>
            </p14:xfrm>
          </p:contentPart>
        </mc:Choice>
        <mc:Fallback>
          <p:sp>
            <p:nvSpPr>
              <p:cNvPr id="1050671" name=""/>
              <p:cNvSpPr/>
              <p:nvPr/>
            </p:nvSpPr>
            <p:spPr>
              <a:xfrm>
                <a:off x="689682" y="4282682"/>
                <a:ext cx="86003" cy="152024"/>
              </a:xfrm>
            </p:spPr>
          </p:sp>
        </mc:Fallback>
      </mc:AlternateContent>
      <mc:AlternateContent xmlns:mc="http://schemas.openxmlformats.org/markup-compatibility/2006">
        <mc:Choice xmlns:p14="http://schemas.microsoft.com/office/powerpoint/2010/main" Requires="p14">
          <p:contentPart p14:bwMode="auto" r:id="rId60">
            <p14:nvContentPartPr>
              <p14:cNvPr id="1050672" name=""/>
              <p14:cNvContentPartPr/>
              <p14:nvPr/>
            </p14:nvContentPartPr>
            <p14:xfrm>
              <a:off x="466920" y="3979222"/>
              <a:ext cx="248099" cy="9204"/>
            </p14:xfrm>
          </p:contentPart>
        </mc:Choice>
        <mc:Fallback>
          <p:sp>
            <p:nvSpPr>
              <p:cNvPr id="1050672" name=""/>
              <p:cNvSpPr/>
              <p:nvPr/>
            </p:nvSpPr>
            <p:spPr>
              <a:xfrm>
                <a:off x="466920" y="3979222"/>
                <a:ext cx="248099" cy="9204"/>
              </a:xfrm>
            </p:spPr>
          </p:sp>
        </mc:Fallback>
      </mc:AlternateContent>
      <mc:AlternateContent xmlns:mc="http://schemas.openxmlformats.org/markup-compatibility/2006">
        <mc:Choice xmlns:p14="http://schemas.microsoft.com/office/powerpoint/2010/main" Requires="p14">
          <p:contentPart p14:bwMode="auto" r:id="rId61">
            <p14:nvContentPartPr>
              <p14:cNvPr id="1050673" name=""/>
              <p14:cNvContentPartPr/>
              <p14:nvPr/>
            </p14:nvContentPartPr>
            <p14:xfrm>
              <a:off x="629505" y="3866686"/>
              <a:ext cx="91319" cy="189878"/>
            </p14:xfrm>
          </p:contentPart>
        </mc:Choice>
        <mc:Fallback>
          <p:sp>
            <p:nvSpPr>
              <p:cNvPr id="1050673" name=""/>
              <p:cNvSpPr/>
              <p:nvPr/>
            </p:nvSpPr>
            <p:spPr>
              <a:xfrm>
                <a:off x="629505" y="3866686"/>
                <a:ext cx="91319" cy="189878"/>
              </a:xfrm>
            </p:spPr>
          </p:sp>
        </mc:Fallback>
      </mc:AlternateContent>
      <mc:AlternateContent xmlns:mc="http://schemas.openxmlformats.org/markup-compatibility/2006">
        <mc:Choice xmlns:p14="http://schemas.microsoft.com/office/powerpoint/2010/main" Requires="p14">
          <p:contentPart p14:bwMode="auto" r:id="rId62">
            <p14:nvContentPartPr>
              <p14:cNvPr id="1050674" name=""/>
              <p14:cNvContentPartPr/>
              <p14:nvPr/>
            </p14:nvContentPartPr>
            <p14:xfrm>
              <a:off x="227267" y="3808192"/>
              <a:ext cx="219066" cy="656803"/>
            </p14:xfrm>
          </p:contentPart>
        </mc:Choice>
        <mc:Fallback>
          <p:sp>
            <p:nvSpPr>
              <p:cNvPr id="1050674" name=""/>
              <p:cNvSpPr/>
              <p:nvPr/>
            </p:nvSpPr>
            <p:spPr>
              <a:xfrm>
                <a:off x="227267" y="3808192"/>
                <a:ext cx="219066" cy="656803"/>
              </a:xfrm>
            </p:spPr>
          </p:sp>
        </mc:Fallback>
      </mc:AlternateContent>
      <mc:AlternateContent xmlns:mc="http://schemas.openxmlformats.org/markup-compatibility/2006">
        <mc:Choice xmlns:p14="http://schemas.microsoft.com/office/powerpoint/2010/main" Requires="p14">
          <p:contentPart p14:bwMode="auto" r:id="rId63">
            <p14:nvContentPartPr>
              <p14:cNvPr id="1050675" name=""/>
              <p14:cNvContentPartPr/>
              <p14:nvPr/>
            </p14:nvContentPartPr>
            <p14:xfrm>
              <a:off x="1008442" y="4196276"/>
              <a:ext cx="5881" cy="128576"/>
            </p14:xfrm>
          </p:contentPart>
        </mc:Choice>
        <mc:Fallback>
          <p:sp>
            <p:nvSpPr>
              <p:cNvPr id="1050675" name=""/>
              <p:cNvSpPr/>
              <p:nvPr/>
            </p:nvSpPr>
            <p:spPr>
              <a:xfrm>
                <a:off x="1008442" y="4196276"/>
                <a:ext cx="5881" cy="128576"/>
              </a:xfrm>
            </p:spPr>
          </p:sp>
        </mc:Fallback>
      </mc:AlternateContent>
      <mc:AlternateContent xmlns:mc="http://schemas.openxmlformats.org/markup-compatibility/2006">
        <mc:Choice xmlns:p14="http://schemas.microsoft.com/office/powerpoint/2010/main" Requires="p14">
          <p:contentPart p14:bwMode="auto" r:id="rId64">
            <p14:nvContentPartPr>
              <p14:cNvPr id="1050676" name=""/>
              <p14:cNvContentPartPr/>
              <p14:nvPr/>
            </p14:nvContentPartPr>
            <p14:xfrm>
              <a:off x="996508" y="4421644"/>
              <a:ext cx="923" cy="37211"/>
            </p14:xfrm>
          </p:contentPart>
        </mc:Choice>
        <mc:Fallback>
          <p:sp>
            <p:nvSpPr>
              <p:cNvPr id="1050676" name=""/>
              <p:cNvSpPr/>
              <p:nvPr/>
            </p:nvSpPr>
            <p:spPr>
              <a:xfrm>
                <a:off x="996508" y="4421644"/>
                <a:ext cx="923" cy="37211"/>
              </a:xfrm>
            </p:spPr>
          </p:sp>
        </mc:Fallback>
      </mc:AlternateContent>
      <mc:AlternateContent xmlns:mc="http://schemas.openxmlformats.org/markup-compatibility/2006">
        <mc:Choice xmlns:p14="http://schemas.microsoft.com/office/powerpoint/2010/main" Requires="p14">
          <p:contentPart p14:bwMode="auto" r:id="rId65">
            <p14:nvContentPartPr>
              <p14:cNvPr id="1050677" name=""/>
              <p14:cNvContentPartPr/>
              <p14:nvPr/>
            </p14:nvContentPartPr>
            <p14:xfrm>
              <a:off x="1570700" y="4170147"/>
              <a:ext cx="36673" cy="407088"/>
            </p14:xfrm>
          </p:contentPart>
        </mc:Choice>
        <mc:Fallback>
          <p:sp>
            <p:nvSpPr>
              <p:cNvPr id="1050677" name=""/>
              <p:cNvSpPr/>
              <p:nvPr/>
            </p:nvSpPr>
            <p:spPr>
              <a:xfrm>
                <a:off x="1570700" y="4170147"/>
                <a:ext cx="36673" cy="407088"/>
              </a:xfrm>
            </p:spPr>
          </p:sp>
        </mc:Fallback>
      </mc:AlternateContent>
      <mc:AlternateContent xmlns:mc="http://schemas.openxmlformats.org/markup-compatibility/2006">
        <mc:Choice xmlns:p14="http://schemas.microsoft.com/office/powerpoint/2010/main" Requires="p14">
          <p:contentPart p14:bwMode="auto" r:id="rId66">
            <p14:nvContentPartPr>
              <p14:cNvPr id="1050678" name=""/>
              <p14:cNvContentPartPr/>
              <p14:nvPr/>
            </p14:nvContentPartPr>
            <p14:xfrm>
              <a:off x="1450873" y="4161238"/>
              <a:ext cx="384818" cy="35037"/>
            </p14:xfrm>
          </p:contentPart>
        </mc:Choice>
        <mc:Fallback>
          <p:sp>
            <p:nvSpPr>
              <p:cNvPr id="1050678" name=""/>
              <p:cNvSpPr/>
              <p:nvPr/>
            </p:nvSpPr>
            <p:spPr>
              <a:xfrm>
                <a:off x="1450873" y="4161238"/>
                <a:ext cx="384818" cy="35037"/>
              </a:xfrm>
            </p:spPr>
          </p:sp>
        </mc:Fallback>
      </mc:AlternateContent>
      <mc:AlternateContent xmlns:mc="http://schemas.openxmlformats.org/markup-compatibility/2006">
        <mc:Choice xmlns:p14="http://schemas.microsoft.com/office/powerpoint/2010/main" Requires="p14">
          <p:contentPart p14:bwMode="auto" r:id="rId67">
            <p14:nvContentPartPr>
              <p14:cNvPr id="1050679" name=""/>
              <p14:cNvContentPartPr/>
              <p14:nvPr/>
            </p14:nvContentPartPr>
            <p14:xfrm>
              <a:off x="1924085" y="4231017"/>
              <a:ext cx="127433" cy="337607"/>
            </p14:xfrm>
          </p:contentPart>
        </mc:Choice>
        <mc:Fallback>
          <p:sp>
            <p:nvSpPr>
              <p:cNvPr id="1050679" name=""/>
              <p:cNvSpPr/>
              <p:nvPr/>
            </p:nvSpPr>
            <p:spPr>
              <a:xfrm>
                <a:off x="1924085" y="4231017"/>
                <a:ext cx="127433" cy="337607"/>
              </a:xfrm>
            </p:spPr>
          </p:sp>
        </mc:Fallback>
      </mc:AlternateContent>
      <mc:AlternateContent xmlns:mc="http://schemas.openxmlformats.org/markup-compatibility/2006">
        <mc:Choice xmlns:p14="http://schemas.microsoft.com/office/powerpoint/2010/main" Requires="p14">
          <p:contentPart p14:bwMode="auto" r:id="rId68">
            <p14:nvContentPartPr>
              <p14:cNvPr id="1050680" name=""/>
              <p14:cNvContentPartPr/>
              <p14:nvPr/>
            </p14:nvContentPartPr>
            <p14:xfrm>
              <a:off x="2121158" y="4386607"/>
              <a:ext cx="5918" cy="200751"/>
            </p14:xfrm>
          </p:contentPart>
        </mc:Choice>
        <mc:Fallback>
          <p:sp>
            <p:nvSpPr>
              <p:cNvPr id="1050680" name=""/>
              <p:cNvSpPr/>
              <p:nvPr/>
            </p:nvSpPr>
            <p:spPr>
              <a:xfrm>
                <a:off x="2121158" y="4386607"/>
                <a:ext cx="5918" cy="200751"/>
              </a:xfrm>
            </p:spPr>
          </p:sp>
        </mc:Fallback>
      </mc:AlternateContent>
      <mc:AlternateContent xmlns:mc="http://schemas.openxmlformats.org/markup-compatibility/2006">
        <mc:Choice xmlns:p14="http://schemas.microsoft.com/office/powerpoint/2010/main" Requires="p14">
          <p:contentPart p14:bwMode="auto" r:id="rId69">
            <p14:nvContentPartPr>
              <p14:cNvPr id="1050681" name=""/>
              <p14:cNvContentPartPr/>
              <p14:nvPr/>
            </p14:nvContentPartPr>
            <p14:xfrm>
              <a:off x="2245969" y="4391792"/>
              <a:ext cx="150829" cy="166557"/>
            </p14:xfrm>
          </p:contentPart>
        </mc:Choice>
        <mc:Fallback>
          <p:sp>
            <p:nvSpPr>
              <p:cNvPr id="1050681" name=""/>
              <p:cNvSpPr/>
              <p:nvPr/>
            </p:nvSpPr>
            <p:spPr>
              <a:xfrm>
                <a:off x="2245969" y="4391792"/>
                <a:ext cx="150829" cy="166557"/>
              </a:xfrm>
            </p:spPr>
          </p:sp>
        </mc:Fallback>
      </mc:AlternateContent>
      <mc:AlternateContent xmlns:mc="http://schemas.openxmlformats.org/markup-compatibility/2006">
        <mc:Choice xmlns:p14="http://schemas.microsoft.com/office/powerpoint/2010/main" Requires="p14">
          <p:contentPart p14:bwMode="auto" r:id="rId70">
            <p14:nvContentPartPr>
              <p14:cNvPr id="1050682" name=""/>
              <p14:cNvContentPartPr/>
              <p14:nvPr/>
            </p14:nvContentPartPr>
            <p14:xfrm>
              <a:off x="2109656" y="4247942"/>
              <a:ext cx="27036" cy="82785"/>
            </p14:xfrm>
          </p:contentPart>
        </mc:Choice>
        <mc:Fallback>
          <p:sp>
            <p:nvSpPr>
              <p:cNvPr id="1050682" name=""/>
              <p:cNvSpPr/>
              <p:nvPr/>
            </p:nvSpPr>
            <p:spPr>
              <a:xfrm>
                <a:off x="2109656" y="4247942"/>
                <a:ext cx="27036" cy="82785"/>
              </a:xfrm>
            </p:spPr>
          </p:sp>
        </mc:Fallback>
      </mc:AlternateContent>
      <mc:AlternateContent xmlns:mc="http://schemas.openxmlformats.org/markup-compatibility/2006">
        <mc:Choice xmlns:p14="http://schemas.microsoft.com/office/powerpoint/2010/main" Requires="p14">
          <p:contentPart p14:bwMode="auto" r:id="rId71">
            <p14:nvContentPartPr>
              <p14:cNvPr id="1050683" name=""/>
              <p14:cNvContentPartPr/>
              <p14:nvPr/>
            </p14:nvContentPartPr>
            <p14:xfrm>
              <a:off x="2493959" y="4273079"/>
              <a:ext cx="208843" cy="325692"/>
            </p14:xfrm>
          </p:contentPart>
        </mc:Choice>
        <mc:Fallback>
          <p:sp>
            <p:nvSpPr>
              <p:cNvPr id="1050683" name=""/>
              <p:cNvSpPr/>
              <p:nvPr/>
            </p:nvSpPr>
            <p:spPr>
              <a:xfrm>
                <a:off x="2493959" y="4273079"/>
                <a:ext cx="208843" cy="325692"/>
              </a:xfrm>
            </p:spPr>
          </p:sp>
        </mc:Fallback>
      </mc:AlternateContent>
      <mc:AlternateContent xmlns:mc="http://schemas.openxmlformats.org/markup-compatibility/2006">
        <mc:Choice xmlns:p14="http://schemas.microsoft.com/office/powerpoint/2010/main" Requires="p14">
          <p:contentPart p14:bwMode="auto" r:id="rId72">
            <p14:nvContentPartPr>
              <p14:cNvPr id="1050685" name=""/>
              <p14:cNvContentPartPr/>
              <p14:nvPr/>
            </p14:nvContentPartPr>
            <p14:xfrm>
              <a:off x="2965336" y="4574159"/>
              <a:ext cx="244120" cy="11686"/>
            </p14:xfrm>
          </p:contentPart>
        </mc:Choice>
        <mc:Fallback>
          <p:sp>
            <p:nvSpPr>
              <p:cNvPr id="1050685" name=""/>
              <p:cNvSpPr/>
              <p:nvPr/>
            </p:nvSpPr>
            <p:spPr>
              <a:xfrm>
                <a:off x="2965336" y="4574159"/>
                <a:ext cx="244120" cy="11686"/>
              </a:xfrm>
            </p:spPr>
          </p:sp>
        </mc:Fallback>
      </mc:AlternateContent>
      <mc:AlternateContent xmlns:mc="http://schemas.openxmlformats.org/markup-compatibility/2006">
        <mc:Choice xmlns:p14="http://schemas.microsoft.com/office/powerpoint/2010/main" Requires="p14">
          <p:contentPart p14:bwMode="auto" r:id="rId73">
            <p14:nvContentPartPr>
              <p14:cNvPr id="1050686" name=""/>
              <p14:cNvContentPartPr/>
              <p14:nvPr/>
            </p14:nvContentPartPr>
            <p14:xfrm>
              <a:off x="3307396" y="4423541"/>
              <a:ext cx="307547" cy="183490"/>
            </p14:xfrm>
          </p:contentPart>
        </mc:Choice>
        <mc:Fallback>
          <p:sp>
            <p:nvSpPr>
              <p:cNvPr id="1050686" name=""/>
              <p:cNvSpPr/>
              <p:nvPr/>
            </p:nvSpPr>
            <p:spPr>
              <a:xfrm>
                <a:off x="3307396" y="4423541"/>
                <a:ext cx="307547" cy="183490"/>
              </a:xfrm>
            </p:spPr>
          </p:sp>
        </mc:Fallback>
      </mc:AlternateContent>
      <mc:AlternateContent xmlns:mc="http://schemas.openxmlformats.org/markup-compatibility/2006">
        <mc:Choice xmlns:p14="http://schemas.microsoft.com/office/powerpoint/2010/main" Requires="p14">
          <p:contentPart p14:bwMode="auto" r:id="rId74">
            <p14:nvContentPartPr>
              <p14:cNvPr id="1050687" name=""/>
              <p14:cNvContentPartPr/>
              <p14:nvPr/>
            </p14:nvContentPartPr>
            <p14:xfrm>
              <a:off x="3767630" y="4397074"/>
              <a:ext cx="289128" cy="201362"/>
            </p14:xfrm>
          </p:contentPart>
        </mc:Choice>
        <mc:Fallback>
          <p:sp>
            <p:nvSpPr>
              <p:cNvPr id="1050687" name=""/>
              <p:cNvSpPr/>
              <p:nvPr/>
            </p:nvSpPr>
            <p:spPr>
              <a:xfrm>
                <a:off x="3767630" y="4397074"/>
                <a:ext cx="289128" cy="201362"/>
              </a:xfrm>
            </p:spPr>
          </p:sp>
        </mc:Fallback>
      </mc:AlternateContent>
      <mc:AlternateContent xmlns:mc="http://schemas.openxmlformats.org/markup-compatibility/2006">
        <mc:Choice xmlns:p14="http://schemas.microsoft.com/office/powerpoint/2010/main" Requires="p14">
          <p:contentPart p14:bwMode="auto" r:id="rId75">
            <p14:nvContentPartPr>
              <p14:cNvPr id="1050688" name=""/>
              <p14:cNvContentPartPr/>
              <p14:nvPr/>
            </p14:nvContentPartPr>
            <p14:xfrm>
              <a:off x="4163076" y="4603364"/>
              <a:ext cx="125141" cy="144001"/>
            </p14:xfrm>
          </p:contentPart>
        </mc:Choice>
        <mc:Fallback>
          <p:sp>
            <p:nvSpPr>
              <p:cNvPr id="1050688" name=""/>
              <p:cNvSpPr/>
              <p:nvPr/>
            </p:nvSpPr>
            <p:spPr>
              <a:xfrm>
                <a:off x="4163076" y="4603364"/>
                <a:ext cx="125141" cy="144001"/>
              </a:xfrm>
            </p:spPr>
          </p:sp>
        </mc:Fallback>
      </mc:AlternateContent>
      <mc:AlternateContent xmlns:mc="http://schemas.openxmlformats.org/markup-compatibility/2006">
        <mc:Choice xmlns:p14="http://schemas.microsoft.com/office/powerpoint/2010/main" Requires="p14">
          <p:contentPart p14:bwMode="auto" r:id="rId76">
            <p14:nvContentPartPr>
              <p14:cNvPr id="1050691" name=""/>
              <p14:cNvContentPartPr/>
              <p14:nvPr/>
            </p14:nvContentPartPr>
            <p14:xfrm>
              <a:off x="4385310" y="4448934"/>
              <a:ext cx="198483" cy="7451"/>
            </p14:xfrm>
          </p:contentPart>
        </mc:Choice>
        <mc:Fallback>
          <p:sp>
            <p:nvSpPr>
              <p:cNvPr id="1050691" name=""/>
              <p:cNvSpPr/>
              <p:nvPr/>
            </p:nvSpPr>
            <p:spPr>
              <a:xfrm>
                <a:off x="4385310" y="4448934"/>
                <a:ext cx="198483" cy="7451"/>
              </a:xfrm>
            </p:spPr>
          </p:sp>
        </mc:Fallback>
      </mc:AlternateContent>
      <mc:AlternateContent xmlns:mc="http://schemas.openxmlformats.org/markup-compatibility/2006">
        <mc:Choice xmlns:p14="http://schemas.microsoft.com/office/powerpoint/2010/main" Requires="p14">
          <p:contentPart p14:bwMode="auto" r:id="rId77">
            <p14:nvContentPartPr>
              <p14:cNvPr id="1050692" name=""/>
              <p14:cNvContentPartPr/>
              <p14:nvPr/>
            </p14:nvContentPartPr>
            <p14:xfrm>
              <a:off x="4419622" y="4553000"/>
              <a:ext cx="173331" cy="7310"/>
            </p14:xfrm>
          </p:contentPart>
        </mc:Choice>
        <mc:Fallback>
          <p:sp>
            <p:nvSpPr>
              <p:cNvPr id="1050692" name=""/>
              <p:cNvSpPr/>
              <p:nvPr/>
            </p:nvSpPr>
            <p:spPr>
              <a:xfrm>
                <a:off x="4419622" y="4553000"/>
                <a:ext cx="173331" cy="7310"/>
              </a:xfrm>
            </p:spPr>
          </p:sp>
        </mc:Fallback>
      </mc:AlternateContent>
      <mc:AlternateContent xmlns:mc="http://schemas.openxmlformats.org/markup-compatibility/2006">
        <mc:Choice xmlns:p14="http://schemas.microsoft.com/office/powerpoint/2010/main" Requires="p14">
          <p:contentPart p14:bwMode="auto" r:id="rId78">
            <p14:nvContentPartPr>
              <p14:cNvPr id="1050693" name=""/>
              <p14:cNvContentPartPr/>
              <p14:nvPr/>
            </p14:nvContentPartPr>
            <p14:xfrm>
              <a:off x="4856377" y="4394458"/>
              <a:ext cx="227034" cy="188036"/>
            </p14:xfrm>
          </p:contentPart>
        </mc:Choice>
        <mc:Fallback>
          <p:sp>
            <p:nvSpPr>
              <p:cNvPr id="1050693" name=""/>
              <p:cNvSpPr/>
              <p:nvPr/>
            </p:nvSpPr>
            <p:spPr>
              <a:xfrm>
                <a:off x="4856377" y="4394458"/>
                <a:ext cx="227034" cy="188036"/>
              </a:xfrm>
            </p:spPr>
          </p:sp>
        </mc:Fallback>
      </mc:AlternateContent>
      <mc:AlternateContent xmlns:mc="http://schemas.openxmlformats.org/markup-compatibility/2006">
        <mc:Choice xmlns:p14="http://schemas.microsoft.com/office/powerpoint/2010/main" Requires="p14">
          <p:contentPart p14:bwMode="auto" r:id="rId79">
            <p14:nvContentPartPr>
              <p14:cNvPr id="1050694" name=""/>
              <p14:cNvContentPartPr/>
              <p14:nvPr/>
            </p14:nvContentPartPr>
            <p14:xfrm>
              <a:off x="520523" y="4957505"/>
              <a:ext cx="331256" cy="626743"/>
            </p14:xfrm>
          </p:contentPart>
        </mc:Choice>
        <mc:Fallback>
          <p:sp>
            <p:nvSpPr>
              <p:cNvPr id="1050694" name=""/>
              <p:cNvSpPr/>
              <p:nvPr/>
            </p:nvSpPr>
            <p:spPr>
              <a:xfrm>
                <a:off x="520523" y="4957505"/>
                <a:ext cx="331256" cy="626743"/>
              </a:xfrm>
            </p:spPr>
          </p:sp>
        </mc:Fallback>
      </mc:AlternateContent>
      <mc:AlternateContent xmlns:mc="http://schemas.openxmlformats.org/markup-compatibility/2006">
        <mc:Choice xmlns:p14="http://schemas.microsoft.com/office/powerpoint/2010/main" Requires="p14">
          <p:contentPart p14:bwMode="auto" r:id="rId80">
            <p14:nvContentPartPr>
              <p14:cNvPr id="1050695" name=""/>
              <p14:cNvContentPartPr/>
              <p14:nvPr/>
            </p14:nvContentPartPr>
            <p14:xfrm>
              <a:off x="557214" y="4849654"/>
              <a:ext cx="193173" cy="31842"/>
            </p14:xfrm>
          </p:contentPart>
        </mc:Choice>
        <mc:Fallback>
          <p:sp>
            <p:nvSpPr>
              <p:cNvPr id="1050695" name=""/>
              <p:cNvSpPr/>
              <p:nvPr/>
            </p:nvSpPr>
            <p:spPr>
              <a:xfrm>
                <a:off x="557214" y="4849654"/>
                <a:ext cx="193173" cy="31842"/>
              </a:xfrm>
            </p:spPr>
          </p:sp>
        </mc:Fallback>
      </mc:AlternateContent>
      <mc:AlternateContent xmlns:mc="http://schemas.openxmlformats.org/markup-compatibility/2006">
        <mc:Choice xmlns:p14="http://schemas.microsoft.com/office/powerpoint/2010/main" Requires="p14">
          <p:contentPart p14:bwMode="auto" r:id="rId81">
            <p14:nvContentPartPr>
              <p14:cNvPr id="1050696" name=""/>
              <p14:cNvContentPartPr/>
              <p14:nvPr/>
            </p14:nvContentPartPr>
            <p14:xfrm>
              <a:off x="679592" y="4750640"/>
              <a:ext cx="101572" cy="177985"/>
            </p14:xfrm>
          </p:contentPart>
        </mc:Choice>
        <mc:Fallback>
          <p:sp>
            <p:nvSpPr>
              <p:cNvPr id="1050696" name=""/>
              <p:cNvSpPr/>
              <p:nvPr/>
            </p:nvSpPr>
            <p:spPr>
              <a:xfrm>
                <a:off x="679592" y="4750640"/>
                <a:ext cx="101572" cy="177985"/>
              </a:xfrm>
            </p:spPr>
          </p:sp>
        </mc:Fallback>
      </mc:AlternateContent>
      <mc:AlternateContent xmlns:mc="http://schemas.openxmlformats.org/markup-compatibility/2006">
        <mc:Choice xmlns:p14="http://schemas.microsoft.com/office/powerpoint/2010/main" Requires="p14">
          <p:contentPart p14:bwMode="auto" r:id="rId82">
            <p14:nvContentPartPr>
              <p14:cNvPr id="1050697" name=""/>
              <p14:cNvContentPartPr/>
              <p14:nvPr/>
            </p14:nvContentPartPr>
            <p14:xfrm>
              <a:off x="201929" y="4777067"/>
              <a:ext cx="256545" cy="640770"/>
            </p14:xfrm>
          </p:contentPart>
        </mc:Choice>
        <mc:Fallback>
          <p:sp>
            <p:nvSpPr>
              <p:cNvPr id="1050697" name=""/>
              <p:cNvSpPr/>
              <p:nvPr/>
            </p:nvSpPr>
            <p:spPr>
              <a:xfrm>
                <a:off x="201929" y="4777067"/>
                <a:ext cx="256545" cy="640770"/>
              </a:xfrm>
            </p:spPr>
          </p:sp>
        </mc:Fallback>
      </mc:AlternateContent>
      <mc:AlternateContent xmlns:mc="http://schemas.openxmlformats.org/markup-compatibility/2006">
        <mc:Choice xmlns:p14="http://schemas.microsoft.com/office/powerpoint/2010/main" Requires="p14">
          <p:contentPart p14:bwMode="auto" r:id="rId83">
            <p14:nvContentPartPr>
              <p14:cNvPr id="1050698" name=""/>
              <p14:cNvContentPartPr/>
              <p14:nvPr/>
            </p14:nvContentPartPr>
            <p14:xfrm>
              <a:off x="1069902" y="5079933"/>
              <a:ext cx="30463" cy="131778"/>
            </p14:xfrm>
          </p:contentPart>
        </mc:Choice>
        <mc:Fallback>
          <p:sp>
            <p:nvSpPr>
              <p:cNvPr id="1050698" name=""/>
              <p:cNvSpPr/>
              <p:nvPr/>
            </p:nvSpPr>
            <p:spPr>
              <a:xfrm>
                <a:off x="1069902" y="5079933"/>
                <a:ext cx="30463" cy="131778"/>
              </a:xfrm>
            </p:spPr>
          </p:sp>
        </mc:Fallback>
      </mc:AlternateContent>
      <mc:AlternateContent xmlns:mc="http://schemas.openxmlformats.org/markup-compatibility/2006">
        <mc:Choice xmlns:p14="http://schemas.microsoft.com/office/powerpoint/2010/main" Requires="p14">
          <p:contentPart p14:bwMode="auto" r:id="rId84">
            <p14:nvContentPartPr>
              <p14:cNvPr id="1050699" name=""/>
              <p14:cNvContentPartPr/>
              <p14:nvPr/>
            </p14:nvContentPartPr>
            <p14:xfrm>
              <a:off x="1091392" y="5331134"/>
              <a:ext cx="0" cy="95314"/>
            </p14:xfrm>
          </p:contentPart>
        </mc:Choice>
        <mc:Fallback>
          <p:sp>
            <p:nvSpPr>
              <p:cNvPr id="1050699" name=""/>
              <p:cNvSpPr/>
              <p:nvPr/>
            </p:nvSpPr>
            <p:spPr>
              <a:xfrm>
                <a:off x="1091392" y="5331134"/>
                <a:ext cx="0" cy="95314"/>
              </a:xfrm>
            </p:spPr>
          </p:sp>
        </mc:Fallback>
      </mc:AlternateContent>
      <mc:AlternateContent xmlns:mc="http://schemas.openxmlformats.org/markup-compatibility/2006">
        <mc:Choice xmlns:p14="http://schemas.microsoft.com/office/powerpoint/2010/main" Requires="p14">
          <p:contentPart p14:bwMode="auto" r:id="rId85">
            <p14:nvContentPartPr>
              <p14:cNvPr id="1050700" name=""/>
              <p14:cNvContentPartPr/>
              <p14:nvPr/>
            </p14:nvContentPartPr>
            <p14:xfrm>
              <a:off x="1750176" y="5525781"/>
              <a:ext cx="202835" cy="31017"/>
            </p14:xfrm>
          </p:contentPart>
        </mc:Choice>
        <mc:Fallback>
          <p:sp>
            <p:nvSpPr>
              <p:cNvPr id="1050700" name=""/>
              <p:cNvSpPr/>
              <p:nvPr/>
            </p:nvSpPr>
            <p:spPr>
              <a:xfrm>
                <a:off x="1750176" y="5525781"/>
                <a:ext cx="202835" cy="31017"/>
              </a:xfrm>
            </p:spPr>
          </p:sp>
        </mc:Fallback>
      </mc:AlternateContent>
      <mc:AlternateContent xmlns:mc="http://schemas.openxmlformats.org/markup-compatibility/2006">
        <mc:Choice xmlns:p14="http://schemas.microsoft.com/office/powerpoint/2010/main" Requires="p14">
          <p:contentPart p14:bwMode="auto" r:id="rId86">
            <p14:nvContentPartPr>
              <p14:cNvPr id="1050701" name=""/>
              <p14:cNvContentPartPr/>
              <p14:nvPr/>
            </p14:nvContentPartPr>
            <p14:xfrm>
              <a:off x="1733284" y="5399351"/>
              <a:ext cx="451342" cy="267935"/>
            </p14:xfrm>
          </p:contentPart>
        </mc:Choice>
        <mc:Fallback>
          <p:sp>
            <p:nvSpPr>
              <p:cNvPr id="1050701" name=""/>
              <p:cNvSpPr/>
              <p:nvPr/>
            </p:nvSpPr>
            <p:spPr>
              <a:xfrm>
                <a:off x="1733284" y="5399351"/>
                <a:ext cx="451342" cy="267935"/>
              </a:xfrm>
            </p:spPr>
          </p:sp>
        </mc:Fallback>
      </mc:AlternateContent>
      <mc:AlternateContent xmlns:mc="http://schemas.openxmlformats.org/markup-compatibility/2006">
        <mc:Choice xmlns:p14="http://schemas.microsoft.com/office/powerpoint/2010/main" Requires="p14">
          <p:contentPart p14:bwMode="auto" r:id="rId87">
            <p14:nvContentPartPr>
              <p14:cNvPr id="1050702" name=""/>
              <p14:cNvContentPartPr/>
              <p14:nvPr/>
            </p14:nvContentPartPr>
            <p14:xfrm>
              <a:off x="2169834" y="5425508"/>
              <a:ext cx="93753" cy="200771"/>
            </p14:xfrm>
          </p:contentPart>
        </mc:Choice>
        <mc:Fallback>
          <p:sp>
            <p:nvSpPr>
              <p:cNvPr id="1050702" name=""/>
              <p:cNvSpPr/>
              <p:nvPr/>
            </p:nvSpPr>
            <p:spPr>
              <a:xfrm>
                <a:off x="2169834" y="5425508"/>
                <a:ext cx="93753" cy="200771"/>
              </a:xfrm>
            </p:spPr>
          </p:sp>
        </mc:Fallback>
      </mc:AlternateContent>
      <mc:AlternateContent xmlns:mc="http://schemas.openxmlformats.org/markup-compatibility/2006">
        <mc:Choice xmlns:p14="http://schemas.microsoft.com/office/powerpoint/2010/main" Requires="p14">
          <p:contentPart p14:bwMode="auto" r:id="rId88">
            <p14:nvContentPartPr>
              <p14:cNvPr id="1050703" name=""/>
              <p14:cNvContentPartPr/>
              <p14:nvPr/>
            </p14:nvContentPartPr>
            <p14:xfrm>
              <a:off x="2350528" y="5392301"/>
              <a:ext cx="179104" cy="507849"/>
            </p14:xfrm>
          </p:contentPart>
        </mc:Choice>
        <mc:Fallback>
          <p:sp>
            <p:nvSpPr>
              <p:cNvPr id="1050703" name=""/>
              <p:cNvSpPr/>
              <p:nvPr/>
            </p:nvSpPr>
            <p:spPr>
              <a:xfrm>
                <a:off x="2350528" y="5392301"/>
                <a:ext cx="179104" cy="507849"/>
              </a:xfrm>
            </p:spPr>
          </p:sp>
        </mc:Fallback>
      </mc:AlternateContent>
      <mc:AlternateContent xmlns:mc="http://schemas.openxmlformats.org/markup-compatibility/2006">
        <mc:Choice xmlns:p14="http://schemas.microsoft.com/office/powerpoint/2010/main" Requires="p14">
          <p:contentPart p14:bwMode="auto" r:id="rId89">
            <p14:nvContentPartPr>
              <p14:cNvPr id="1050704" name=""/>
              <p14:cNvContentPartPr/>
              <p14:nvPr/>
            </p14:nvContentPartPr>
            <p14:xfrm>
              <a:off x="2794305" y="5563668"/>
              <a:ext cx="256569" cy="19260"/>
            </p14:xfrm>
          </p:contentPart>
        </mc:Choice>
        <mc:Fallback>
          <p:sp>
            <p:nvSpPr>
              <p:cNvPr id="1050704" name=""/>
              <p:cNvSpPr/>
              <p:nvPr/>
            </p:nvSpPr>
            <p:spPr>
              <a:xfrm>
                <a:off x="2794305" y="5563668"/>
                <a:ext cx="256569" cy="19260"/>
              </a:xfrm>
            </p:spPr>
          </p:sp>
        </mc:Fallback>
      </mc:AlternateContent>
      <mc:AlternateContent xmlns:mc="http://schemas.openxmlformats.org/markup-compatibility/2006">
        <mc:Choice xmlns:p14="http://schemas.microsoft.com/office/powerpoint/2010/main" Requires="p14">
          <p:contentPart p14:bwMode="auto" r:id="rId90">
            <p14:nvContentPartPr>
              <p14:cNvPr id="1050705" name=""/>
              <p14:cNvContentPartPr/>
              <p14:nvPr/>
            </p14:nvContentPartPr>
            <p14:xfrm>
              <a:off x="3228178" y="5383690"/>
              <a:ext cx="18495" cy="349106"/>
            </p14:xfrm>
          </p:contentPart>
        </mc:Choice>
        <mc:Fallback>
          <p:sp>
            <p:nvSpPr>
              <p:cNvPr id="1050705" name=""/>
              <p:cNvSpPr/>
              <p:nvPr/>
            </p:nvSpPr>
            <p:spPr>
              <a:xfrm>
                <a:off x="3228178" y="5383690"/>
                <a:ext cx="18495" cy="349106"/>
              </a:xfrm>
            </p:spPr>
          </p:sp>
        </mc:Fallback>
      </mc:AlternateContent>
      <mc:AlternateContent xmlns:mc="http://schemas.openxmlformats.org/markup-compatibility/2006">
        <mc:Choice xmlns:p14="http://schemas.microsoft.com/office/powerpoint/2010/main" Requires="p14">
          <p:contentPart p14:bwMode="auto" r:id="rId91">
            <p14:nvContentPartPr>
              <p14:cNvPr id="1050706" name=""/>
              <p14:cNvContentPartPr/>
              <p14:nvPr/>
            </p14:nvContentPartPr>
            <p14:xfrm>
              <a:off x="3033959" y="5333988"/>
              <a:ext cx="373557" cy="31886"/>
            </p14:xfrm>
          </p:contentPart>
        </mc:Choice>
        <mc:Fallback>
          <p:sp>
            <p:nvSpPr>
              <p:cNvPr id="1050706" name=""/>
              <p:cNvSpPr/>
              <p:nvPr/>
            </p:nvSpPr>
            <p:spPr>
              <a:xfrm>
                <a:off x="3033959" y="5333988"/>
                <a:ext cx="373557" cy="31886"/>
              </a:xfrm>
            </p:spPr>
          </p:sp>
        </mc:Fallback>
      </mc:AlternateContent>
      <mc:AlternateContent xmlns:mc="http://schemas.openxmlformats.org/markup-compatibility/2006">
        <mc:Choice xmlns:p14="http://schemas.microsoft.com/office/powerpoint/2010/main" Requires="p14">
          <p:contentPart p14:bwMode="auto" r:id="rId92">
            <p14:nvContentPartPr>
              <p14:cNvPr id="1050707" name=""/>
              <p14:cNvContentPartPr/>
              <p14:nvPr/>
            </p14:nvContentPartPr>
            <p14:xfrm>
              <a:off x="3430320" y="5426448"/>
              <a:ext cx="428147" cy="283462"/>
            </p14:xfrm>
          </p:contentPart>
        </mc:Choice>
        <mc:Fallback>
          <p:sp>
            <p:nvSpPr>
              <p:cNvPr id="1050707" name=""/>
              <p:cNvSpPr/>
              <p:nvPr/>
            </p:nvSpPr>
            <p:spPr>
              <a:xfrm>
                <a:off x="3430320" y="5426448"/>
                <a:ext cx="428147" cy="283462"/>
              </a:xfrm>
            </p:spPr>
          </p:sp>
        </mc:Fallback>
      </mc:AlternateContent>
      <mc:AlternateContent xmlns:mc="http://schemas.openxmlformats.org/markup-compatibility/2006">
        <mc:Choice xmlns:p14="http://schemas.microsoft.com/office/powerpoint/2010/main" Requires="p14">
          <p:contentPart p14:bwMode="auto" r:id="rId93">
            <p14:nvContentPartPr>
              <p14:cNvPr id="1050708" name=""/>
              <p14:cNvContentPartPr/>
              <p14:nvPr/>
            </p14:nvContentPartPr>
            <p14:xfrm>
              <a:off x="3935076" y="5402599"/>
              <a:ext cx="189075" cy="295826"/>
            </p14:xfrm>
          </p:contentPart>
        </mc:Choice>
        <mc:Fallback>
          <p:sp>
            <p:nvSpPr>
              <p:cNvPr id="1050708" name=""/>
              <p:cNvSpPr/>
              <p:nvPr/>
            </p:nvSpPr>
            <p:spPr>
              <a:xfrm>
                <a:off x="3935076" y="5402599"/>
                <a:ext cx="189075" cy="295826"/>
              </a:xfrm>
            </p:spPr>
          </p:sp>
        </mc:Fallback>
      </mc:AlternateContent>
      <mc:AlternateContent xmlns:mc="http://schemas.openxmlformats.org/markup-compatibility/2006">
        <mc:Choice xmlns:p14="http://schemas.microsoft.com/office/powerpoint/2010/main" Requires="p14">
          <p:contentPart p14:bwMode="auto" r:id="rId94">
            <p14:nvContentPartPr>
              <p14:cNvPr id="1050709" name=""/>
              <p14:cNvContentPartPr/>
              <p14:nvPr/>
            </p14:nvContentPartPr>
            <p14:xfrm>
              <a:off x="4291189" y="5443294"/>
              <a:ext cx="162744" cy="16011"/>
            </p14:xfrm>
          </p:contentPart>
        </mc:Choice>
        <mc:Fallback>
          <p:sp>
            <p:nvSpPr>
              <p:cNvPr id="1050709" name=""/>
              <p:cNvSpPr/>
              <p:nvPr/>
            </p:nvSpPr>
            <p:spPr>
              <a:xfrm>
                <a:off x="4291189" y="5443294"/>
                <a:ext cx="162744" cy="16011"/>
              </a:xfrm>
            </p:spPr>
          </p:sp>
        </mc:Fallback>
      </mc:AlternateContent>
      <mc:AlternateContent xmlns:mc="http://schemas.openxmlformats.org/markup-compatibility/2006">
        <mc:Choice xmlns:p14="http://schemas.microsoft.com/office/powerpoint/2010/main" Requires="p14">
          <p:contentPart p14:bwMode="auto" r:id="rId95">
            <p14:nvContentPartPr>
              <p14:cNvPr id="1050710" name=""/>
              <p14:cNvContentPartPr/>
              <p14:nvPr/>
            </p14:nvContentPartPr>
            <p14:xfrm>
              <a:off x="4296414" y="5565113"/>
              <a:ext cx="174939" cy="8781"/>
            </p14:xfrm>
          </p:contentPart>
        </mc:Choice>
        <mc:Fallback>
          <p:sp>
            <p:nvSpPr>
              <p:cNvPr id="1050710" name=""/>
              <p:cNvSpPr/>
              <p:nvPr/>
            </p:nvSpPr>
            <p:spPr>
              <a:xfrm>
                <a:off x="4296414" y="5565113"/>
                <a:ext cx="174939" cy="8781"/>
              </a:xfrm>
            </p:spPr>
          </p:sp>
        </mc:Fallback>
      </mc:AlternateContent>
      <mc:AlternateContent xmlns:mc="http://schemas.openxmlformats.org/markup-compatibility/2006">
        <mc:Choice xmlns:p14="http://schemas.microsoft.com/office/powerpoint/2010/main" Requires="p14">
          <p:contentPart p14:bwMode="auto" r:id="rId96">
            <p14:nvContentPartPr>
              <p14:cNvPr id="1050711" name=""/>
              <p14:cNvContentPartPr/>
              <p14:nvPr/>
            </p14:nvContentPartPr>
            <p14:xfrm>
              <a:off x="4599732" y="5439809"/>
              <a:ext cx="174291" cy="184281"/>
            </p14:xfrm>
          </p:contentPart>
        </mc:Choice>
        <mc:Fallback>
          <p:sp>
            <p:nvSpPr>
              <p:cNvPr id="1050711" name=""/>
              <p:cNvSpPr/>
              <p:nvPr/>
            </p:nvSpPr>
            <p:spPr>
              <a:xfrm>
                <a:off x="4599732" y="5439809"/>
                <a:ext cx="174291" cy="184281"/>
              </a:xfrm>
            </p:spPr>
          </p:sp>
        </mc:Fallback>
      </mc:AlternateContent>
      <mc:AlternateContent xmlns:mc="http://schemas.openxmlformats.org/markup-compatibility/2006">
        <mc:Choice xmlns:p14="http://schemas.microsoft.com/office/powerpoint/2010/main" Requires="p14">
          <p:contentPart p14:bwMode="auto" r:id="rId97">
            <p14:nvContentPartPr>
              <p14:cNvPr id="1050712" name=""/>
              <p14:cNvContentPartPr/>
              <p14:nvPr/>
            </p14:nvContentPartPr>
            <p14:xfrm>
              <a:off x="5583578" y="4334645"/>
              <a:ext cx="18374" cy="190924"/>
            </p14:xfrm>
          </p:contentPart>
        </mc:Choice>
        <mc:Fallback>
          <p:sp>
            <p:nvSpPr>
              <p:cNvPr id="1050712" name=""/>
              <p:cNvSpPr/>
              <p:nvPr/>
            </p:nvSpPr>
            <p:spPr>
              <a:xfrm>
                <a:off x="5583578" y="4334645"/>
                <a:ext cx="18374" cy="190924"/>
              </a:xfrm>
            </p:spPr>
          </p:sp>
        </mc:Fallback>
      </mc:AlternateContent>
      <mc:AlternateContent xmlns:mc="http://schemas.openxmlformats.org/markup-compatibility/2006">
        <mc:Choice xmlns:p14="http://schemas.microsoft.com/office/powerpoint/2010/main" Requires="p14">
          <p:contentPart p14:bwMode="auto" r:id="rId98">
            <p14:nvContentPartPr>
              <p14:cNvPr id="1050713" name=""/>
              <p14:cNvContentPartPr/>
              <p14:nvPr/>
            </p14:nvContentPartPr>
            <p14:xfrm>
              <a:off x="5766655" y="4299904"/>
              <a:ext cx="91916" cy="324045"/>
            </p14:xfrm>
          </p:contentPart>
        </mc:Choice>
        <mc:Fallback>
          <p:sp>
            <p:nvSpPr>
              <p:cNvPr id="1050713" name=""/>
              <p:cNvSpPr/>
              <p:nvPr/>
            </p:nvSpPr>
            <p:spPr>
              <a:xfrm>
                <a:off x="5766655" y="4299904"/>
                <a:ext cx="91916" cy="324045"/>
              </a:xfrm>
            </p:spPr>
          </p:sp>
        </mc:Fallback>
      </mc:AlternateContent>
      <mc:AlternateContent xmlns:mc="http://schemas.openxmlformats.org/markup-compatibility/2006">
        <mc:Choice xmlns:p14="http://schemas.microsoft.com/office/powerpoint/2010/main" Requires="p14">
          <p:contentPart p14:bwMode="auto" r:id="rId99">
            <p14:nvContentPartPr>
              <p14:cNvPr id="1050714" name=""/>
              <p14:cNvContentPartPr/>
              <p14:nvPr/>
            </p14:nvContentPartPr>
            <p14:xfrm>
              <a:off x="5359987" y="4305843"/>
              <a:ext cx="54672" cy="455789"/>
            </p14:xfrm>
          </p:contentPart>
        </mc:Choice>
        <mc:Fallback>
          <p:sp>
            <p:nvSpPr>
              <p:cNvPr id="1050714" name=""/>
              <p:cNvSpPr/>
              <p:nvPr/>
            </p:nvSpPr>
            <p:spPr>
              <a:xfrm>
                <a:off x="5359987" y="4305843"/>
                <a:ext cx="54672" cy="455789"/>
              </a:xfrm>
            </p:spPr>
          </p:sp>
        </mc:Fallback>
      </mc:AlternateContent>
      <mc:AlternateContent xmlns:mc="http://schemas.openxmlformats.org/markup-compatibility/2006">
        <mc:Choice xmlns:p14="http://schemas.microsoft.com/office/powerpoint/2010/main" Requires="p14">
          <p:contentPart p14:bwMode="auto" r:id="rId100">
            <p14:nvContentPartPr>
              <p14:cNvPr id="1050715" name=""/>
              <p14:cNvContentPartPr/>
              <p14:nvPr/>
            </p14:nvContentPartPr>
            <p14:xfrm>
              <a:off x="5481880" y="5301076"/>
              <a:ext cx="116548" cy="307267"/>
            </p14:xfrm>
          </p:contentPart>
        </mc:Choice>
        <mc:Fallback>
          <p:sp>
            <p:nvSpPr>
              <p:cNvPr id="1050715" name=""/>
              <p:cNvSpPr/>
              <p:nvPr/>
            </p:nvSpPr>
            <p:spPr>
              <a:xfrm>
                <a:off x="5481880" y="5301076"/>
                <a:ext cx="116548" cy="307267"/>
              </a:xfrm>
            </p:spPr>
          </p:sp>
        </mc:Fallback>
      </mc:AlternateContent>
      <mc:AlternateContent xmlns:mc="http://schemas.openxmlformats.org/markup-compatibility/2006">
        <mc:Choice xmlns:p14="http://schemas.microsoft.com/office/powerpoint/2010/main" Requires="p14">
          <p:contentPart p14:bwMode="auto" r:id="rId101">
            <p14:nvContentPartPr>
              <p14:cNvPr id="1050716" name=""/>
              <p14:cNvContentPartPr/>
              <p14:nvPr/>
            </p14:nvContentPartPr>
            <p14:xfrm>
              <a:off x="5681452" y="5361717"/>
              <a:ext cx="111719" cy="306800"/>
            </p14:xfrm>
          </p:contentPart>
        </mc:Choice>
        <mc:Fallback>
          <p:sp>
            <p:nvSpPr>
              <p:cNvPr id="1050716" name=""/>
              <p:cNvSpPr/>
              <p:nvPr/>
            </p:nvSpPr>
            <p:spPr>
              <a:xfrm>
                <a:off x="5681452" y="5361717"/>
                <a:ext cx="111719" cy="306800"/>
              </a:xfrm>
            </p:spPr>
          </p:sp>
        </mc:Fallback>
      </mc:AlternateContent>
      <mc:AlternateContent xmlns:mc="http://schemas.openxmlformats.org/markup-compatibility/2006">
        <mc:Choice xmlns:p14="http://schemas.microsoft.com/office/powerpoint/2010/main" Requires="p14">
          <p:contentPart p14:bwMode="auto" r:id="rId102">
            <p14:nvContentPartPr>
              <p14:cNvPr id="1050717" name=""/>
              <p14:cNvContentPartPr/>
              <p14:nvPr/>
            </p14:nvContentPartPr>
            <p14:xfrm>
              <a:off x="5249393" y="5218895"/>
              <a:ext cx="86085" cy="432921"/>
            </p14:xfrm>
          </p:contentPart>
        </mc:Choice>
        <mc:Fallback>
          <p:sp>
            <p:nvSpPr>
              <p:cNvPr id="1050717" name=""/>
              <p:cNvSpPr/>
              <p:nvPr/>
            </p:nvSpPr>
            <p:spPr>
              <a:xfrm>
                <a:off x="5249393" y="5218895"/>
                <a:ext cx="86085" cy="432921"/>
              </a:xfrm>
            </p:spPr>
          </p:sp>
        </mc:Fallback>
      </mc:AlternateContent>
      <mc:AlternateContent xmlns:mc="http://schemas.openxmlformats.org/markup-compatibility/2006">
        <mc:Choice xmlns:p14="http://schemas.microsoft.com/office/powerpoint/2010/main" Requires="p14">
          <p:contentPart p14:bwMode="auto" r:id="rId103">
            <p14:nvContentPartPr>
              <p14:cNvPr id="1050718" name=""/>
              <p14:cNvContentPartPr/>
              <p14:nvPr/>
            </p14:nvContentPartPr>
            <p14:xfrm>
              <a:off x="1125470" y="5963887"/>
              <a:ext cx="17653" cy="392213"/>
            </p14:xfrm>
          </p:contentPart>
        </mc:Choice>
        <mc:Fallback>
          <p:sp>
            <p:nvSpPr>
              <p:cNvPr id="1050718" name=""/>
              <p:cNvSpPr/>
              <p:nvPr/>
            </p:nvSpPr>
            <p:spPr>
              <a:xfrm>
                <a:off x="1125470" y="5963887"/>
                <a:ext cx="17653" cy="392213"/>
              </a:xfrm>
            </p:spPr>
          </p:sp>
        </mc:Fallback>
      </mc:AlternateContent>
      <mc:AlternateContent xmlns:mc="http://schemas.openxmlformats.org/markup-compatibility/2006">
        <mc:Choice xmlns:p14="http://schemas.microsoft.com/office/powerpoint/2010/main" Requires="p14">
          <p:contentPart p14:bwMode="auto" r:id="rId104">
            <p14:nvContentPartPr>
              <p14:cNvPr id="1050719" name=""/>
              <p14:cNvContentPartPr/>
              <p14:nvPr/>
            </p14:nvContentPartPr>
            <p14:xfrm>
              <a:off x="980539" y="5916634"/>
              <a:ext cx="342060" cy="12511"/>
            </p14:xfrm>
          </p:contentPart>
        </mc:Choice>
        <mc:Fallback>
          <p:sp>
            <p:nvSpPr>
              <p:cNvPr id="1050719" name=""/>
              <p:cNvSpPr/>
              <p:nvPr/>
            </p:nvSpPr>
            <p:spPr>
              <a:xfrm>
                <a:off x="980539" y="5916634"/>
                <a:ext cx="342060" cy="12511"/>
              </a:xfrm>
            </p:spPr>
          </p:sp>
        </mc:Fallback>
      </mc:AlternateContent>
      <mc:AlternateContent xmlns:mc="http://schemas.openxmlformats.org/markup-compatibility/2006">
        <mc:Choice xmlns:p14="http://schemas.microsoft.com/office/powerpoint/2010/main" Requires="p14">
          <p:contentPart p14:bwMode="auto" r:id="rId105">
            <p14:nvContentPartPr>
              <p14:cNvPr id="1050720" name=""/>
              <p14:cNvContentPartPr/>
              <p14:nvPr/>
            </p14:nvContentPartPr>
            <p14:xfrm>
              <a:off x="1270292" y="6102552"/>
              <a:ext cx="444446" cy="286256"/>
            </p14:xfrm>
          </p:contentPart>
        </mc:Choice>
        <mc:Fallback>
          <p:sp>
            <p:nvSpPr>
              <p:cNvPr id="1050720" name=""/>
              <p:cNvSpPr/>
              <p:nvPr/>
            </p:nvSpPr>
            <p:spPr>
              <a:xfrm>
                <a:off x="1270292" y="6102552"/>
                <a:ext cx="444446" cy="286256"/>
              </a:xfrm>
            </p:spPr>
          </p:sp>
        </mc:Fallback>
      </mc:AlternateContent>
      <mc:AlternateContent xmlns:mc="http://schemas.openxmlformats.org/markup-compatibility/2006">
        <mc:Choice xmlns:p14="http://schemas.microsoft.com/office/powerpoint/2010/main" Requires="p14">
          <p:contentPart p14:bwMode="auto" r:id="rId106">
            <p14:nvContentPartPr>
              <p14:cNvPr id="1050721" name=""/>
              <p14:cNvContentPartPr/>
              <p14:nvPr/>
            </p14:nvContentPartPr>
            <p14:xfrm>
              <a:off x="1790345" y="6042409"/>
              <a:ext cx="153668" cy="367068"/>
            </p14:xfrm>
          </p:contentPart>
        </mc:Choice>
        <mc:Fallback>
          <p:sp>
            <p:nvSpPr>
              <p:cNvPr id="1050721" name=""/>
              <p:cNvSpPr/>
              <p:nvPr/>
            </p:nvSpPr>
            <p:spPr>
              <a:xfrm>
                <a:off x="1790345" y="6042409"/>
                <a:ext cx="153668" cy="367068"/>
              </a:xfrm>
            </p:spPr>
          </p:sp>
        </mc:Fallback>
      </mc:AlternateContent>
      <mc:AlternateContent xmlns:mc="http://schemas.openxmlformats.org/markup-compatibility/2006">
        <mc:Choice xmlns:p14="http://schemas.microsoft.com/office/powerpoint/2010/main" Requires="p14">
          <p:contentPart p14:bwMode="auto" r:id="rId107">
            <p14:nvContentPartPr>
              <p14:cNvPr id="1050722" name=""/>
              <p14:cNvContentPartPr/>
              <p14:nvPr/>
            </p14:nvContentPartPr>
            <p14:xfrm>
              <a:off x="2101210" y="6268368"/>
              <a:ext cx="205342" cy="16497"/>
            </p14:xfrm>
          </p:contentPart>
        </mc:Choice>
        <mc:Fallback>
          <p:sp>
            <p:nvSpPr>
              <p:cNvPr id="1050722" name=""/>
              <p:cNvSpPr/>
              <p:nvPr/>
            </p:nvSpPr>
            <p:spPr>
              <a:xfrm>
                <a:off x="2101210" y="6268368"/>
                <a:ext cx="205342" cy="16497"/>
              </a:xfrm>
            </p:spPr>
          </p:sp>
        </mc:Fallback>
      </mc:AlternateContent>
      <mc:AlternateContent xmlns:mc="http://schemas.openxmlformats.org/markup-compatibility/2006">
        <mc:Choice xmlns:p14="http://schemas.microsoft.com/office/powerpoint/2010/main" Requires="p14">
          <p:contentPart p14:bwMode="auto" r:id="rId108">
            <p14:nvContentPartPr>
              <p14:cNvPr id="1050723" name=""/>
              <p14:cNvContentPartPr/>
              <p14:nvPr/>
            </p14:nvContentPartPr>
            <p14:xfrm>
              <a:off x="2119923" y="6414920"/>
              <a:ext cx="203521" cy="17137"/>
            </p14:xfrm>
          </p:contentPart>
        </mc:Choice>
        <mc:Fallback>
          <p:sp>
            <p:nvSpPr>
              <p:cNvPr id="1050723" name=""/>
              <p:cNvSpPr/>
              <p:nvPr/>
            </p:nvSpPr>
            <p:spPr>
              <a:xfrm>
                <a:off x="2119923" y="6414920"/>
                <a:ext cx="203521" cy="17137"/>
              </a:xfrm>
            </p:spPr>
          </p:sp>
        </mc:Fallback>
      </mc:AlternateContent>
      <mc:AlternateContent xmlns:mc="http://schemas.openxmlformats.org/markup-compatibility/2006">
        <mc:Choice xmlns:p14="http://schemas.microsoft.com/office/powerpoint/2010/main" Requires="p14">
          <p:contentPart p14:bwMode="auto" r:id="rId109">
            <p14:nvContentPartPr>
              <p14:cNvPr id="1050724" name=""/>
              <p14:cNvContentPartPr/>
              <p14:nvPr/>
            </p14:nvContentPartPr>
            <p14:xfrm>
              <a:off x="1157614" y="5790778"/>
              <a:ext cx="2401" cy="303655"/>
            </p14:xfrm>
          </p:contentPart>
        </mc:Choice>
        <mc:Fallback>
          <p:sp>
            <p:nvSpPr>
              <p:cNvPr id="1050724" name=""/>
              <p:cNvSpPr/>
              <p:nvPr/>
            </p:nvSpPr>
            <p:spPr>
              <a:xfrm>
                <a:off x="1157614" y="5790778"/>
                <a:ext cx="2401" cy="303655"/>
              </a:xfrm>
            </p:spPr>
          </p:sp>
        </mc:Fallback>
      </mc:AlternateContent>
      <mc:AlternateContent xmlns:mc="http://schemas.openxmlformats.org/markup-compatibility/2006">
        <mc:Choice xmlns:p14="http://schemas.microsoft.com/office/powerpoint/2010/main" Requires="p14">
          <p:contentPart p14:bwMode="auto" r:id="rId110">
            <p14:nvContentPartPr>
              <p14:cNvPr id="1050725" name=""/>
              <p14:cNvContentPartPr/>
              <p14:nvPr/>
            </p14:nvContentPartPr>
            <p14:xfrm>
              <a:off x="2613682" y="6148801"/>
              <a:ext cx="386343" cy="226136"/>
            </p14:xfrm>
          </p:contentPart>
        </mc:Choice>
        <mc:Fallback>
          <p:sp>
            <p:nvSpPr>
              <p:cNvPr id="1050725" name=""/>
              <p:cNvSpPr/>
              <p:nvPr/>
            </p:nvSpPr>
            <p:spPr>
              <a:xfrm>
                <a:off x="2613682" y="6148801"/>
                <a:ext cx="386343" cy="226136"/>
              </a:xfrm>
            </p:spPr>
          </p:sp>
        </mc:Fallback>
      </mc:AlternateContent>
      <mc:AlternateContent xmlns:mc="http://schemas.openxmlformats.org/markup-compatibility/2006">
        <mc:Choice xmlns:p14="http://schemas.microsoft.com/office/powerpoint/2010/main" Requires="p14">
          <p:contentPart p14:bwMode="auto" r:id="rId111">
            <p14:nvContentPartPr>
              <p14:cNvPr id="1050726" name=""/>
              <p14:cNvContentPartPr/>
              <p14:nvPr/>
            </p14:nvContentPartPr>
            <p14:xfrm>
              <a:off x="2523766" y="6425693"/>
              <a:ext cx="543977" cy="58411"/>
            </p14:xfrm>
          </p:contentPart>
        </mc:Choice>
        <mc:Fallback>
          <p:sp>
            <p:nvSpPr>
              <p:cNvPr id="1050726" name=""/>
              <p:cNvSpPr/>
              <p:nvPr/>
            </p:nvSpPr>
            <p:spPr>
              <a:xfrm>
                <a:off x="2523766" y="6425693"/>
                <a:ext cx="543977" cy="58411"/>
              </a:xfrm>
            </p:spPr>
          </p:sp>
        </mc:Fallback>
      </mc:AlternateContent>
      <mc:AlternateContent xmlns:mc="http://schemas.openxmlformats.org/markup-compatibility/2006">
        <mc:Choice xmlns:p14="http://schemas.microsoft.com/office/powerpoint/2010/main" Requires="p14">
          <p:contentPart p14:bwMode="auto" r:id="rId112">
            <p14:nvContentPartPr>
              <p14:cNvPr id="1050727" name=""/>
              <p14:cNvContentPartPr/>
              <p14:nvPr/>
            </p14:nvContentPartPr>
            <p14:xfrm>
              <a:off x="2716473" y="6529454"/>
              <a:ext cx="180239" cy="353793"/>
            </p14:xfrm>
          </p:contentPart>
        </mc:Choice>
        <mc:Fallback>
          <p:sp>
            <p:nvSpPr>
              <p:cNvPr id="1050727" name=""/>
              <p:cNvSpPr/>
              <p:nvPr/>
            </p:nvSpPr>
            <p:spPr>
              <a:xfrm>
                <a:off x="2716473" y="6529454"/>
                <a:ext cx="180239" cy="353793"/>
              </a:xfrm>
            </p:spPr>
          </p:sp>
        </mc:Fallback>
      </mc:AlternateContent>
      <mc:AlternateContent xmlns:mc="http://schemas.openxmlformats.org/markup-compatibility/2006">
        <mc:Choice xmlns:p14="http://schemas.microsoft.com/office/powerpoint/2010/main" Requires="p14">
          <p:contentPart p14:bwMode="auto" r:id="rId113">
            <p14:nvContentPartPr>
              <p14:cNvPr id="1050728" name=""/>
              <p14:cNvContentPartPr/>
              <p14:nvPr/>
            </p14:nvContentPartPr>
            <p14:xfrm>
              <a:off x="847534" y="5699501"/>
              <a:ext cx="2035453" cy="1191987"/>
            </p14:xfrm>
          </p:contentPart>
        </mc:Choice>
        <mc:Fallback>
          <p:sp>
            <p:nvSpPr>
              <p:cNvPr id="1050728" name=""/>
              <p:cNvSpPr/>
              <p:nvPr/>
            </p:nvSpPr>
            <p:spPr>
              <a:xfrm>
                <a:off x="847534" y="5699501"/>
                <a:ext cx="2035453" cy="1191987"/>
              </a:xfrm>
            </p:spPr>
          </p:sp>
        </mc:Fallback>
      </mc:AlternateContent>
      <mc:AlternateContent xmlns:mc="http://schemas.openxmlformats.org/markup-compatibility/2006">
        <mc:Choice xmlns:p14="http://schemas.microsoft.com/office/powerpoint/2010/main" Requires="p14">
          <p:contentPart p14:bwMode="auto" r:id="rId114">
            <p14:nvContentPartPr>
              <p14:cNvPr id="1050729" name=""/>
              <p14:cNvContentPartPr/>
              <p14:nvPr/>
            </p14:nvContentPartPr>
            <p14:xfrm>
              <a:off x="3089386" y="6061576"/>
              <a:ext cx="48135" cy="762224"/>
            </p14:xfrm>
          </p:contentPart>
        </mc:Choice>
        <mc:Fallback>
          <p:sp>
            <p:nvSpPr>
              <p:cNvPr id="1050729" name=""/>
              <p:cNvSpPr/>
              <p:nvPr/>
            </p:nvSpPr>
            <p:spPr>
              <a:xfrm>
                <a:off x="3089386" y="6061576"/>
                <a:ext cx="48135" cy="762224"/>
              </a:xfrm>
            </p:spPr>
          </p:sp>
        </mc:Fallback>
      </mc:AlternateContent>
      <mc:AlternateContent xmlns:mc="http://schemas.openxmlformats.org/markup-compatibility/2006">
        <mc:Choice xmlns:p14="http://schemas.microsoft.com/office/powerpoint/2010/main" Requires="p14">
          <p:contentPart p14:bwMode="auto" r:id="rId115">
            <p14:nvContentPartPr>
              <p14:cNvPr id="1050730" name=""/>
              <p14:cNvContentPartPr/>
              <p14:nvPr/>
            </p14:nvContentPartPr>
            <p14:xfrm>
              <a:off x="6037557" y="244169"/>
              <a:ext cx="181129" cy="6891787"/>
            </p14:xfrm>
          </p:contentPart>
        </mc:Choice>
        <mc:Fallback>
          <p:sp>
            <p:nvSpPr>
              <p:cNvPr id="1050730" name=""/>
              <p:cNvSpPr/>
              <p:nvPr/>
            </p:nvSpPr>
            <p:spPr>
              <a:xfrm>
                <a:off x="6037557" y="244169"/>
                <a:ext cx="181129" cy="6891787"/>
              </a:xfrm>
            </p:spPr>
          </p:sp>
        </mc:Fallback>
      </mc:AlternateContent>
      <mc:AlternateContent xmlns:mc="http://schemas.openxmlformats.org/markup-compatibility/2006">
        <mc:Choice xmlns:p14="http://schemas.microsoft.com/office/powerpoint/2010/main" Requires="p14">
          <p:contentPart p14:bwMode="auto" r:id="rId116">
            <p14:nvContentPartPr>
              <p14:cNvPr id="1050731" name=""/>
              <p14:cNvContentPartPr/>
              <p14:nvPr/>
            </p14:nvContentPartPr>
            <p14:xfrm>
              <a:off x="6995106" y="631014"/>
              <a:ext cx="433050" cy="368797"/>
            </p14:xfrm>
          </p:contentPart>
        </mc:Choice>
        <mc:Fallback>
          <p:sp>
            <p:nvSpPr>
              <p:cNvPr id="1050731" name=""/>
              <p:cNvSpPr/>
              <p:nvPr/>
            </p:nvSpPr>
            <p:spPr>
              <a:xfrm>
                <a:off x="6995106" y="631014"/>
                <a:ext cx="433050" cy="368797"/>
              </a:xfrm>
            </p:spPr>
          </p:sp>
        </mc:Fallback>
      </mc:AlternateContent>
      <mc:AlternateContent xmlns:mc="http://schemas.openxmlformats.org/markup-compatibility/2006">
        <mc:Choice xmlns:p14="http://schemas.microsoft.com/office/powerpoint/2010/main" Requires="p14">
          <p:contentPart p14:bwMode="auto" r:id="rId117">
            <p14:nvContentPartPr>
              <p14:cNvPr id="1050732" name=""/>
              <p14:cNvContentPartPr/>
              <p14:nvPr/>
            </p14:nvContentPartPr>
            <p14:xfrm>
              <a:off x="7061857" y="478148"/>
              <a:ext cx="266863" cy="69224"/>
            </p14:xfrm>
          </p:contentPart>
        </mc:Choice>
        <mc:Fallback>
          <p:sp>
            <p:nvSpPr>
              <p:cNvPr id="1050732" name=""/>
              <p:cNvSpPr/>
              <p:nvPr/>
            </p:nvSpPr>
            <p:spPr>
              <a:xfrm>
                <a:off x="7061857" y="478148"/>
                <a:ext cx="266863" cy="69224"/>
              </a:xfrm>
            </p:spPr>
          </p:sp>
        </mc:Fallback>
      </mc:AlternateContent>
      <mc:AlternateContent xmlns:mc="http://schemas.openxmlformats.org/markup-compatibility/2006">
        <mc:Choice xmlns:p14="http://schemas.microsoft.com/office/powerpoint/2010/main" Requires="p14">
          <p:contentPart p14:bwMode="auto" r:id="rId118">
            <p14:nvContentPartPr>
              <p14:cNvPr id="1050733" name=""/>
              <p14:cNvContentPartPr/>
              <p14:nvPr/>
            </p14:nvContentPartPr>
            <p14:xfrm>
              <a:off x="7200448" y="420370"/>
              <a:ext cx="173297" cy="200260"/>
            </p14:xfrm>
          </p:contentPart>
        </mc:Choice>
        <mc:Fallback>
          <p:sp>
            <p:nvSpPr>
              <p:cNvPr id="1050733" name=""/>
              <p:cNvSpPr/>
              <p:nvPr/>
            </p:nvSpPr>
            <p:spPr>
              <a:xfrm>
                <a:off x="7200448" y="420370"/>
                <a:ext cx="173297" cy="200260"/>
              </a:xfrm>
            </p:spPr>
          </p:sp>
        </mc:Fallback>
      </mc:AlternateContent>
      <mc:AlternateContent xmlns:mc="http://schemas.openxmlformats.org/markup-compatibility/2006">
        <mc:Choice xmlns:p14="http://schemas.microsoft.com/office/powerpoint/2010/main" Requires="p14">
          <p:contentPart p14:bwMode="auto" r:id="rId119">
            <p14:nvContentPartPr>
              <p14:cNvPr id="1050734" name=""/>
              <p14:cNvContentPartPr/>
              <p14:nvPr/>
            </p14:nvContentPartPr>
            <p14:xfrm>
              <a:off x="7607685" y="686294"/>
              <a:ext cx="20339" cy="82311"/>
            </p14:xfrm>
          </p:contentPart>
        </mc:Choice>
        <mc:Fallback>
          <p:sp>
            <p:nvSpPr>
              <p:cNvPr id="1050734" name=""/>
              <p:cNvSpPr/>
              <p:nvPr/>
            </p:nvSpPr>
            <p:spPr>
              <a:xfrm>
                <a:off x="7607685" y="686294"/>
                <a:ext cx="20339" cy="82311"/>
              </a:xfrm>
            </p:spPr>
          </p:sp>
        </mc:Fallback>
      </mc:AlternateContent>
      <mc:AlternateContent xmlns:mc="http://schemas.openxmlformats.org/markup-compatibility/2006">
        <mc:Choice xmlns:p14="http://schemas.microsoft.com/office/powerpoint/2010/main" Requires="p14">
          <p:contentPart p14:bwMode="auto" r:id="rId120">
            <p14:nvContentPartPr>
              <p14:cNvPr id="1050735" name=""/>
              <p14:cNvContentPartPr/>
              <p14:nvPr/>
            </p14:nvContentPartPr>
            <p14:xfrm>
              <a:off x="7618655" y="868608"/>
              <a:ext cx="923" cy="37210"/>
            </p14:xfrm>
          </p:contentPart>
        </mc:Choice>
        <mc:Fallback>
          <p:sp>
            <p:nvSpPr>
              <p:cNvPr id="1050735" name=""/>
              <p:cNvSpPr/>
              <p:nvPr/>
            </p:nvSpPr>
            <p:spPr>
              <a:xfrm>
                <a:off x="7618655" y="868608"/>
                <a:ext cx="923" cy="37210"/>
              </a:xfrm>
            </p:spPr>
          </p:sp>
        </mc:Fallback>
      </mc:AlternateContent>
      <mc:AlternateContent xmlns:mc="http://schemas.openxmlformats.org/markup-compatibility/2006">
        <mc:Choice xmlns:p14="http://schemas.microsoft.com/office/powerpoint/2010/main" Requires="p14">
          <p:contentPart p14:bwMode="auto" r:id="rId121">
            <p14:nvContentPartPr>
              <p14:cNvPr id="1050736" name=""/>
              <p14:cNvContentPartPr/>
              <p14:nvPr/>
            </p14:nvContentPartPr>
            <p14:xfrm>
              <a:off x="6952348" y="1067840"/>
              <a:ext cx="600693" cy="16931"/>
            </p14:xfrm>
          </p:contentPart>
        </mc:Choice>
        <mc:Fallback>
          <p:sp>
            <p:nvSpPr>
              <p:cNvPr id="1050736" name=""/>
              <p:cNvSpPr/>
              <p:nvPr/>
            </p:nvSpPr>
            <p:spPr>
              <a:xfrm>
                <a:off x="6952348" y="1067840"/>
                <a:ext cx="600693" cy="16931"/>
              </a:xfrm>
            </p:spPr>
          </p:sp>
        </mc:Fallback>
      </mc:AlternateContent>
      <mc:AlternateContent xmlns:mc="http://schemas.openxmlformats.org/markup-compatibility/2006">
        <mc:Choice xmlns:p14="http://schemas.microsoft.com/office/powerpoint/2010/main" Requires="p14">
          <p:contentPart p14:bwMode="auto" r:id="rId122">
            <p14:nvContentPartPr>
              <p14:cNvPr id="1050737" name=""/>
              <p14:cNvContentPartPr/>
              <p14:nvPr/>
            </p14:nvContentPartPr>
            <p14:xfrm>
              <a:off x="8611976" y="521500"/>
              <a:ext cx="37905" cy="355422"/>
            </p14:xfrm>
          </p:contentPart>
        </mc:Choice>
        <mc:Fallback>
          <p:sp>
            <p:nvSpPr>
              <p:cNvPr id="1050737" name=""/>
              <p:cNvSpPr/>
              <p:nvPr/>
            </p:nvSpPr>
            <p:spPr>
              <a:xfrm>
                <a:off x="8611976" y="521500"/>
                <a:ext cx="37905" cy="355422"/>
              </a:xfrm>
            </p:spPr>
          </p:sp>
        </mc:Fallback>
      </mc:AlternateContent>
      <mc:AlternateContent xmlns:mc="http://schemas.openxmlformats.org/markup-compatibility/2006">
        <mc:Choice xmlns:p14="http://schemas.microsoft.com/office/powerpoint/2010/main" Requires="p14">
          <p:contentPart p14:bwMode="auto" r:id="rId123">
            <p14:nvContentPartPr>
              <p14:cNvPr id="1050738" name=""/>
              <p14:cNvContentPartPr/>
              <p14:nvPr/>
            </p14:nvContentPartPr>
            <p14:xfrm>
              <a:off x="8466812" y="484971"/>
              <a:ext cx="342060" cy="8100"/>
            </p14:xfrm>
          </p:contentPart>
        </mc:Choice>
        <mc:Fallback>
          <p:sp>
            <p:nvSpPr>
              <p:cNvPr id="1050738" name=""/>
              <p:cNvSpPr/>
              <p:nvPr/>
            </p:nvSpPr>
            <p:spPr>
              <a:xfrm>
                <a:off x="8466812" y="484971"/>
                <a:ext cx="342060" cy="8100"/>
              </a:xfrm>
            </p:spPr>
          </p:sp>
        </mc:Fallback>
      </mc:AlternateContent>
      <mc:AlternateContent xmlns:mc="http://schemas.openxmlformats.org/markup-compatibility/2006">
        <mc:Choice xmlns:p14="http://schemas.microsoft.com/office/powerpoint/2010/main" Requires="p14">
          <p:contentPart p14:bwMode="auto" r:id="rId124">
            <p14:nvContentPartPr>
              <p14:cNvPr id="1050739" name=""/>
              <p14:cNvContentPartPr/>
              <p14:nvPr/>
            </p14:nvContentPartPr>
            <p14:xfrm>
              <a:off x="8620422" y="301620"/>
              <a:ext cx="292604" cy="16552"/>
            </p14:xfrm>
          </p:contentPart>
        </mc:Choice>
        <mc:Fallback>
          <p:sp>
            <p:nvSpPr>
              <p:cNvPr id="1050739" name=""/>
              <p:cNvSpPr/>
              <p:nvPr/>
            </p:nvSpPr>
            <p:spPr>
              <a:xfrm>
                <a:off x="8620422" y="301620"/>
                <a:ext cx="292604" cy="16552"/>
              </a:xfrm>
            </p:spPr>
          </p:sp>
        </mc:Fallback>
      </mc:AlternateContent>
      <mc:AlternateContent xmlns:mc="http://schemas.openxmlformats.org/markup-compatibility/2006">
        <mc:Choice xmlns:p14="http://schemas.microsoft.com/office/powerpoint/2010/main" Requires="p14">
          <p:contentPart p14:bwMode="auto" r:id="rId125">
            <p14:nvContentPartPr>
              <p14:cNvPr id="1050740" name=""/>
              <p14:cNvContentPartPr/>
              <p14:nvPr/>
            </p14:nvContentPartPr>
            <p14:xfrm>
              <a:off x="8817318" y="226947"/>
              <a:ext cx="157753" cy="242888"/>
            </p14:xfrm>
          </p:contentPart>
        </mc:Choice>
        <mc:Fallback>
          <p:sp>
            <p:nvSpPr>
              <p:cNvPr id="1050740" name=""/>
              <p:cNvSpPr/>
              <p:nvPr/>
            </p:nvSpPr>
            <p:spPr>
              <a:xfrm>
                <a:off x="8817318" y="226947"/>
                <a:ext cx="157753" cy="242888"/>
              </a:xfrm>
            </p:spPr>
          </p:sp>
        </mc:Fallback>
      </mc:AlternateContent>
      <mc:AlternateContent xmlns:mc="http://schemas.openxmlformats.org/markup-compatibility/2006">
        <mc:Choice xmlns:p14="http://schemas.microsoft.com/office/powerpoint/2010/main" Requires="p14">
          <p:contentPart p14:bwMode="auto" r:id="rId126">
            <p14:nvContentPartPr>
              <p14:cNvPr id="1050741" name=""/>
              <p14:cNvContentPartPr/>
              <p14:nvPr/>
            </p14:nvContentPartPr>
            <p14:xfrm>
              <a:off x="8917524" y="729943"/>
              <a:ext cx="2729" cy="80748"/>
            </p14:xfrm>
          </p:contentPart>
        </mc:Choice>
        <mc:Fallback>
          <p:sp>
            <p:nvSpPr>
              <p:cNvPr id="1050741" name=""/>
              <p:cNvSpPr/>
              <p:nvPr/>
            </p:nvSpPr>
            <p:spPr>
              <a:xfrm>
                <a:off x="8917524" y="729943"/>
                <a:ext cx="2729" cy="80748"/>
              </a:xfrm>
            </p:spPr>
          </p:sp>
        </mc:Fallback>
      </mc:AlternateContent>
      <mc:AlternateContent xmlns:mc="http://schemas.openxmlformats.org/markup-compatibility/2006">
        <mc:Choice xmlns:p14="http://schemas.microsoft.com/office/powerpoint/2010/main" Requires="p14">
          <p:contentPart p14:bwMode="auto" r:id="rId127">
            <p14:nvContentPartPr>
              <p14:cNvPr id="1050742" name=""/>
              <p14:cNvContentPartPr/>
              <p14:nvPr/>
            </p14:nvContentPartPr>
            <p14:xfrm>
              <a:off x="9066495" y="571176"/>
              <a:ext cx="413703" cy="279346"/>
            </p14:xfrm>
          </p:contentPart>
        </mc:Choice>
        <mc:Fallback>
          <p:sp>
            <p:nvSpPr>
              <p:cNvPr id="1050742" name=""/>
              <p:cNvSpPr/>
              <p:nvPr/>
            </p:nvSpPr>
            <p:spPr>
              <a:xfrm>
                <a:off x="9066495" y="571176"/>
                <a:ext cx="413703" cy="279346"/>
              </a:xfrm>
            </p:spPr>
          </p:sp>
        </mc:Fallback>
      </mc:AlternateContent>
      <mc:AlternateContent xmlns:mc="http://schemas.openxmlformats.org/markup-compatibility/2006">
        <mc:Choice xmlns:p14="http://schemas.microsoft.com/office/powerpoint/2010/main" Requires="p14">
          <p:contentPart p14:bwMode="auto" r:id="rId128">
            <p14:nvContentPartPr>
              <p14:cNvPr id="1050743" name=""/>
              <p14:cNvContentPartPr/>
              <p14:nvPr/>
            </p14:nvContentPartPr>
            <p14:xfrm>
              <a:off x="9134041" y="476950"/>
              <a:ext cx="191071" cy="6885"/>
            </p14:xfrm>
          </p:contentPart>
        </mc:Choice>
        <mc:Fallback>
          <p:sp>
            <p:nvSpPr>
              <p:cNvPr id="1050743" name=""/>
              <p:cNvSpPr/>
              <p:nvPr/>
            </p:nvSpPr>
            <p:spPr>
              <a:xfrm>
                <a:off x="9134041" y="476950"/>
                <a:ext cx="191071" cy="6885"/>
              </a:xfrm>
            </p:spPr>
          </p:sp>
        </mc:Fallback>
      </mc:AlternateContent>
      <mc:AlternateContent xmlns:mc="http://schemas.openxmlformats.org/markup-compatibility/2006">
        <mc:Choice xmlns:p14="http://schemas.microsoft.com/office/powerpoint/2010/main" Requires="p14">
          <p:contentPart p14:bwMode="auto" r:id="rId129">
            <p14:nvContentPartPr>
              <p14:cNvPr id="1050744" name=""/>
              <p14:cNvContentPartPr/>
              <p14:nvPr/>
            </p14:nvContentPartPr>
            <p14:xfrm>
              <a:off x="9245422" y="417575"/>
              <a:ext cx="119299" cy="130054"/>
            </p14:xfrm>
          </p:contentPart>
        </mc:Choice>
        <mc:Fallback>
          <p:sp>
            <p:nvSpPr>
              <p:cNvPr id="1050744" name=""/>
              <p:cNvSpPr/>
              <p:nvPr/>
            </p:nvSpPr>
            <p:spPr>
              <a:xfrm>
                <a:off x="9245422" y="417575"/>
                <a:ext cx="119299" cy="130054"/>
              </a:xfrm>
            </p:spPr>
          </p:sp>
        </mc:Fallback>
      </mc:AlternateContent>
      <mc:AlternateContent xmlns:mc="http://schemas.openxmlformats.org/markup-compatibility/2006">
        <mc:Choice xmlns:p14="http://schemas.microsoft.com/office/powerpoint/2010/main" Requires="p14">
          <p:contentPart p14:bwMode="auto" r:id="rId130">
            <p14:nvContentPartPr>
              <p14:cNvPr id="1050745" name=""/>
              <p14:cNvContentPartPr/>
              <p14:nvPr/>
            </p14:nvContentPartPr>
            <p14:xfrm>
              <a:off x="9579037" y="634629"/>
              <a:ext cx="149657" cy="17727"/>
            </p14:xfrm>
          </p:contentPart>
        </mc:Choice>
        <mc:Fallback>
          <p:sp>
            <p:nvSpPr>
              <p:cNvPr id="1050745" name=""/>
              <p:cNvSpPr/>
              <p:nvPr/>
            </p:nvSpPr>
            <p:spPr>
              <a:xfrm>
                <a:off x="9579037" y="634629"/>
                <a:ext cx="149657" cy="17727"/>
              </a:xfrm>
            </p:spPr>
          </p:sp>
        </mc:Fallback>
      </mc:AlternateContent>
      <mc:AlternateContent xmlns:mc="http://schemas.openxmlformats.org/markup-compatibility/2006">
        <mc:Choice xmlns:p14="http://schemas.microsoft.com/office/powerpoint/2010/main" Requires="p14">
          <p:contentPart p14:bwMode="auto" r:id="rId131">
            <p14:nvContentPartPr>
              <p14:cNvPr id="1050746" name=""/>
              <p14:cNvContentPartPr/>
              <p14:nvPr/>
            </p14:nvContentPartPr>
            <p14:xfrm>
              <a:off x="9579037" y="738257"/>
              <a:ext cx="226708" cy="28595"/>
            </p14:xfrm>
          </p:contentPart>
        </mc:Choice>
        <mc:Fallback>
          <p:sp>
            <p:nvSpPr>
              <p:cNvPr id="1050746" name=""/>
              <p:cNvSpPr/>
              <p:nvPr/>
            </p:nvSpPr>
            <p:spPr>
              <a:xfrm>
                <a:off x="9579037" y="738257"/>
                <a:ext cx="226708" cy="28595"/>
              </a:xfrm>
            </p:spPr>
          </p:sp>
        </mc:Fallback>
      </mc:AlternateContent>
      <mc:AlternateContent xmlns:mc="http://schemas.openxmlformats.org/markup-compatibility/2006">
        <mc:Choice xmlns:p14="http://schemas.microsoft.com/office/powerpoint/2010/main" Requires="p14">
          <p:contentPart p14:bwMode="auto" r:id="rId132">
            <p14:nvContentPartPr>
              <p14:cNvPr id="1050747" name=""/>
              <p14:cNvContentPartPr/>
              <p14:nvPr/>
            </p14:nvContentPartPr>
            <p14:xfrm>
              <a:off x="9929543" y="641974"/>
              <a:ext cx="215213" cy="164246"/>
            </p14:xfrm>
          </p:contentPart>
        </mc:Choice>
        <mc:Fallback>
          <p:sp>
            <p:nvSpPr>
              <p:cNvPr id="1050747" name=""/>
              <p:cNvSpPr/>
              <p:nvPr/>
            </p:nvSpPr>
            <p:spPr>
              <a:xfrm>
                <a:off x="9929543" y="641974"/>
                <a:ext cx="215213" cy="164246"/>
              </a:xfrm>
            </p:spPr>
          </p:sp>
        </mc:Fallback>
      </mc:AlternateContent>
      <mc:AlternateContent xmlns:mc="http://schemas.openxmlformats.org/markup-compatibility/2006">
        <mc:Choice xmlns:p14="http://schemas.microsoft.com/office/powerpoint/2010/main" Requires="p14">
          <p:contentPart p14:bwMode="auto" r:id="rId133">
            <p14:nvContentPartPr>
              <p14:cNvPr id="1050748" name=""/>
              <p14:cNvContentPartPr/>
              <p14:nvPr/>
            </p14:nvContentPartPr>
            <p14:xfrm>
              <a:off x="8534907" y="923259"/>
              <a:ext cx="1695071" cy="85224"/>
            </p14:xfrm>
          </p:contentPart>
        </mc:Choice>
        <mc:Fallback>
          <p:sp>
            <p:nvSpPr>
              <p:cNvPr id="1050748" name=""/>
              <p:cNvSpPr/>
              <p:nvPr/>
            </p:nvSpPr>
            <p:spPr>
              <a:xfrm>
                <a:off x="8534907" y="923259"/>
                <a:ext cx="1695071" cy="85224"/>
              </a:xfrm>
            </p:spPr>
          </p:sp>
        </mc:Fallback>
      </mc:AlternateContent>
      <mc:AlternateContent xmlns:mc="http://schemas.openxmlformats.org/markup-compatibility/2006">
        <mc:Choice xmlns:p14="http://schemas.microsoft.com/office/powerpoint/2010/main" Requires="p14">
          <p:contentPart p14:bwMode="auto" r:id="rId134">
            <p14:nvContentPartPr>
              <p14:cNvPr id="1050749" name=""/>
              <p14:cNvContentPartPr/>
              <p14:nvPr/>
            </p14:nvContentPartPr>
            <p14:xfrm>
              <a:off x="4792086" y="209726"/>
              <a:ext cx="12882" cy="36831"/>
            </p14:xfrm>
          </p:contentPart>
        </mc:Choice>
        <mc:Fallback>
          <p:sp>
            <p:nvSpPr>
              <p:cNvPr id="1050749" name=""/>
              <p:cNvSpPr/>
              <p:nvPr/>
            </p:nvSpPr>
            <p:spPr>
              <a:xfrm>
                <a:off x="4792086" y="209726"/>
                <a:ext cx="12882" cy="36831"/>
              </a:xfrm>
            </p:spPr>
          </p:sp>
        </mc:Fallback>
      </mc:AlternateContent>
      <mc:AlternateContent xmlns:mc="http://schemas.openxmlformats.org/markup-compatibility/2006">
        <mc:Choice xmlns:p14="http://schemas.microsoft.com/office/powerpoint/2010/main" Requires="p14">
          <p:contentPart p14:bwMode="auto" r:id="rId135">
            <p14:nvContentPartPr>
              <p14:cNvPr id="1050750" name=""/>
              <p14:cNvContentPartPr/>
              <p14:nvPr/>
            </p14:nvContentPartPr>
            <p14:xfrm>
              <a:off x="1741730" y="1755378"/>
              <a:ext cx="139271" cy="22719"/>
            </p14:xfrm>
          </p:contentPart>
        </mc:Choice>
        <mc:Fallback>
          <p:sp>
            <p:nvSpPr>
              <p:cNvPr id="1050750" name=""/>
              <p:cNvSpPr/>
              <p:nvPr/>
            </p:nvSpPr>
            <p:spPr>
              <a:xfrm>
                <a:off x="1741730" y="1755378"/>
                <a:ext cx="139271" cy="22719"/>
              </a:xfrm>
            </p:spPr>
          </p:sp>
        </mc:Fallback>
      </mc:AlternateContent>
      <mc:AlternateContent xmlns:mc="http://schemas.openxmlformats.org/markup-compatibility/2006">
        <mc:Choice xmlns:p14="http://schemas.microsoft.com/office/powerpoint/2010/main" Requires="p14">
          <p:contentPart p14:bwMode="auto" r:id="rId136">
            <p14:nvContentPartPr>
              <p14:cNvPr id="1050751" name=""/>
              <p14:cNvContentPartPr/>
              <p14:nvPr/>
            </p14:nvContentPartPr>
            <p14:xfrm>
              <a:off x="7173305" y="1756422"/>
              <a:ext cx="258597" cy="308211"/>
            </p14:xfrm>
          </p:contentPart>
        </mc:Choice>
        <mc:Fallback>
          <p:sp>
            <p:nvSpPr>
              <p:cNvPr id="1050751" name=""/>
              <p:cNvSpPr/>
              <p:nvPr/>
            </p:nvSpPr>
            <p:spPr>
              <a:xfrm>
                <a:off x="7173305" y="1756422"/>
                <a:ext cx="258597" cy="308211"/>
              </a:xfrm>
            </p:spPr>
          </p:sp>
        </mc:Fallback>
      </mc:AlternateContent>
      <mc:AlternateContent xmlns:mc="http://schemas.openxmlformats.org/markup-compatibility/2006">
        <mc:Choice xmlns:p14="http://schemas.microsoft.com/office/powerpoint/2010/main" Requires="p14">
          <p:contentPart p14:bwMode="auto" r:id="rId137">
            <p14:nvContentPartPr>
              <p14:cNvPr id="1050752" name=""/>
              <p14:cNvContentPartPr/>
              <p14:nvPr/>
            </p14:nvContentPartPr>
            <p14:xfrm>
              <a:off x="7549721" y="1812838"/>
              <a:ext cx="198129" cy="223348"/>
            </p14:xfrm>
          </p:contentPart>
        </mc:Choice>
        <mc:Fallback>
          <p:sp>
            <p:nvSpPr>
              <p:cNvPr id="1050752" name=""/>
              <p:cNvSpPr/>
              <p:nvPr/>
            </p:nvSpPr>
            <p:spPr>
              <a:xfrm>
                <a:off x="7549721" y="1812838"/>
                <a:ext cx="198129" cy="223348"/>
              </a:xfrm>
            </p:spPr>
          </p:sp>
        </mc:Fallback>
      </mc:AlternateContent>
      <mc:AlternateContent xmlns:mc="http://schemas.openxmlformats.org/markup-compatibility/2006">
        <mc:Choice xmlns:p14="http://schemas.microsoft.com/office/powerpoint/2010/main" Requires="p14">
          <p:contentPart p14:bwMode="auto" r:id="rId138">
            <p14:nvContentPartPr>
              <p14:cNvPr id="1050753" name=""/>
              <p14:cNvContentPartPr/>
              <p14:nvPr/>
            </p14:nvContentPartPr>
            <p14:xfrm>
              <a:off x="7782162" y="2068927"/>
              <a:ext cx="135882" cy="119275"/>
            </p14:xfrm>
          </p:contentPart>
        </mc:Choice>
        <mc:Fallback>
          <p:sp>
            <p:nvSpPr>
              <p:cNvPr id="1050753" name=""/>
              <p:cNvSpPr/>
              <p:nvPr/>
            </p:nvSpPr>
            <p:spPr>
              <a:xfrm>
                <a:off x="7782162" y="2068927"/>
                <a:ext cx="135882" cy="119275"/>
              </a:xfrm>
            </p:spPr>
          </p:sp>
        </mc:Fallback>
      </mc:AlternateContent>
      <mc:AlternateContent xmlns:mc="http://schemas.openxmlformats.org/markup-compatibility/2006">
        <mc:Choice xmlns:p14="http://schemas.microsoft.com/office/powerpoint/2010/main" Requires="p14">
          <p:contentPart p14:bwMode="auto" r:id="rId139">
            <p14:nvContentPartPr>
              <p14:cNvPr id="1050754" name=""/>
              <p14:cNvContentPartPr/>
              <p14:nvPr/>
            </p14:nvContentPartPr>
            <p14:xfrm>
              <a:off x="7965302" y="1786708"/>
              <a:ext cx="353632" cy="226882"/>
            </p14:xfrm>
          </p:contentPart>
        </mc:Choice>
        <mc:Fallback>
          <p:sp>
            <p:nvSpPr>
              <p:cNvPr id="1050754" name=""/>
              <p:cNvSpPr/>
              <p:nvPr/>
            </p:nvSpPr>
            <p:spPr>
              <a:xfrm>
                <a:off x="7965302" y="1786708"/>
                <a:ext cx="353632" cy="226882"/>
              </a:xfrm>
            </p:spPr>
          </p:sp>
        </mc:Fallback>
      </mc:AlternateContent>
      <mc:AlternateContent xmlns:mc="http://schemas.openxmlformats.org/markup-compatibility/2006">
        <mc:Choice xmlns:p14="http://schemas.microsoft.com/office/powerpoint/2010/main" Requires="p14">
          <p:contentPart p14:bwMode="auto" r:id="rId140">
            <p14:nvContentPartPr>
              <p14:cNvPr id="1050755" name=""/>
              <p14:cNvContentPartPr/>
              <p14:nvPr/>
            </p14:nvContentPartPr>
            <p14:xfrm>
              <a:off x="8376368" y="1718117"/>
              <a:ext cx="223902" cy="290993"/>
            </p14:xfrm>
          </p:contentPart>
        </mc:Choice>
        <mc:Fallback>
          <p:sp>
            <p:nvSpPr>
              <p:cNvPr id="1050755" name=""/>
              <p:cNvSpPr/>
              <p:nvPr/>
            </p:nvSpPr>
            <p:spPr>
              <a:xfrm>
                <a:off x="8376368" y="1718117"/>
                <a:ext cx="223902" cy="290993"/>
              </a:xfrm>
            </p:spPr>
          </p:sp>
        </mc:Fallback>
      </mc:AlternateContent>
      <mc:AlternateContent xmlns:mc="http://schemas.openxmlformats.org/markup-compatibility/2006">
        <mc:Choice xmlns:p14="http://schemas.microsoft.com/office/powerpoint/2010/main" Requires="p14">
          <p:contentPart p14:bwMode="auto" r:id="rId141">
            <p14:nvContentPartPr>
              <p14:cNvPr id="1050758" name=""/>
              <p14:cNvContentPartPr/>
              <p14:nvPr/>
            </p14:nvContentPartPr>
            <p14:xfrm>
              <a:off x="8791980" y="1966198"/>
              <a:ext cx="200394" cy="2936"/>
            </p14:xfrm>
          </p:contentPart>
        </mc:Choice>
        <mc:Fallback>
          <p:sp>
            <p:nvSpPr>
              <p:cNvPr id="1050758" name=""/>
              <p:cNvSpPr/>
              <p:nvPr/>
            </p:nvSpPr>
            <p:spPr>
              <a:xfrm>
                <a:off x="8791980" y="1966198"/>
                <a:ext cx="200394" cy="2936"/>
              </a:xfrm>
            </p:spPr>
          </p:sp>
        </mc:Fallback>
      </mc:AlternateContent>
      <mc:AlternateContent xmlns:mc="http://schemas.openxmlformats.org/markup-compatibility/2006">
        <mc:Choice xmlns:p14="http://schemas.microsoft.com/office/powerpoint/2010/main" Requires="p14">
          <p:contentPart p14:bwMode="auto" r:id="rId142">
            <p14:nvContentPartPr>
              <p14:cNvPr id="1050759" name=""/>
              <p14:cNvContentPartPr/>
              <p14:nvPr/>
            </p14:nvContentPartPr>
            <p14:xfrm>
              <a:off x="9201769" y="1803778"/>
              <a:ext cx="330802" cy="192917"/>
            </p14:xfrm>
          </p:contentPart>
        </mc:Choice>
        <mc:Fallback>
          <p:sp>
            <p:nvSpPr>
              <p:cNvPr id="1050759" name=""/>
              <p:cNvSpPr/>
              <p:nvPr/>
            </p:nvSpPr>
            <p:spPr>
              <a:xfrm>
                <a:off x="9201769" y="1803778"/>
                <a:ext cx="330802" cy="192917"/>
              </a:xfrm>
            </p:spPr>
          </p:sp>
        </mc:Fallback>
      </mc:AlternateContent>
      <mc:AlternateContent xmlns:mc="http://schemas.openxmlformats.org/markup-compatibility/2006">
        <mc:Choice xmlns:p14="http://schemas.microsoft.com/office/powerpoint/2010/main" Requires="p14">
          <p:contentPart p14:bwMode="auto" r:id="rId143">
            <p14:nvContentPartPr>
              <p14:cNvPr id="1050760" name=""/>
              <p14:cNvContentPartPr/>
              <p14:nvPr/>
            </p14:nvContentPartPr>
            <p14:xfrm>
              <a:off x="9695507" y="1797096"/>
              <a:ext cx="189352" cy="588477"/>
            </p14:xfrm>
          </p:contentPart>
        </mc:Choice>
        <mc:Fallback>
          <p:sp>
            <p:nvSpPr>
              <p:cNvPr id="1050760" name=""/>
              <p:cNvSpPr/>
              <p:nvPr/>
            </p:nvSpPr>
            <p:spPr>
              <a:xfrm>
                <a:off x="9695507" y="1797096"/>
                <a:ext cx="189352" cy="588477"/>
              </a:xfrm>
            </p:spPr>
          </p:sp>
        </mc:Fallback>
      </mc:AlternateContent>
      <mc:AlternateContent xmlns:mc="http://schemas.openxmlformats.org/markup-compatibility/2006">
        <mc:Choice xmlns:p14="http://schemas.microsoft.com/office/powerpoint/2010/main" Requires="p14">
          <p:contentPart p14:bwMode="auto" r:id="rId144">
            <p14:nvContentPartPr>
              <p14:cNvPr id="1050761" name=""/>
              <p14:cNvContentPartPr/>
              <p14:nvPr/>
            </p14:nvContentPartPr>
            <p14:xfrm>
              <a:off x="10024601" y="1708913"/>
              <a:ext cx="161452" cy="304180"/>
            </p14:xfrm>
          </p:contentPart>
        </mc:Choice>
        <mc:Fallback>
          <p:sp>
            <p:nvSpPr>
              <p:cNvPr id="1050761" name=""/>
              <p:cNvSpPr/>
              <p:nvPr/>
            </p:nvSpPr>
            <p:spPr>
              <a:xfrm>
                <a:off x="10024601" y="1708913"/>
                <a:ext cx="161452" cy="304180"/>
              </a:xfrm>
            </p:spPr>
          </p:sp>
        </mc:Fallback>
      </mc:AlternateContent>
      <mc:AlternateContent xmlns:mc="http://schemas.openxmlformats.org/markup-compatibility/2006">
        <mc:Choice xmlns:p14="http://schemas.microsoft.com/office/powerpoint/2010/main" Requires="p14">
          <p:contentPart p14:bwMode="auto" r:id="rId145">
            <p14:nvContentPartPr>
              <p14:cNvPr id="1050762" name=""/>
              <p14:cNvContentPartPr/>
              <p14:nvPr/>
            </p14:nvContentPartPr>
            <p14:xfrm>
              <a:off x="10161523" y="1761172"/>
              <a:ext cx="84180" cy="248316"/>
            </p14:xfrm>
          </p:contentPart>
        </mc:Choice>
        <mc:Fallback>
          <p:sp>
            <p:nvSpPr>
              <p:cNvPr id="1050762" name=""/>
              <p:cNvSpPr/>
              <p:nvPr/>
            </p:nvSpPr>
            <p:spPr>
              <a:xfrm>
                <a:off x="10161523" y="1761172"/>
                <a:ext cx="84180" cy="248316"/>
              </a:xfrm>
            </p:spPr>
          </p:sp>
        </mc:Fallback>
      </mc:AlternateContent>
      <mc:AlternateContent xmlns:mc="http://schemas.openxmlformats.org/markup-compatibility/2006">
        <mc:Choice xmlns:p14="http://schemas.microsoft.com/office/powerpoint/2010/main" Requires="p14">
          <p:contentPart p14:bwMode="auto" r:id="rId146">
            <p14:nvContentPartPr>
              <p14:cNvPr id="1050763" name=""/>
              <p14:cNvContentPartPr/>
              <p14:nvPr/>
            </p14:nvContentPartPr>
            <p14:xfrm>
              <a:off x="10308712" y="1741142"/>
              <a:ext cx="174139" cy="217360"/>
            </p14:xfrm>
          </p:contentPart>
        </mc:Choice>
        <mc:Fallback>
          <p:sp>
            <p:nvSpPr>
              <p:cNvPr id="1050763" name=""/>
              <p:cNvSpPr/>
              <p:nvPr/>
            </p:nvSpPr>
            <p:spPr>
              <a:xfrm>
                <a:off x="10308712" y="1741142"/>
                <a:ext cx="174139" cy="217360"/>
              </a:xfrm>
            </p:spPr>
          </p:sp>
        </mc:Fallback>
      </mc:AlternateContent>
      <mc:AlternateContent xmlns:mc="http://schemas.openxmlformats.org/markup-compatibility/2006">
        <mc:Choice xmlns:p14="http://schemas.microsoft.com/office/powerpoint/2010/main" Requires="p14">
          <p:contentPart p14:bwMode="auto" r:id="rId147">
            <p14:nvContentPartPr>
              <p14:cNvPr id="1050764" name=""/>
              <p14:cNvContentPartPr/>
              <p14:nvPr/>
            </p14:nvContentPartPr>
            <p14:xfrm>
              <a:off x="10279300" y="1613600"/>
              <a:ext cx="26580" cy="81532"/>
            </p14:xfrm>
          </p:contentPart>
        </mc:Choice>
        <mc:Fallback>
          <p:sp>
            <p:nvSpPr>
              <p:cNvPr id="1050764" name=""/>
              <p:cNvSpPr/>
              <p:nvPr/>
            </p:nvSpPr>
            <p:spPr>
              <a:xfrm>
                <a:off x="10279300" y="1613600"/>
                <a:ext cx="26580" cy="81532"/>
              </a:xfrm>
            </p:spPr>
          </p:sp>
        </mc:Fallback>
      </mc:AlternateContent>
      <mc:AlternateContent xmlns:mc="http://schemas.openxmlformats.org/markup-compatibility/2006">
        <mc:Choice xmlns:p14="http://schemas.microsoft.com/office/powerpoint/2010/main" Requires="p14">
          <p:contentPart p14:bwMode="auto" r:id="rId148">
            <p14:nvContentPartPr>
              <p14:cNvPr id="1050765" name=""/>
              <p14:cNvContentPartPr/>
              <p14:nvPr/>
            </p14:nvContentPartPr>
            <p14:xfrm>
              <a:off x="10544088" y="1681038"/>
              <a:ext cx="214023" cy="283113"/>
            </p14:xfrm>
          </p:contentPart>
        </mc:Choice>
        <mc:Fallback>
          <p:sp>
            <p:nvSpPr>
              <p:cNvPr id="1050765" name=""/>
              <p:cNvSpPr/>
              <p:nvPr/>
            </p:nvSpPr>
            <p:spPr>
              <a:xfrm>
                <a:off x="10544088" y="1681038"/>
                <a:ext cx="214023" cy="283113"/>
              </a:xfrm>
            </p:spPr>
          </p:sp>
        </mc:Fallback>
      </mc:AlternateContent>
      <mc:AlternateContent xmlns:mc="http://schemas.openxmlformats.org/markup-compatibility/2006">
        <mc:Choice xmlns:p14="http://schemas.microsoft.com/office/powerpoint/2010/main" Requires="p14">
          <p:contentPart p14:bwMode="auto" r:id="rId149">
            <p14:nvContentPartPr>
              <p14:cNvPr id="1050766" name=""/>
              <p14:cNvContentPartPr/>
              <p14:nvPr/>
            </p14:nvContentPartPr>
            <p14:xfrm>
              <a:off x="10879149" y="1785954"/>
              <a:ext cx="211219" cy="13216"/>
            </p14:xfrm>
          </p:contentPart>
        </mc:Choice>
        <mc:Fallback>
          <p:sp>
            <p:nvSpPr>
              <p:cNvPr id="1050766" name=""/>
              <p:cNvSpPr/>
              <p:nvPr/>
            </p:nvSpPr>
            <p:spPr>
              <a:xfrm>
                <a:off x="10879149" y="1785954"/>
                <a:ext cx="211219" cy="13216"/>
              </a:xfrm>
            </p:spPr>
          </p:sp>
        </mc:Fallback>
      </mc:AlternateContent>
      <mc:AlternateContent xmlns:mc="http://schemas.openxmlformats.org/markup-compatibility/2006">
        <mc:Choice xmlns:p14="http://schemas.microsoft.com/office/powerpoint/2010/main" Requires="p14">
          <p:contentPart p14:bwMode="auto" r:id="rId150">
            <p14:nvContentPartPr>
              <p14:cNvPr id="1050767" name=""/>
              <p14:cNvContentPartPr/>
              <p14:nvPr/>
            </p14:nvContentPartPr>
            <p14:xfrm>
              <a:off x="10887595" y="1891227"/>
              <a:ext cx="213787" cy="18011"/>
            </p14:xfrm>
          </p:contentPart>
        </mc:Choice>
        <mc:Fallback>
          <p:sp>
            <p:nvSpPr>
              <p:cNvPr id="1050767" name=""/>
              <p:cNvSpPr/>
              <p:nvPr/>
            </p:nvSpPr>
            <p:spPr>
              <a:xfrm>
                <a:off x="10887595" y="1891227"/>
                <a:ext cx="213787" cy="18011"/>
              </a:xfrm>
            </p:spPr>
          </p:sp>
        </mc:Fallback>
      </mc:AlternateContent>
      <mc:AlternateContent xmlns:mc="http://schemas.openxmlformats.org/markup-compatibility/2006">
        <mc:Choice xmlns:p14="http://schemas.microsoft.com/office/powerpoint/2010/main" Requires="p14">
          <p:contentPart p14:bwMode="auto" r:id="rId151">
            <p14:nvContentPartPr>
              <p14:cNvPr id="1050768" name=""/>
              <p14:cNvContentPartPr/>
              <p14:nvPr/>
            </p14:nvContentPartPr>
            <p14:xfrm>
              <a:off x="11184884" y="1717018"/>
              <a:ext cx="268524" cy="208066"/>
            </p14:xfrm>
          </p:contentPart>
        </mc:Choice>
        <mc:Fallback>
          <p:sp>
            <p:nvSpPr>
              <p:cNvPr id="1050768" name=""/>
              <p:cNvSpPr/>
              <p:nvPr/>
            </p:nvSpPr>
            <p:spPr>
              <a:xfrm>
                <a:off x="11184884" y="1717018"/>
                <a:ext cx="268524" cy="208066"/>
              </a:xfrm>
            </p:spPr>
          </p:sp>
        </mc:Fallback>
      </mc:AlternateContent>
      <mc:AlternateContent xmlns:mc="http://schemas.openxmlformats.org/markup-compatibility/2006">
        <mc:Choice xmlns:p14="http://schemas.microsoft.com/office/powerpoint/2010/main" Requires="p14">
          <p:contentPart p14:bwMode="auto" r:id="rId152">
            <p14:nvContentPartPr>
              <p14:cNvPr id="1050769" name=""/>
              <p14:cNvContentPartPr/>
              <p14:nvPr/>
            </p14:nvContentPartPr>
            <p14:xfrm>
              <a:off x="7510634" y="2584553"/>
              <a:ext cx="23869" cy="614829"/>
            </p14:xfrm>
          </p:contentPart>
        </mc:Choice>
        <mc:Fallback>
          <p:sp>
            <p:nvSpPr>
              <p:cNvPr id="1050769" name=""/>
              <p:cNvSpPr/>
              <p:nvPr/>
            </p:nvSpPr>
            <p:spPr>
              <a:xfrm>
                <a:off x="7510634" y="2584553"/>
                <a:ext cx="23869" cy="614829"/>
              </a:xfrm>
            </p:spPr>
          </p:sp>
        </mc:Fallback>
      </mc:AlternateContent>
      <mc:AlternateContent xmlns:mc="http://schemas.openxmlformats.org/markup-compatibility/2006">
        <mc:Choice xmlns:p14="http://schemas.microsoft.com/office/powerpoint/2010/main" Requires="p14">
          <p:contentPart p14:bwMode="auto" r:id="rId153">
            <p14:nvContentPartPr>
              <p14:cNvPr id="1050770" name=""/>
              <p14:cNvContentPartPr/>
              <p14:nvPr/>
            </p14:nvContentPartPr>
            <p14:xfrm>
              <a:off x="7396781" y="2913549"/>
              <a:ext cx="236916" cy="73680"/>
            </p14:xfrm>
          </p:contentPart>
        </mc:Choice>
        <mc:Fallback>
          <p:sp>
            <p:nvSpPr>
              <p:cNvPr id="1050770" name=""/>
              <p:cNvSpPr/>
              <p:nvPr/>
            </p:nvSpPr>
            <p:spPr>
              <a:xfrm>
                <a:off x="7396781" y="2913549"/>
                <a:ext cx="236916" cy="73680"/>
              </a:xfrm>
            </p:spPr>
          </p:sp>
        </mc:Fallback>
      </mc:AlternateContent>
      <mc:AlternateContent xmlns:mc="http://schemas.openxmlformats.org/markup-compatibility/2006">
        <mc:Choice xmlns:p14="http://schemas.microsoft.com/office/powerpoint/2010/main" Requires="p14">
          <p:contentPart p14:bwMode="auto" r:id="rId154">
            <p14:nvContentPartPr>
              <p14:cNvPr id="1050771" name=""/>
              <p14:cNvContentPartPr/>
              <p14:nvPr/>
            </p14:nvContentPartPr>
            <p14:xfrm>
              <a:off x="7628683" y="2938933"/>
              <a:ext cx="459939" cy="214625"/>
            </p14:xfrm>
          </p:contentPart>
        </mc:Choice>
        <mc:Fallback>
          <p:sp>
            <p:nvSpPr>
              <p:cNvPr id="1050771" name=""/>
              <p:cNvSpPr/>
              <p:nvPr/>
            </p:nvSpPr>
            <p:spPr>
              <a:xfrm>
                <a:off x="7628683" y="2938933"/>
                <a:ext cx="459939" cy="214625"/>
              </a:xfrm>
            </p:spPr>
          </p:sp>
        </mc:Fallback>
      </mc:AlternateContent>
      <mc:AlternateContent xmlns:mc="http://schemas.openxmlformats.org/markup-compatibility/2006">
        <mc:Choice xmlns:p14="http://schemas.microsoft.com/office/powerpoint/2010/main" Requires="p14">
          <p:contentPart p14:bwMode="auto" r:id="rId155">
            <p14:nvContentPartPr>
              <p14:cNvPr id="1050772" name=""/>
              <p14:cNvContentPartPr/>
              <p14:nvPr/>
            </p14:nvContentPartPr>
            <p14:xfrm>
              <a:off x="8216795" y="2858250"/>
              <a:ext cx="157240" cy="263605"/>
            </p14:xfrm>
          </p:contentPart>
        </mc:Choice>
        <mc:Fallback>
          <p:sp>
            <p:nvSpPr>
              <p:cNvPr id="1050772" name=""/>
              <p:cNvSpPr/>
              <p:nvPr/>
            </p:nvSpPr>
            <p:spPr>
              <a:xfrm>
                <a:off x="8216795" y="2858250"/>
                <a:ext cx="157240" cy="263605"/>
              </a:xfrm>
            </p:spPr>
          </p:sp>
        </mc:Fallback>
      </mc:AlternateContent>
      <mc:AlternateContent xmlns:mc="http://schemas.openxmlformats.org/markup-compatibility/2006">
        <mc:Choice xmlns:p14="http://schemas.microsoft.com/office/powerpoint/2010/main" Requires="p14">
          <p:contentPart p14:bwMode="auto" r:id="rId156">
            <p14:nvContentPartPr>
              <p14:cNvPr id="1050773" name=""/>
              <p14:cNvContentPartPr/>
              <p14:nvPr/>
            </p14:nvContentPartPr>
            <p14:xfrm>
              <a:off x="8568656" y="2957149"/>
              <a:ext cx="209657" cy="16972"/>
            </p14:xfrm>
          </p:contentPart>
        </mc:Choice>
        <mc:Fallback>
          <p:sp>
            <p:nvSpPr>
              <p:cNvPr id="1050773" name=""/>
              <p:cNvSpPr/>
              <p:nvPr/>
            </p:nvSpPr>
            <p:spPr>
              <a:xfrm>
                <a:off x="8568656" y="2957149"/>
                <a:ext cx="209657" cy="16972"/>
              </a:xfrm>
            </p:spPr>
          </p:sp>
        </mc:Fallback>
      </mc:AlternateContent>
      <mc:AlternateContent xmlns:mc="http://schemas.openxmlformats.org/markup-compatibility/2006">
        <mc:Choice xmlns:p14="http://schemas.microsoft.com/office/powerpoint/2010/main" Requires="p14">
          <p:contentPart p14:bwMode="auto" r:id="rId157">
            <p14:nvContentPartPr>
              <p14:cNvPr id="1050774" name=""/>
              <p14:cNvContentPartPr/>
              <p14:nvPr/>
            </p14:nvContentPartPr>
            <p14:xfrm>
              <a:off x="8534872" y="3095862"/>
              <a:ext cx="256545" cy="25535"/>
            </p14:xfrm>
          </p:contentPart>
        </mc:Choice>
        <mc:Fallback>
          <p:sp>
            <p:nvSpPr>
              <p:cNvPr id="1050774" name=""/>
              <p:cNvSpPr/>
              <p:nvPr/>
            </p:nvSpPr>
            <p:spPr>
              <a:xfrm>
                <a:off x="8534872" y="3095862"/>
                <a:ext cx="256545" cy="25535"/>
              </a:xfrm>
            </p:spPr>
          </p:sp>
        </mc:Fallback>
      </mc:AlternateContent>
      <mc:AlternateContent xmlns:mc="http://schemas.openxmlformats.org/markup-compatibility/2006">
        <mc:Choice xmlns:p14="http://schemas.microsoft.com/office/powerpoint/2010/main" Requires="p14">
          <p:contentPart p14:bwMode="auto" r:id="rId158">
            <p14:nvContentPartPr>
              <p14:cNvPr id="1050775" name=""/>
              <p14:cNvContentPartPr/>
              <p14:nvPr/>
            </p14:nvContentPartPr>
            <p14:xfrm>
              <a:off x="9007587" y="2775503"/>
              <a:ext cx="229033" cy="155493"/>
            </p14:xfrm>
          </p:contentPart>
        </mc:Choice>
        <mc:Fallback>
          <p:sp>
            <p:nvSpPr>
              <p:cNvPr id="1050775" name=""/>
              <p:cNvSpPr/>
              <p:nvPr/>
            </p:nvSpPr>
            <p:spPr>
              <a:xfrm>
                <a:off x="9007587" y="2775503"/>
                <a:ext cx="229033" cy="155493"/>
              </a:xfrm>
            </p:spPr>
          </p:sp>
        </mc:Fallback>
      </mc:AlternateContent>
      <mc:AlternateContent xmlns:mc="http://schemas.openxmlformats.org/markup-compatibility/2006">
        <mc:Choice xmlns:p14="http://schemas.microsoft.com/office/powerpoint/2010/main" Requires="p14">
          <p:contentPart p14:bwMode="auto" r:id="rId159">
            <p14:nvContentPartPr>
              <p14:cNvPr id="1050776" name=""/>
              <p14:cNvContentPartPr/>
              <p14:nvPr/>
            </p14:nvContentPartPr>
            <p14:xfrm>
              <a:off x="9272512" y="2878808"/>
              <a:ext cx="173310" cy="89310"/>
            </p14:xfrm>
          </p:contentPart>
        </mc:Choice>
        <mc:Fallback>
          <p:sp>
            <p:nvSpPr>
              <p:cNvPr id="1050776" name=""/>
              <p:cNvSpPr/>
              <p:nvPr/>
            </p:nvSpPr>
            <p:spPr>
              <a:xfrm>
                <a:off x="9272512" y="2878808"/>
                <a:ext cx="173310" cy="89310"/>
              </a:xfrm>
            </p:spPr>
          </p:sp>
        </mc:Fallback>
      </mc:AlternateContent>
      <mc:AlternateContent xmlns:mc="http://schemas.openxmlformats.org/markup-compatibility/2006">
        <mc:Choice xmlns:p14="http://schemas.microsoft.com/office/powerpoint/2010/main" Requires="p14">
          <p:contentPart p14:bwMode="auto" r:id="rId160">
            <p14:nvContentPartPr>
              <p14:cNvPr id="1050777" name=""/>
              <p14:cNvContentPartPr/>
              <p14:nvPr/>
            </p14:nvContentPartPr>
            <p14:xfrm>
              <a:off x="9047963" y="3026381"/>
              <a:ext cx="409343" cy="27650"/>
            </p14:xfrm>
          </p:contentPart>
        </mc:Choice>
        <mc:Fallback>
          <p:sp>
            <p:nvSpPr>
              <p:cNvPr id="1050777" name=""/>
              <p:cNvSpPr/>
              <p:nvPr/>
            </p:nvSpPr>
            <p:spPr>
              <a:xfrm>
                <a:off x="9047963" y="3026381"/>
                <a:ext cx="409343" cy="27650"/>
              </a:xfrm>
            </p:spPr>
          </p:sp>
        </mc:Fallback>
      </mc:AlternateContent>
      <mc:AlternateContent xmlns:mc="http://schemas.openxmlformats.org/markup-compatibility/2006">
        <mc:Choice xmlns:p14="http://schemas.microsoft.com/office/powerpoint/2010/main" Requires="p14">
          <p:contentPart p14:bwMode="auto" r:id="rId161">
            <p14:nvContentPartPr>
              <p14:cNvPr id="1050778" name=""/>
              <p14:cNvContentPartPr/>
              <p14:nvPr/>
            </p14:nvContentPartPr>
            <p14:xfrm>
              <a:off x="9146144" y="3173361"/>
              <a:ext cx="164600" cy="389329"/>
            </p14:xfrm>
          </p:contentPart>
        </mc:Choice>
        <mc:Fallback>
          <p:sp>
            <p:nvSpPr>
              <p:cNvPr id="1050778" name=""/>
              <p:cNvSpPr/>
              <p:nvPr/>
            </p:nvSpPr>
            <p:spPr>
              <a:xfrm>
                <a:off x="9146144" y="3173361"/>
                <a:ext cx="164600" cy="389329"/>
              </a:xfrm>
            </p:spPr>
          </p:sp>
        </mc:Fallback>
      </mc:AlternateContent>
      <mc:AlternateContent xmlns:mc="http://schemas.openxmlformats.org/markup-compatibility/2006">
        <mc:Choice xmlns:p14="http://schemas.microsoft.com/office/powerpoint/2010/main" Requires="p14">
          <p:contentPart p14:bwMode="auto" r:id="rId162">
            <p14:nvContentPartPr>
              <p14:cNvPr id="1050779" name=""/>
              <p14:cNvContentPartPr/>
              <p14:nvPr/>
            </p14:nvContentPartPr>
            <p14:xfrm>
              <a:off x="7269736" y="2404573"/>
              <a:ext cx="2175044" cy="1373532"/>
            </p14:xfrm>
          </p:contentPart>
        </mc:Choice>
        <mc:Fallback>
          <p:sp>
            <p:nvSpPr>
              <p:cNvPr id="1050779" name=""/>
              <p:cNvSpPr/>
              <p:nvPr/>
            </p:nvSpPr>
            <p:spPr>
              <a:xfrm>
                <a:off x="7269736" y="2404573"/>
                <a:ext cx="2175044" cy="1373532"/>
              </a:xfrm>
            </p:spPr>
          </p:sp>
        </mc:Fallback>
      </mc:AlternateContent>
      <mc:AlternateContent xmlns:mc="http://schemas.openxmlformats.org/markup-compatibility/2006">
        <mc:Choice xmlns:p14="http://schemas.microsoft.com/office/powerpoint/2010/main" Requires="p14">
          <p:contentPart p14:bwMode="auto" r:id="rId163">
            <p14:nvContentPartPr>
              <p14:cNvPr id="1050780" name=""/>
              <p14:cNvContentPartPr/>
              <p14:nvPr/>
            </p14:nvContentPartPr>
            <p14:xfrm>
              <a:off x="9440254" y="2538232"/>
              <a:ext cx="138220" cy="1237105"/>
            </p14:xfrm>
          </p:contentPart>
        </mc:Choice>
        <mc:Fallback>
          <p:sp>
            <p:nvSpPr>
              <p:cNvPr id="1050780" name=""/>
              <p:cNvSpPr/>
              <p:nvPr/>
            </p:nvSpPr>
            <p:spPr>
              <a:xfrm>
                <a:off x="9440254" y="2538232"/>
                <a:ext cx="138220" cy="1237105"/>
              </a:xfrm>
            </p:spPr>
          </p:sp>
        </mc:Fallback>
      </mc:AlternateContent>
      <mc:AlternateContent xmlns:mc="http://schemas.openxmlformats.org/markup-compatibility/2006">
        <mc:Choice xmlns:p14="http://schemas.microsoft.com/office/powerpoint/2010/main" Requires="p14">
          <p:contentPart p14:bwMode="auto" r:id="rId164">
            <p14:nvContentPartPr>
              <p14:cNvPr id="1050781" name=""/>
              <p14:cNvContentPartPr/>
              <p14:nvPr/>
            </p14:nvContentPartPr>
            <p14:xfrm>
              <a:off x="6593327" y="4161239"/>
              <a:ext cx="220165" cy="225023"/>
            </p14:xfrm>
          </p:contentPart>
        </mc:Choice>
        <mc:Fallback>
          <p:sp>
            <p:nvSpPr>
              <p:cNvPr id="1050781" name=""/>
              <p:cNvSpPr/>
              <p:nvPr/>
            </p:nvSpPr>
            <p:spPr>
              <a:xfrm>
                <a:off x="6593327" y="4161239"/>
                <a:ext cx="220165" cy="225023"/>
              </a:xfrm>
            </p:spPr>
          </p:sp>
        </mc:Fallback>
      </mc:AlternateContent>
      <mc:AlternateContent xmlns:mc="http://schemas.openxmlformats.org/markup-compatibility/2006">
        <mc:Choice xmlns:p14="http://schemas.microsoft.com/office/powerpoint/2010/main" Requires="p14">
          <p:contentPart p14:bwMode="auto" r:id="rId165">
            <p14:nvContentPartPr>
              <p14:cNvPr id="1050782" name=""/>
              <p14:cNvContentPartPr/>
              <p14:nvPr/>
            </p14:nvContentPartPr>
            <p14:xfrm>
              <a:off x="6806656" y="4394996"/>
              <a:ext cx="83101" cy="64875"/>
            </p14:xfrm>
          </p:contentPart>
        </mc:Choice>
        <mc:Fallback>
          <p:sp>
            <p:nvSpPr>
              <p:cNvPr id="1050782" name=""/>
              <p:cNvSpPr/>
              <p:nvPr/>
            </p:nvSpPr>
            <p:spPr>
              <a:xfrm>
                <a:off x="6806656" y="4394996"/>
                <a:ext cx="83101" cy="64875"/>
              </a:xfrm>
            </p:spPr>
          </p:sp>
        </mc:Fallback>
      </mc:AlternateContent>
      <mc:AlternateContent xmlns:mc="http://schemas.openxmlformats.org/markup-compatibility/2006">
        <mc:Choice xmlns:p14="http://schemas.microsoft.com/office/powerpoint/2010/main" Requires="p14">
          <p:contentPart p14:bwMode="auto" r:id="rId166">
            <p14:nvContentPartPr>
              <p14:cNvPr id="1050783" name=""/>
              <p14:cNvContentPartPr/>
              <p14:nvPr/>
            </p14:nvContentPartPr>
            <p14:xfrm>
              <a:off x="6926482" y="4144017"/>
              <a:ext cx="203756" cy="339207"/>
            </p14:xfrm>
          </p:contentPart>
        </mc:Choice>
        <mc:Fallback>
          <p:sp>
            <p:nvSpPr>
              <p:cNvPr id="1050783" name=""/>
              <p:cNvSpPr/>
              <p:nvPr/>
            </p:nvSpPr>
            <p:spPr>
              <a:xfrm>
                <a:off x="6926482" y="4144017"/>
                <a:ext cx="203756" cy="339207"/>
              </a:xfrm>
            </p:spPr>
          </p:sp>
        </mc:Fallback>
      </mc:AlternateContent>
      <mc:AlternateContent xmlns:mc="http://schemas.openxmlformats.org/markup-compatibility/2006">
        <mc:Choice xmlns:p14="http://schemas.microsoft.com/office/powerpoint/2010/main" Requires="p14">
          <p:contentPart p14:bwMode="auto" r:id="rId167">
            <p14:nvContentPartPr>
              <p14:cNvPr id="1050784" name=""/>
              <p14:cNvContentPartPr/>
              <p14:nvPr/>
            </p14:nvContentPartPr>
            <p14:xfrm>
              <a:off x="7285964" y="4212874"/>
              <a:ext cx="172908" cy="148616"/>
            </p14:xfrm>
          </p:contentPart>
        </mc:Choice>
        <mc:Fallback>
          <p:sp>
            <p:nvSpPr>
              <p:cNvPr id="1050784" name=""/>
              <p:cNvSpPr/>
              <p:nvPr/>
            </p:nvSpPr>
            <p:spPr>
              <a:xfrm>
                <a:off x="7285964" y="4212874"/>
                <a:ext cx="172908" cy="148616"/>
              </a:xfrm>
            </p:spPr>
          </p:sp>
        </mc:Fallback>
      </mc:AlternateContent>
      <mc:AlternateContent xmlns:mc="http://schemas.openxmlformats.org/markup-compatibility/2006">
        <mc:Choice xmlns:p14="http://schemas.microsoft.com/office/powerpoint/2010/main" Requires="p14">
          <p:contentPart p14:bwMode="auto" r:id="rId168">
            <p14:nvContentPartPr>
              <p14:cNvPr id="1050785" name=""/>
              <p14:cNvContentPartPr/>
              <p14:nvPr/>
            </p14:nvContentPartPr>
            <p14:xfrm>
              <a:off x="8287403" y="4033557"/>
              <a:ext cx="207199" cy="282716"/>
            </p14:xfrm>
          </p:contentPart>
        </mc:Choice>
        <mc:Fallback>
          <p:sp>
            <p:nvSpPr>
              <p:cNvPr id="1050785" name=""/>
              <p:cNvSpPr/>
              <p:nvPr/>
            </p:nvSpPr>
            <p:spPr>
              <a:xfrm>
                <a:off x="8287403" y="4033557"/>
                <a:ext cx="207199" cy="282716"/>
              </a:xfrm>
            </p:spPr>
          </p:sp>
        </mc:Fallback>
      </mc:AlternateContent>
      <mc:AlternateContent xmlns:mc="http://schemas.openxmlformats.org/markup-compatibility/2006">
        <mc:Choice xmlns:p14="http://schemas.microsoft.com/office/powerpoint/2010/main" Requires="p14">
          <p:contentPart p14:bwMode="auto" r:id="rId169">
            <p14:nvContentPartPr>
              <p14:cNvPr id="1050786" name=""/>
              <p14:cNvContentPartPr/>
              <p14:nvPr/>
            </p14:nvContentPartPr>
            <p14:xfrm>
              <a:off x="8483703" y="4048703"/>
              <a:ext cx="279883" cy="243659"/>
            </p14:xfrm>
          </p:contentPart>
        </mc:Choice>
        <mc:Fallback>
          <p:sp>
            <p:nvSpPr>
              <p:cNvPr id="1050786" name=""/>
              <p:cNvSpPr/>
              <p:nvPr/>
            </p:nvSpPr>
            <p:spPr>
              <a:xfrm>
                <a:off x="8483703" y="4048703"/>
                <a:ext cx="279883" cy="243659"/>
              </a:xfrm>
            </p:spPr>
          </p:sp>
        </mc:Fallback>
      </mc:AlternateContent>
      <mc:AlternateContent xmlns:mc="http://schemas.openxmlformats.org/markup-compatibility/2006">
        <mc:Choice xmlns:p14="http://schemas.microsoft.com/office/powerpoint/2010/main" Requires="p14">
          <p:contentPart p14:bwMode="auto" r:id="rId170">
            <p14:nvContentPartPr>
              <p14:cNvPr id="1050787" name=""/>
              <p14:cNvContentPartPr/>
              <p14:nvPr/>
            </p14:nvContentPartPr>
            <p14:xfrm>
              <a:off x="8890179" y="4069709"/>
              <a:ext cx="221216" cy="191556"/>
            </p14:xfrm>
          </p:contentPart>
        </mc:Choice>
        <mc:Fallback>
          <p:sp>
            <p:nvSpPr>
              <p:cNvPr id="1050787" name=""/>
              <p:cNvSpPr/>
              <p:nvPr/>
            </p:nvSpPr>
            <p:spPr>
              <a:xfrm>
                <a:off x="8890179" y="4069709"/>
                <a:ext cx="221216" cy="191556"/>
              </a:xfrm>
            </p:spPr>
          </p:sp>
        </mc:Fallback>
      </mc:AlternateContent>
      <mc:AlternateContent xmlns:mc="http://schemas.openxmlformats.org/markup-compatibility/2006">
        <mc:Choice xmlns:p14="http://schemas.microsoft.com/office/powerpoint/2010/main" Requires="p14">
          <p:contentPart p14:bwMode="auto" r:id="rId171">
            <p14:nvContentPartPr>
              <p14:cNvPr id="1050788" name=""/>
              <p14:cNvContentPartPr/>
              <p14:nvPr/>
            </p14:nvContentPartPr>
            <p14:xfrm>
              <a:off x="11042877" y="3026381"/>
              <a:ext cx="34407" cy="2121279"/>
            </p14:xfrm>
          </p:contentPart>
        </mc:Choice>
        <mc:Fallback>
          <p:sp>
            <p:nvSpPr>
              <p:cNvPr id="1050788" name=""/>
              <p:cNvSpPr/>
              <p:nvPr/>
            </p:nvSpPr>
            <p:spPr>
              <a:xfrm>
                <a:off x="11042877" y="3026381"/>
                <a:ext cx="34407" cy="2121279"/>
              </a:xfrm>
            </p:spPr>
          </p:sp>
        </mc:Fallback>
      </mc:AlternateContent>
      <mc:AlternateContent xmlns:mc="http://schemas.openxmlformats.org/markup-compatibility/2006">
        <mc:Choice xmlns:p14="http://schemas.microsoft.com/office/powerpoint/2010/main" Requires="p14">
          <p:contentPart p14:bwMode="auto" r:id="rId172">
            <p14:nvContentPartPr>
              <p14:cNvPr id="1050789" name=""/>
              <p14:cNvContentPartPr/>
              <p14:nvPr/>
            </p14:nvContentPartPr>
            <p14:xfrm>
              <a:off x="10964699" y="4963132"/>
              <a:ext cx="207695" cy="174730"/>
            </p14:xfrm>
          </p:contentPart>
        </mc:Choice>
        <mc:Fallback>
          <p:sp>
            <p:nvSpPr>
              <p:cNvPr id="1050789" name=""/>
              <p:cNvSpPr/>
              <p:nvPr/>
            </p:nvSpPr>
            <p:spPr>
              <a:xfrm>
                <a:off x="10964699" y="4963132"/>
                <a:ext cx="207695" cy="174730"/>
              </a:xfrm>
            </p:spPr>
          </p:sp>
        </mc:Fallback>
      </mc:AlternateContent>
      <mc:AlternateContent xmlns:mc="http://schemas.openxmlformats.org/markup-compatibility/2006">
        <mc:Choice xmlns:p14="http://schemas.microsoft.com/office/powerpoint/2010/main" Requires="p14">
          <p:contentPart p14:bwMode="auto" r:id="rId173">
            <p14:nvContentPartPr>
              <p14:cNvPr id="1050790" name=""/>
              <p14:cNvContentPartPr/>
              <p14:nvPr/>
            </p14:nvContentPartPr>
            <p14:xfrm>
              <a:off x="11056139" y="5243178"/>
              <a:ext cx="315201" cy="463444"/>
            </p14:xfrm>
          </p:contentPart>
        </mc:Choice>
        <mc:Fallback>
          <p:sp>
            <p:nvSpPr>
              <p:cNvPr id="1050790" name=""/>
              <p:cNvSpPr/>
              <p:nvPr/>
            </p:nvSpPr>
            <p:spPr>
              <a:xfrm>
                <a:off x="11056139" y="5243178"/>
                <a:ext cx="315201" cy="463444"/>
              </a:xfrm>
            </p:spPr>
          </p:sp>
        </mc:Fallback>
      </mc:AlternateContent>
      <mc:AlternateContent xmlns:mc="http://schemas.openxmlformats.org/markup-compatibility/2006">
        <mc:Choice xmlns:p14="http://schemas.microsoft.com/office/powerpoint/2010/main" Requires="p14">
          <p:contentPart p14:bwMode="auto" r:id="rId174">
            <p14:nvContentPartPr>
              <p14:cNvPr id="1050791" name=""/>
              <p14:cNvContentPartPr/>
              <p14:nvPr/>
            </p14:nvContentPartPr>
            <p14:xfrm>
              <a:off x="11161595" y="5218895"/>
              <a:ext cx="192174" cy="95016"/>
            </p14:xfrm>
          </p:contentPart>
        </mc:Choice>
        <mc:Fallback>
          <p:sp>
            <p:nvSpPr>
              <p:cNvPr id="1050791" name=""/>
              <p:cNvSpPr/>
              <p:nvPr/>
            </p:nvSpPr>
            <p:spPr>
              <a:xfrm>
                <a:off x="11161595" y="5218895"/>
                <a:ext cx="192174" cy="95016"/>
              </a:xfrm>
            </p:spPr>
          </p:sp>
        </mc:Fallback>
      </mc:AlternateContent>
      <mc:AlternateContent xmlns:mc="http://schemas.openxmlformats.org/markup-compatibility/2006">
        <mc:Choice xmlns:p14="http://schemas.microsoft.com/office/powerpoint/2010/main" Requires="p14">
          <p:contentPart p14:bwMode="auto" r:id="rId175">
            <p14:nvContentPartPr>
              <p14:cNvPr id="1050792" name=""/>
              <p14:cNvContentPartPr/>
              <p14:nvPr/>
            </p14:nvContentPartPr>
            <p14:xfrm>
              <a:off x="10193046" y="2982733"/>
              <a:ext cx="848722" cy="1449072"/>
            </p14:xfrm>
          </p:contentPart>
        </mc:Choice>
        <mc:Fallback>
          <p:sp>
            <p:nvSpPr>
              <p:cNvPr id="1050792" name=""/>
              <p:cNvSpPr/>
              <p:nvPr/>
            </p:nvSpPr>
            <p:spPr>
              <a:xfrm>
                <a:off x="10193046" y="2982733"/>
                <a:ext cx="848722" cy="1449072"/>
              </a:xfrm>
            </p:spPr>
          </p:sp>
        </mc:Fallback>
      </mc:AlternateContent>
      <mc:AlternateContent xmlns:mc="http://schemas.openxmlformats.org/markup-compatibility/2006">
        <mc:Choice xmlns:p14="http://schemas.microsoft.com/office/powerpoint/2010/main" Requires="p14">
          <p:contentPart p14:bwMode="auto" r:id="rId176">
            <p14:nvContentPartPr>
              <p14:cNvPr id="1050793" name=""/>
              <p14:cNvContentPartPr/>
              <p14:nvPr/>
            </p14:nvContentPartPr>
            <p14:xfrm>
              <a:off x="10173486" y="4265757"/>
              <a:ext cx="148296" cy="222932"/>
            </p14:xfrm>
          </p:contentPart>
        </mc:Choice>
        <mc:Fallback>
          <p:sp>
            <p:nvSpPr>
              <p:cNvPr id="1050793" name=""/>
              <p:cNvSpPr/>
              <p:nvPr/>
            </p:nvSpPr>
            <p:spPr>
              <a:xfrm>
                <a:off x="10173486" y="4265757"/>
                <a:ext cx="148296" cy="222932"/>
              </a:xfrm>
            </p:spPr>
          </p:sp>
        </mc:Fallback>
      </mc:AlternateContent>
      <mc:AlternateContent xmlns:mc="http://schemas.openxmlformats.org/markup-compatibility/2006">
        <mc:Choice xmlns:p14="http://schemas.microsoft.com/office/powerpoint/2010/main" Requires="p14">
          <p:contentPart p14:bwMode="auto" r:id="rId177">
            <p14:nvContentPartPr>
              <p14:cNvPr id="1050794" name=""/>
              <p14:cNvContentPartPr/>
              <p14:nvPr/>
            </p14:nvContentPartPr>
            <p14:xfrm>
              <a:off x="10407731" y="4142394"/>
              <a:ext cx="531630" cy="91505"/>
            </p14:xfrm>
          </p:contentPart>
        </mc:Choice>
        <mc:Fallback>
          <p:sp>
            <p:nvSpPr>
              <p:cNvPr id="1050794" name=""/>
              <p:cNvSpPr/>
              <p:nvPr/>
            </p:nvSpPr>
            <p:spPr>
              <a:xfrm>
                <a:off x="10407731" y="4142394"/>
                <a:ext cx="531630" cy="91505"/>
              </a:xfrm>
            </p:spPr>
          </p:sp>
        </mc:Fallback>
      </mc:AlternateContent>
      <mc:AlternateContent xmlns:mc="http://schemas.openxmlformats.org/markup-compatibility/2006">
        <mc:Choice xmlns:p14="http://schemas.microsoft.com/office/powerpoint/2010/main" Requires="p14">
          <p:contentPart p14:bwMode="auto" r:id="rId178">
            <p14:nvContentPartPr>
              <p14:cNvPr id="1050795" name=""/>
              <p14:cNvContentPartPr/>
              <p14:nvPr/>
            </p14:nvContentPartPr>
            <p14:xfrm>
              <a:off x="10438905" y="4083741"/>
              <a:ext cx="183733" cy="230572"/>
            </p14:xfrm>
          </p:contentPart>
        </mc:Choice>
        <mc:Fallback>
          <p:sp>
            <p:nvSpPr>
              <p:cNvPr id="1050795" name=""/>
              <p:cNvSpPr/>
              <p:nvPr/>
            </p:nvSpPr>
            <p:spPr>
              <a:xfrm>
                <a:off x="10438905" y="4083741"/>
                <a:ext cx="183733" cy="230572"/>
              </a:xfrm>
            </p:spPr>
          </p:sp>
        </mc:Fallback>
      </mc:AlternateContent>
      <mc:AlternateContent xmlns:mc="http://schemas.openxmlformats.org/markup-compatibility/2006">
        <mc:Choice xmlns:p14="http://schemas.microsoft.com/office/powerpoint/2010/main" Requires="p14">
          <p:contentPart p14:bwMode="auto" r:id="rId179">
            <p14:nvContentPartPr>
              <p14:cNvPr id="1050796" name=""/>
              <p14:cNvContentPartPr/>
              <p14:nvPr/>
            </p14:nvContentPartPr>
            <p14:xfrm>
              <a:off x="10653226" y="4345325"/>
              <a:ext cx="179481" cy="274018"/>
            </p14:xfrm>
          </p:contentPart>
        </mc:Choice>
        <mc:Fallback>
          <p:sp>
            <p:nvSpPr>
              <p:cNvPr id="1050796" name=""/>
              <p:cNvSpPr/>
              <p:nvPr/>
            </p:nvSpPr>
            <p:spPr>
              <a:xfrm>
                <a:off x="10653226" y="4345325"/>
                <a:ext cx="179481" cy="274018"/>
              </a:xfrm>
            </p:spPr>
          </p:sp>
        </mc:Fallback>
      </mc:AlternateContent>
      <mc:AlternateContent xmlns:mc="http://schemas.openxmlformats.org/markup-compatibility/2006">
        <mc:Choice xmlns:p14="http://schemas.microsoft.com/office/powerpoint/2010/main" Requires="p14">
          <p:contentPart p14:bwMode="auto" r:id="rId180">
            <p14:nvContentPartPr>
              <p14:cNvPr id="1050797" name=""/>
              <p14:cNvContentPartPr/>
              <p14:nvPr/>
            </p14:nvContentPartPr>
            <p14:xfrm>
              <a:off x="9822767" y="4242695"/>
              <a:ext cx="842629" cy="872276"/>
            </p14:xfrm>
          </p:contentPart>
        </mc:Choice>
        <mc:Fallback>
          <p:sp>
            <p:nvSpPr>
              <p:cNvPr id="1050797" name=""/>
              <p:cNvSpPr/>
              <p:nvPr/>
            </p:nvSpPr>
            <p:spPr>
              <a:xfrm>
                <a:off x="9822767" y="4242695"/>
                <a:ext cx="842629" cy="872276"/>
              </a:xfrm>
            </p:spPr>
          </p:sp>
        </mc:Fallback>
      </mc:AlternateContent>
      <mc:AlternateContent xmlns:mc="http://schemas.openxmlformats.org/markup-compatibility/2006">
        <mc:Choice xmlns:p14="http://schemas.microsoft.com/office/powerpoint/2010/main" Requires="p14">
          <p:contentPart p14:bwMode="auto" r:id="rId181">
            <p14:nvContentPartPr>
              <p14:cNvPr id="1050798" name=""/>
              <p14:cNvContentPartPr/>
              <p14:nvPr/>
            </p14:nvContentPartPr>
            <p14:xfrm>
              <a:off x="9916874" y="4798446"/>
              <a:ext cx="33239" cy="236665"/>
            </p14:xfrm>
          </p:contentPart>
        </mc:Choice>
        <mc:Fallback>
          <p:sp>
            <p:nvSpPr>
              <p:cNvPr id="1050798" name=""/>
              <p:cNvSpPr/>
              <p:nvPr/>
            </p:nvSpPr>
            <p:spPr>
              <a:xfrm>
                <a:off x="9916874" y="4798446"/>
                <a:ext cx="33239" cy="236665"/>
              </a:xfrm>
            </p:spPr>
          </p:sp>
        </mc:Fallback>
      </mc:AlternateContent>
      <mc:AlternateContent xmlns:mc="http://schemas.openxmlformats.org/markup-compatibility/2006">
        <mc:Choice xmlns:p14="http://schemas.microsoft.com/office/powerpoint/2010/main" Requires="p14">
          <p:contentPart p14:bwMode="auto" r:id="rId182">
            <p14:nvContentPartPr>
              <p14:cNvPr id="1050799" name=""/>
              <p14:cNvContentPartPr/>
              <p14:nvPr/>
            </p14:nvContentPartPr>
            <p14:xfrm>
              <a:off x="9835582" y="4863473"/>
              <a:ext cx="194810" cy="28174"/>
            </p14:xfrm>
          </p:contentPart>
        </mc:Choice>
        <mc:Fallback>
          <p:sp>
            <p:nvSpPr>
              <p:cNvPr id="1050799" name=""/>
              <p:cNvSpPr/>
              <p:nvPr/>
            </p:nvSpPr>
            <p:spPr>
              <a:xfrm>
                <a:off x="9835582" y="4863473"/>
                <a:ext cx="194810" cy="28174"/>
              </a:xfrm>
            </p:spPr>
          </p:sp>
        </mc:Fallback>
      </mc:AlternateContent>
      <mc:AlternateContent xmlns:mc="http://schemas.openxmlformats.org/markup-compatibility/2006">
        <mc:Choice xmlns:p14="http://schemas.microsoft.com/office/powerpoint/2010/main" Requires="p14">
          <p:contentPart p14:bwMode="auto" r:id="rId183">
            <p14:nvContentPartPr>
              <p14:cNvPr id="1050800" name=""/>
              <p14:cNvContentPartPr/>
              <p14:nvPr/>
            </p14:nvContentPartPr>
            <p14:xfrm>
              <a:off x="9771429" y="4694812"/>
              <a:ext cx="365297" cy="419062"/>
            </p14:xfrm>
          </p:contentPart>
        </mc:Choice>
        <mc:Fallback>
          <p:sp>
            <p:nvSpPr>
              <p:cNvPr id="1050800" name=""/>
              <p:cNvSpPr/>
              <p:nvPr/>
            </p:nvSpPr>
            <p:spPr>
              <a:xfrm>
                <a:off x="9771429" y="4694812"/>
                <a:ext cx="365297" cy="419062"/>
              </a:xfrm>
            </p:spPr>
          </p:sp>
        </mc:Fallback>
      </mc:AlternateContent>
      <mc:AlternateContent xmlns:mc="http://schemas.openxmlformats.org/markup-compatibility/2006">
        <mc:Choice xmlns:p14="http://schemas.microsoft.com/office/powerpoint/2010/main" Requires="p14">
          <p:contentPart p14:bwMode="auto" r:id="rId184">
            <p14:nvContentPartPr>
              <p14:cNvPr id="1050801" name=""/>
              <p14:cNvContentPartPr/>
              <p14:nvPr/>
            </p14:nvContentPartPr>
            <p14:xfrm>
              <a:off x="6619219" y="4841594"/>
              <a:ext cx="280343" cy="323034"/>
            </p14:xfrm>
          </p:contentPart>
        </mc:Choice>
        <mc:Fallback>
          <p:sp>
            <p:nvSpPr>
              <p:cNvPr id="1050801" name=""/>
              <p:cNvSpPr/>
              <p:nvPr/>
            </p:nvSpPr>
            <p:spPr>
              <a:xfrm>
                <a:off x="6619219" y="4841594"/>
                <a:ext cx="280343" cy="323034"/>
              </a:xfrm>
            </p:spPr>
          </p:sp>
        </mc:Fallback>
      </mc:AlternateContent>
      <mc:AlternateContent xmlns:mc="http://schemas.openxmlformats.org/markup-compatibility/2006">
        <mc:Choice xmlns:p14="http://schemas.microsoft.com/office/powerpoint/2010/main" Requires="p14">
          <p:contentPart p14:bwMode="auto" r:id="rId185">
            <p14:nvContentPartPr>
              <p14:cNvPr id="1050802" name=""/>
              <p14:cNvContentPartPr/>
              <p14:nvPr/>
            </p14:nvContentPartPr>
            <p14:xfrm>
              <a:off x="6849413" y="5131895"/>
              <a:ext cx="143197" cy="119704"/>
            </p14:xfrm>
          </p:contentPart>
        </mc:Choice>
        <mc:Fallback>
          <p:sp>
            <p:nvSpPr>
              <p:cNvPr id="1050802" name=""/>
              <p:cNvSpPr/>
              <p:nvPr/>
            </p:nvSpPr>
            <p:spPr>
              <a:xfrm>
                <a:off x="6849413" y="5131895"/>
                <a:ext cx="143197" cy="119704"/>
              </a:xfrm>
            </p:spPr>
          </p:sp>
        </mc:Fallback>
      </mc:AlternateContent>
      <mc:AlternateContent xmlns:mc="http://schemas.openxmlformats.org/markup-compatibility/2006">
        <mc:Choice xmlns:p14="http://schemas.microsoft.com/office/powerpoint/2010/main" Requires="p14">
          <p:contentPart p14:bwMode="auto" r:id="rId186">
            <p14:nvContentPartPr>
              <p14:cNvPr id="1050803" name=""/>
              <p14:cNvContentPartPr/>
              <p14:nvPr/>
            </p14:nvContentPartPr>
            <p14:xfrm>
              <a:off x="7087755" y="4915732"/>
              <a:ext cx="200281" cy="367993"/>
            </p14:xfrm>
          </p:contentPart>
        </mc:Choice>
        <mc:Fallback>
          <p:sp>
            <p:nvSpPr>
              <p:cNvPr id="1050803" name=""/>
              <p:cNvSpPr/>
              <p:nvPr/>
            </p:nvSpPr>
            <p:spPr>
              <a:xfrm>
                <a:off x="7087755" y="4915732"/>
                <a:ext cx="200281" cy="367993"/>
              </a:xfrm>
            </p:spPr>
          </p:sp>
        </mc:Fallback>
      </mc:AlternateContent>
      <mc:AlternateContent xmlns:mc="http://schemas.openxmlformats.org/markup-compatibility/2006">
        <mc:Choice xmlns:p14="http://schemas.microsoft.com/office/powerpoint/2010/main" Requires="p14">
          <p:contentPart p14:bwMode="auto" r:id="rId187">
            <p14:nvContentPartPr>
              <p14:cNvPr id="1050804" name=""/>
              <p14:cNvContentPartPr/>
              <p14:nvPr/>
            </p14:nvContentPartPr>
            <p14:xfrm>
              <a:off x="7328721" y="5045060"/>
              <a:ext cx="124311" cy="112275"/>
            </p14:xfrm>
          </p:contentPart>
        </mc:Choice>
        <mc:Fallback>
          <p:sp>
            <p:nvSpPr>
              <p:cNvPr id="1050804" name=""/>
              <p:cNvSpPr/>
              <p:nvPr/>
            </p:nvSpPr>
            <p:spPr>
              <a:xfrm>
                <a:off x="7328721" y="5045060"/>
                <a:ext cx="124311" cy="112275"/>
              </a:xfrm>
            </p:spPr>
          </p:sp>
        </mc:Fallback>
      </mc:AlternateContent>
      <mc:AlternateContent xmlns:mc="http://schemas.openxmlformats.org/markup-compatibility/2006">
        <mc:Choice xmlns:p14="http://schemas.microsoft.com/office/powerpoint/2010/main" Requires="p14">
          <p:contentPart p14:bwMode="auto" r:id="rId188">
            <p14:nvContentPartPr>
              <p14:cNvPr id="1050805" name=""/>
              <p14:cNvContentPartPr/>
              <p14:nvPr/>
            </p14:nvContentPartPr>
            <p14:xfrm>
              <a:off x="8083498" y="4894140"/>
              <a:ext cx="192434" cy="267978"/>
            </p14:xfrm>
          </p:contentPart>
        </mc:Choice>
        <mc:Fallback>
          <p:sp>
            <p:nvSpPr>
              <p:cNvPr id="1050805" name=""/>
              <p:cNvSpPr/>
              <p:nvPr/>
            </p:nvSpPr>
            <p:spPr>
              <a:xfrm>
                <a:off x="8083498" y="4894140"/>
                <a:ext cx="192434" cy="267978"/>
              </a:xfrm>
            </p:spPr>
          </p:sp>
        </mc:Fallback>
      </mc:AlternateContent>
      <mc:AlternateContent xmlns:mc="http://schemas.openxmlformats.org/markup-compatibility/2006">
        <mc:Choice xmlns:p14="http://schemas.microsoft.com/office/powerpoint/2010/main" Requires="p14">
          <p:contentPart p14:bwMode="auto" r:id="rId189">
            <p14:nvContentPartPr>
              <p14:cNvPr id="1050806" name=""/>
              <p14:cNvContentPartPr/>
              <p14:nvPr/>
            </p14:nvContentPartPr>
            <p14:xfrm>
              <a:off x="8464338" y="4915732"/>
              <a:ext cx="169281" cy="394023"/>
            </p14:xfrm>
          </p:contentPart>
        </mc:Choice>
        <mc:Fallback>
          <p:sp>
            <p:nvSpPr>
              <p:cNvPr id="1050806" name=""/>
              <p:cNvSpPr/>
              <p:nvPr/>
            </p:nvSpPr>
            <p:spPr>
              <a:xfrm>
                <a:off x="8464338" y="4915732"/>
                <a:ext cx="169281" cy="394023"/>
              </a:xfrm>
            </p:spPr>
          </p:sp>
        </mc:Fallback>
      </mc:AlternateContent>
      <mc:AlternateContent xmlns:mc="http://schemas.openxmlformats.org/markup-compatibility/2006">
        <mc:Choice xmlns:p14="http://schemas.microsoft.com/office/powerpoint/2010/main" Requires="p14">
          <p:contentPart p14:bwMode="auto" r:id="rId190">
            <p14:nvContentPartPr>
              <p14:cNvPr id="1050807" name=""/>
              <p14:cNvContentPartPr/>
              <p14:nvPr/>
            </p14:nvContentPartPr>
            <p14:xfrm>
              <a:off x="8792530" y="5018498"/>
              <a:ext cx="210149" cy="201205"/>
            </p14:xfrm>
          </p:contentPart>
        </mc:Choice>
        <mc:Fallback>
          <p:sp>
            <p:nvSpPr>
              <p:cNvPr id="1050807" name=""/>
              <p:cNvSpPr/>
              <p:nvPr/>
            </p:nvSpPr>
            <p:spPr>
              <a:xfrm>
                <a:off x="8792530" y="5018498"/>
                <a:ext cx="210149" cy="201205"/>
              </a:xfrm>
            </p:spPr>
          </p:sp>
        </mc:Fallback>
      </mc:AlternateContent>
      <mc:AlternateContent xmlns:mc="http://schemas.openxmlformats.org/markup-compatibility/2006">
        <mc:Choice xmlns:p14="http://schemas.microsoft.com/office/powerpoint/2010/main" Requires="p14">
          <p:contentPart p14:bwMode="auto" r:id="rId191">
            <p14:nvContentPartPr>
              <p14:cNvPr id="1050808" name=""/>
              <p14:cNvContentPartPr/>
              <p14:nvPr/>
            </p14:nvContentPartPr>
            <p14:xfrm>
              <a:off x="7285964" y="5534670"/>
              <a:ext cx="1728250" cy="59827"/>
            </p14:xfrm>
          </p:contentPart>
        </mc:Choice>
        <mc:Fallback>
          <p:sp>
            <p:nvSpPr>
              <p:cNvPr id="1050808" name=""/>
              <p:cNvSpPr/>
              <p:nvPr/>
            </p:nvSpPr>
            <p:spPr>
              <a:xfrm>
                <a:off x="7285964" y="5534670"/>
                <a:ext cx="1728250" cy="59827"/>
              </a:xfrm>
            </p:spPr>
          </p:sp>
        </mc:Fallback>
      </mc:AlternateContent>
      <mc:AlternateContent xmlns:mc="http://schemas.openxmlformats.org/markup-compatibility/2006">
        <mc:Choice xmlns:p14="http://schemas.microsoft.com/office/powerpoint/2010/main" Requires="p14">
          <p:contentPart p14:bwMode="auto" r:id="rId192">
            <p14:nvContentPartPr>
              <p14:cNvPr id="1050809" name=""/>
              <p14:cNvContentPartPr/>
              <p14:nvPr/>
            </p14:nvContentPartPr>
            <p14:xfrm>
              <a:off x="6482481" y="3813808"/>
              <a:ext cx="2795718" cy="824650"/>
            </p14:xfrm>
          </p:contentPart>
        </mc:Choice>
        <mc:Fallback>
          <p:sp>
            <p:nvSpPr>
              <p:cNvPr id="1050809" name=""/>
              <p:cNvSpPr/>
              <p:nvPr/>
            </p:nvSpPr>
            <p:spPr>
              <a:xfrm>
                <a:off x="6482481" y="3813808"/>
                <a:ext cx="2795718" cy="824650"/>
              </a:xfrm>
            </p:spPr>
          </p:sp>
        </mc:Fallback>
      </mc:AlternateContent>
      <mc:AlternateContent xmlns:mc="http://schemas.openxmlformats.org/markup-compatibility/2006">
        <mc:Choice xmlns:p14="http://schemas.microsoft.com/office/powerpoint/2010/main" Requires="p14">
          <p:contentPart p14:bwMode="auto" r:id="rId193">
            <p14:nvContentPartPr>
              <p14:cNvPr id="1050810" name=""/>
              <p14:cNvContentPartPr/>
              <p14:nvPr/>
            </p14:nvContentPartPr>
            <p14:xfrm>
              <a:off x="6322381" y="4664234"/>
              <a:ext cx="2335512" cy="934464"/>
            </p14:xfrm>
          </p:contentPart>
        </mc:Choice>
        <mc:Fallback>
          <p:sp>
            <p:nvSpPr>
              <p:cNvPr id="1050810" name=""/>
              <p:cNvSpPr/>
              <p:nvPr/>
            </p:nvSpPr>
            <p:spPr>
              <a:xfrm>
                <a:off x="6322381" y="4664234"/>
                <a:ext cx="2335512" cy="934464"/>
              </a:xfrm>
            </p:spPr>
          </p:sp>
        </mc:Fallback>
      </mc:AlternateContent>
      <mc:AlternateContent xmlns:mc="http://schemas.openxmlformats.org/markup-compatibility/2006">
        <mc:Choice xmlns:p14="http://schemas.microsoft.com/office/powerpoint/2010/main" Requires="p14">
          <p:contentPart p14:bwMode="auto" r:id="rId194">
            <p14:nvContentPartPr>
              <p14:cNvPr id="1050811" name=""/>
              <p14:cNvContentPartPr/>
              <p14:nvPr/>
            </p14:nvContentPartPr>
            <p14:xfrm>
              <a:off x="8766115" y="4490532"/>
              <a:ext cx="533711" cy="1048748"/>
            </p14:xfrm>
          </p:contentPart>
        </mc:Choice>
        <mc:Fallback>
          <p:sp>
            <p:nvSpPr>
              <p:cNvPr id="1050811" name=""/>
              <p:cNvSpPr/>
              <p:nvPr/>
            </p:nvSpPr>
            <p:spPr>
              <a:xfrm>
                <a:off x="8766115" y="4490532"/>
                <a:ext cx="533711" cy="1048748"/>
              </a:xfrm>
            </p:spPr>
          </p:sp>
        </mc:Fallback>
      </mc:AlternateContent>
      <mc:AlternateContent xmlns:mc="http://schemas.openxmlformats.org/markup-compatibility/2006">
        <mc:Choice xmlns:p14="http://schemas.microsoft.com/office/powerpoint/2010/main" Requires="p14">
          <p:contentPart p14:bwMode="auto" r:id="rId195">
            <p14:nvContentPartPr>
              <p14:cNvPr id="1050812" name=""/>
              <p14:cNvContentPartPr/>
              <p14:nvPr/>
            </p14:nvContentPartPr>
            <p14:xfrm>
              <a:off x="6384313" y="6064428"/>
              <a:ext cx="189923" cy="372765"/>
            </p14:xfrm>
          </p:contentPart>
        </mc:Choice>
        <mc:Fallback>
          <p:sp>
            <p:nvSpPr>
              <p:cNvPr id="1050812" name=""/>
              <p:cNvSpPr/>
              <p:nvPr/>
            </p:nvSpPr>
            <p:spPr>
              <a:xfrm>
                <a:off x="6384313" y="6064428"/>
                <a:ext cx="189923" cy="372765"/>
              </a:xfrm>
            </p:spPr>
          </p:sp>
        </mc:Fallback>
      </mc:AlternateContent>
      <mc:AlternateContent xmlns:mc="http://schemas.openxmlformats.org/markup-compatibility/2006">
        <mc:Choice xmlns:p14="http://schemas.microsoft.com/office/powerpoint/2010/main" Requires="p14">
          <p:contentPart p14:bwMode="auto" r:id="rId196">
            <p14:nvContentPartPr>
              <p14:cNvPr id="1050813" name=""/>
              <p14:cNvContentPartPr/>
              <p14:nvPr/>
            </p14:nvContentPartPr>
            <p14:xfrm>
              <a:off x="6558556" y="6419972"/>
              <a:ext cx="130485" cy="110901"/>
            </p14:xfrm>
          </p:contentPart>
        </mc:Choice>
        <mc:Fallback>
          <p:sp>
            <p:nvSpPr>
              <p:cNvPr id="1050813" name=""/>
              <p:cNvSpPr/>
              <p:nvPr/>
            </p:nvSpPr>
            <p:spPr>
              <a:xfrm>
                <a:off x="6558556" y="6419972"/>
                <a:ext cx="130485" cy="110901"/>
              </a:xfrm>
            </p:spPr>
          </p:sp>
        </mc:Fallback>
      </mc:AlternateContent>
      <mc:AlternateContent xmlns:mc="http://schemas.openxmlformats.org/markup-compatibility/2006">
        <mc:Choice xmlns:p14="http://schemas.microsoft.com/office/powerpoint/2010/main" Requires="p14">
          <p:contentPart p14:bwMode="auto" r:id="rId197">
            <p14:nvContentPartPr>
              <p14:cNvPr id="1050814" name=""/>
              <p14:cNvContentPartPr/>
              <p14:nvPr/>
            </p14:nvContentPartPr>
            <p14:xfrm>
              <a:off x="6781318" y="6336531"/>
              <a:ext cx="104652" cy="11194"/>
            </p14:xfrm>
          </p:contentPart>
        </mc:Choice>
        <mc:Fallback>
          <p:sp>
            <p:nvSpPr>
              <p:cNvPr id="1050814" name=""/>
              <p:cNvSpPr/>
              <p:nvPr/>
            </p:nvSpPr>
            <p:spPr>
              <a:xfrm>
                <a:off x="6781318" y="6336531"/>
                <a:ext cx="104652" cy="11194"/>
              </a:xfrm>
            </p:spPr>
          </p:sp>
        </mc:Fallback>
      </mc:AlternateContent>
      <mc:AlternateContent xmlns:mc="http://schemas.openxmlformats.org/markup-compatibility/2006">
        <mc:Choice xmlns:p14="http://schemas.microsoft.com/office/powerpoint/2010/main" Requires="p14">
          <p:contentPart p14:bwMode="auto" r:id="rId198">
            <p14:nvContentPartPr>
              <p14:cNvPr id="1050815" name=""/>
              <p14:cNvContentPartPr/>
              <p14:nvPr/>
            </p14:nvContentPartPr>
            <p14:xfrm>
              <a:off x="6772345" y="6414920"/>
              <a:ext cx="107157" cy="21378"/>
            </p14:xfrm>
          </p:contentPart>
        </mc:Choice>
        <mc:Fallback>
          <p:sp>
            <p:nvSpPr>
              <p:cNvPr id="1050815" name=""/>
              <p:cNvSpPr/>
              <p:nvPr/>
            </p:nvSpPr>
            <p:spPr>
              <a:xfrm>
                <a:off x="6772345" y="6414920"/>
                <a:ext cx="107157" cy="21378"/>
              </a:xfrm>
            </p:spPr>
          </p:sp>
        </mc:Fallback>
      </mc:AlternateContent>
      <mc:AlternateContent xmlns:mc="http://schemas.openxmlformats.org/markup-compatibility/2006">
        <mc:Choice xmlns:p14="http://schemas.microsoft.com/office/powerpoint/2010/main" Requires="p14">
          <p:contentPart p14:bwMode="auto" r:id="rId199">
            <p14:nvContentPartPr>
              <p14:cNvPr id="1050816" name=""/>
              <p14:cNvContentPartPr/>
              <p14:nvPr/>
            </p14:nvContentPartPr>
            <p14:xfrm>
              <a:off x="6530271" y="6378816"/>
              <a:ext cx="95762" cy="42877"/>
            </p14:xfrm>
          </p:contentPart>
        </mc:Choice>
        <mc:Fallback>
          <p:sp>
            <p:nvSpPr>
              <p:cNvPr id="1050816" name=""/>
              <p:cNvSpPr/>
              <p:nvPr/>
            </p:nvSpPr>
            <p:spPr>
              <a:xfrm>
                <a:off x="6530271" y="6378816"/>
                <a:ext cx="95762" cy="42877"/>
              </a:xfrm>
            </p:spPr>
          </p:sp>
        </mc:Fallback>
      </mc:AlternateContent>
      <mc:AlternateContent xmlns:mc="http://schemas.openxmlformats.org/markup-compatibility/2006">
        <mc:Choice xmlns:p14="http://schemas.microsoft.com/office/powerpoint/2010/main" Requires="p14">
          <p:contentPart p14:bwMode="auto" r:id="rId200">
            <p14:nvContentPartPr>
              <p14:cNvPr id="1050817" name=""/>
              <p14:cNvContentPartPr/>
              <p14:nvPr/>
            </p14:nvContentPartPr>
            <p14:xfrm>
              <a:off x="7111839" y="6258736"/>
              <a:ext cx="366927" cy="252066"/>
            </p14:xfrm>
          </p:contentPart>
        </mc:Choice>
        <mc:Fallback>
          <p:sp>
            <p:nvSpPr>
              <p:cNvPr id="1050817" name=""/>
              <p:cNvSpPr/>
              <p:nvPr/>
            </p:nvSpPr>
            <p:spPr>
              <a:xfrm>
                <a:off x="7111839" y="6258736"/>
                <a:ext cx="366927" cy="252066"/>
              </a:xfrm>
            </p:spPr>
          </p:sp>
        </mc:Fallback>
      </mc:AlternateContent>
      <mc:AlternateContent xmlns:mc="http://schemas.openxmlformats.org/markup-compatibility/2006">
        <mc:Choice xmlns:p14="http://schemas.microsoft.com/office/powerpoint/2010/main" Requires="p14">
          <p:contentPart p14:bwMode="auto" r:id="rId201">
            <p14:nvContentPartPr>
              <p14:cNvPr id="1050818" name=""/>
              <p14:cNvContentPartPr/>
              <p14:nvPr/>
            </p14:nvContentPartPr>
            <p14:xfrm>
              <a:off x="7498537" y="6007238"/>
              <a:ext cx="210018" cy="433493"/>
            </p14:xfrm>
          </p:contentPart>
        </mc:Choice>
        <mc:Fallback>
          <p:sp>
            <p:nvSpPr>
              <p:cNvPr id="1050818" name=""/>
              <p:cNvSpPr/>
              <p:nvPr/>
            </p:nvSpPr>
            <p:spPr>
              <a:xfrm>
                <a:off x="7498537" y="6007238"/>
                <a:ext cx="210018" cy="433493"/>
              </a:xfrm>
            </p:spPr>
          </p:sp>
        </mc:Fallback>
      </mc:AlternateContent>
      <mc:AlternateContent xmlns:mc="http://schemas.openxmlformats.org/markup-compatibility/2006">
        <mc:Choice xmlns:p14="http://schemas.microsoft.com/office/powerpoint/2010/main" Requires="p14">
          <p:contentPart p14:bwMode="auto" r:id="rId202">
            <p14:nvContentPartPr>
              <p14:cNvPr id="1050819" name=""/>
              <p14:cNvContentPartPr/>
              <p14:nvPr/>
            </p14:nvContentPartPr>
            <p14:xfrm>
              <a:off x="7668022" y="6278188"/>
              <a:ext cx="390744" cy="188990"/>
            </p14:xfrm>
          </p:contentPart>
        </mc:Choice>
        <mc:Fallback>
          <p:sp>
            <p:nvSpPr>
              <p:cNvPr id="1050819" name=""/>
              <p:cNvSpPr/>
              <p:nvPr/>
            </p:nvSpPr>
            <p:spPr>
              <a:xfrm>
                <a:off x="7668022" y="6278188"/>
                <a:ext cx="390744" cy="188990"/>
              </a:xfrm>
            </p:spPr>
          </p:sp>
        </mc:Fallback>
      </mc:AlternateContent>
      <mc:AlternateContent xmlns:mc="http://schemas.openxmlformats.org/markup-compatibility/2006">
        <mc:Choice xmlns:p14="http://schemas.microsoft.com/office/powerpoint/2010/main" Requires="p14">
          <p:contentPart p14:bwMode="auto" r:id="rId203">
            <p14:nvContentPartPr>
              <p14:cNvPr id="1050820" name=""/>
              <p14:cNvContentPartPr/>
              <p14:nvPr/>
            </p14:nvContentPartPr>
            <p14:xfrm>
              <a:off x="8230995" y="6081746"/>
              <a:ext cx="339493" cy="252710"/>
            </p14:xfrm>
          </p:contentPart>
        </mc:Choice>
        <mc:Fallback>
          <p:sp>
            <p:nvSpPr>
              <p:cNvPr id="1050820" name=""/>
              <p:cNvSpPr/>
              <p:nvPr/>
            </p:nvSpPr>
            <p:spPr>
              <a:xfrm>
                <a:off x="8230995" y="6081746"/>
                <a:ext cx="339493" cy="252710"/>
              </a:xfrm>
            </p:spPr>
          </p:sp>
        </mc:Fallback>
      </mc:AlternateContent>
      <mc:AlternateContent xmlns:mc="http://schemas.openxmlformats.org/markup-compatibility/2006">
        <mc:Choice xmlns:p14="http://schemas.microsoft.com/office/powerpoint/2010/main" Requires="p14">
          <p:contentPart p14:bwMode="auto" r:id="rId204">
            <p14:nvContentPartPr>
              <p14:cNvPr id="1050821" name=""/>
              <p14:cNvContentPartPr/>
              <p14:nvPr/>
            </p14:nvContentPartPr>
            <p14:xfrm>
              <a:off x="8260696" y="6409103"/>
              <a:ext cx="377145" cy="66093"/>
            </p14:xfrm>
          </p:contentPart>
        </mc:Choice>
        <mc:Fallback>
          <p:sp>
            <p:nvSpPr>
              <p:cNvPr id="1050821" name=""/>
              <p:cNvSpPr/>
              <p:nvPr/>
            </p:nvSpPr>
            <p:spPr>
              <a:xfrm>
                <a:off x="8260696" y="6409103"/>
                <a:ext cx="377145" cy="66093"/>
              </a:xfrm>
            </p:spPr>
          </p:sp>
        </mc:Fallback>
      </mc:AlternateContent>
      <mc:AlternateContent xmlns:mc="http://schemas.openxmlformats.org/markup-compatibility/2006">
        <mc:Choice xmlns:p14="http://schemas.microsoft.com/office/powerpoint/2010/main" Requires="p14">
          <p:contentPart p14:bwMode="auto" r:id="rId205">
            <p14:nvContentPartPr>
              <p14:cNvPr id="1050822" name=""/>
              <p14:cNvContentPartPr/>
              <p14:nvPr/>
            </p14:nvContentPartPr>
            <p14:xfrm>
              <a:off x="8391785" y="6520683"/>
              <a:ext cx="178173" cy="308657"/>
            </p14:xfrm>
          </p:contentPart>
        </mc:Choice>
        <mc:Fallback>
          <p:sp>
            <p:nvSpPr>
              <p:cNvPr id="1050822" name=""/>
              <p:cNvSpPr/>
              <p:nvPr/>
            </p:nvSpPr>
            <p:spPr>
              <a:xfrm>
                <a:off x="8391785" y="6520683"/>
                <a:ext cx="178173" cy="308657"/>
              </a:xfrm>
            </p:spPr>
          </p:sp>
        </mc:Fallback>
      </mc:AlternateContent>
      <mc:AlternateContent xmlns:mc="http://schemas.openxmlformats.org/markup-compatibility/2006">
        <mc:Choice xmlns:p14="http://schemas.microsoft.com/office/powerpoint/2010/main" Requires="p14">
          <p:contentPart p14:bwMode="auto" r:id="rId206">
            <p14:nvContentPartPr>
              <p14:cNvPr id="1050823" name=""/>
              <p14:cNvContentPartPr/>
              <p14:nvPr/>
            </p14:nvContentPartPr>
            <p14:xfrm>
              <a:off x="8114620" y="6197866"/>
              <a:ext cx="126145" cy="413568"/>
            </p14:xfrm>
          </p:contentPart>
        </mc:Choice>
        <mc:Fallback>
          <p:sp>
            <p:nvSpPr>
              <p:cNvPr id="1050823" name=""/>
              <p:cNvSpPr/>
              <p:nvPr/>
            </p:nvSpPr>
            <p:spPr>
              <a:xfrm>
                <a:off x="8114620" y="6197866"/>
                <a:ext cx="126145" cy="413568"/>
              </a:xfrm>
            </p:spPr>
          </p:sp>
        </mc:Fallback>
      </mc:AlternateContent>
      <mc:AlternateContent xmlns:mc="http://schemas.openxmlformats.org/markup-compatibility/2006">
        <mc:Choice xmlns:p14="http://schemas.microsoft.com/office/powerpoint/2010/main" Requires="p14">
          <p:contentPart p14:bwMode="auto" r:id="rId207">
            <p14:nvContentPartPr>
              <p14:cNvPr id="1050824" name=""/>
              <p14:cNvContentPartPr/>
              <p14:nvPr/>
            </p14:nvContentPartPr>
            <p14:xfrm>
              <a:off x="8663180" y="6310401"/>
              <a:ext cx="39813" cy="342865"/>
            </p14:xfrm>
          </p:contentPart>
        </mc:Choice>
        <mc:Fallback>
          <p:sp>
            <p:nvSpPr>
              <p:cNvPr id="1050824" name=""/>
              <p:cNvSpPr/>
              <p:nvPr/>
            </p:nvSpPr>
            <p:spPr>
              <a:xfrm>
                <a:off x="8663180" y="6310401"/>
                <a:ext cx="39813" cy="342865"/>
              </a:xfrm>
            </p:spPr>
          </p:sp>
        </mc:Fallback>
      </mc:AlternateContent>
      <mc:AlternateContent xmlns:mc="http://schemas.openxmlformats.org/markup-compatibility/2006">
        <mc:Choice xmlns:p14="http://schemas.microsoft.com/office/powerpoint/2010/main" Requires="p14">
          <p:contentPart p14:bwMode="auto" r:id="rId208">
            <p14:nvContentPartPr>
              <p14:cNvPr id="1050825" name=""/>
              <p14:cNvContentPartPr/>
              <p14:nvPr/>
            </p14:nvContentPartPr>
            <p14:xfrm>
              <a:off x="6226780" y="5849143"/>
              <a:ext cx="2682312" cy="1031302"/>
            </p14:xfrm>
          </p:contentPart>
        </mc:Choice>
        <mc:Fallback>
          <p:sp>
            <p:nvSpPr>
              <p:cNvPr id="1050825" name=""/>
              <p:cNvSpPr/>
              <p:nvPr/>
            </p:nvSpPr>
            <p:spPr>
              <a:xfrm>
                <a:off x="6226780" y="5849143"/>
                <a:ext cx="2682312" cy="1031302"/>
              </a:xfrm>
            </p:spPr>
          </p:sp>
        </mc:Fallback>
      </mc:AlternateContent>
      <mc:AlternateContent xmlns:mc="http://schemas.openxmlformats.org/markup-compatibility/2006">
        <mc:Choice xmlns:p14="http://schemas.microsoft.com/office/powerpoint/2010/main" Requires="p14">
          <p:contentPart p14:bwMode="auto" r:id="rId209">
            <p14:nvContentPartPr>
              <p14:cNvPr id="1050826" name=""/>
              <p14:cNvContentPartPr/>
              <p14:nvPr/>
            </p14:nvContentPartPr>
            <p14:xfrm>
              <a:off x="6524245" y="6334683"/>
              <a:ext cx="242722" cy="172166"/>
            </p14:xfrm>
          </p:contentPart>
        </mc:Choice>
        <mc:Fallback>
          <p:sp>
            <p:nvSpPr>
              <p:cNvPr id="1050826" name=""/>
              <p:cNvSpPr/>
              <p:nvPr/>
            </p:nvSpPr>
            <p:spPr>
              <a:xfrm>
                <a:off x="6524245" y="6334683"/>
                <a:ext cx="242722" cy="172166"/>
              </a:xfrm>
            </p:spPr>
          </p:sp>
        </mc:Fallback>
      </mc:AlternateContent>
      <mc:AlternateContent xmlns:mc="http://schemas.openxmlformats.org/markup-compatibility/2006">
        <mc:Choice xmlns:p14="http://schemas.microsoft.com/office/powerpoint/2010/main" Requires="p14">
          <p:contentPart p14:bwMode="auto" r:id="rId210">
            <p14:nvContentPartPr>
              <p14:cNvPr id="1050827" name=""/>
              <p14:cNvContentPartPr/>
              <p14:nvPr/>
            </p14:nvContentPartPr>
            <p14:xfrm>
              <a:off x="6559782" y="6329678"/>
              <a:ext cx="183002" cy="183850"/>
            </p14:xfrm>
          </p:contentPart>
        </mc:Choice>
        <mc:Fallback>
          <p:sp>
            <p:nvSpPr>
              <p:cNvPr id="1050827" name=""/>
              <p:cNvSpPr/>
              <p:nvPr/>
            </p:nvSpPr>
            <p:spPr>
              <a:xfrm>
                <a:off x="6559782" y="6329678"/>
                <a:ext cx="183002" cy="183850"/>
              </a:xfrm>
            </p:spPr>
          </p:sp>
        </mc:Fallback>
      </mc:AlternateContent>
      <mc:AlternateContent xmlns:mc="http://schemas.openxmlformats.org/markup-compatibility/2006">
        <mc:Choice xmlns:p14="http://schemas.microsoft.com/office/powerpoint/2010/main" Requires="p14">
          <p:contentPart p14:bwMode="auto" r:id="rId211">
            <p14:nvContentPartPr>
              <p14:cNvPr id="1050828" name=""/>
              <p14:cNvContentPartPr/>
              <p14:nvPr/>
            </p14:nvContentPartPr>
            <p14:xfrm>
              <a:off x="6618734" y="6484104"/>
              <a:ext cx="102407" cy="26129"/>
            </p14:xfrm>
          </p:contentPart>
        </mc:Choice>
        <mc:Fallback>
          <p:sp>
            <p:nvSpPr>
              <p:cNvPr id="1050828" name=""/>
              <p:cNvSpPr/>
              <p:nvPr/>
            </p:nvSpPr>
            <p:spPr>
              <a:xfrm>
                <a:off x="6618734" y="6484104"/>
                <a:ext cx="102407" cy="26129"/>
              </a:xfrm>
            </p:spPr>
          </p:sp>
        </mc:Fallback>
      </mc:AlternateContent>
      <mc:AlternateContent xmlns:mc="http://schemas.openxmlformats.org/markup-compatibility/2006">
        <mc:Choice xmlns:p14="http://schemas.microsoft.com/office/powerpoint/2010/main" Requires="p14">
          <p:contentPart p14:bwMode="auto" r:id="rId212">
            <p14:nvContentPartPr>
              <p14:cNvPr id="1050829" name=""/>
              <p14:cNvContentPartPr/>
              <p14:nvPr/>
            </p14:nvContentPartPr>
            <p14:xfrm>
              <a:off x="6387526" y="6163125"/>
              <a:ext cx="199298" cy="59414"/>
            </p14:xfrm>
          </p:contentPart>
        </mc:Choice>
        <mc:Fallback>
          <p:sp>
            <p:nvSpPr>
              <p:cNvPr id="1050829" name=""/>
              <p:cNvSpPr/>
              <p:nvPr/>
            </p:nvSpPr>
            <p:spPr>
              <a:xfrm>
                <a:off x="6387526" y="6163125"/>
                <a:ext cx="199298" cy="59414"/>
              </a:xfrm>
            </p:spPr>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40" name="Rectangle 3"/>
          <p:cNvSpPr/>
          <p:nvPr/>
        </p:nvSpPr>
        <p:spPr>
          <a:xfrm>
            <a:off x="593901" y="312497"/>
            <a:ext cx="6507480" cy="447040"/>
          </a:xfrm>
          <a:prstGeom prst="rect"/>
        </p:spPr>
        <p:txBody>
          <a:bodyPr wrap="none">
            <a:spAutoFit/>
          </a:bodyPr>
          <a:p>
            <a:pPr algn="just"/>
            <a:r>
              <a:rPr baseline="0" dirty="0" sz="2400" i="1" lang="fr-MA" strike="noStrike" u="sng">
                <a:effectLst>
                  <a:outerShdw algn="tl" blurRad="38100" dir="2700000" dist="38100">
                    <a:srgbClr val="000000">
                      <a:alpha val="43137"/>
                    </a:srgbClr>
                  </a:outerShdw>
                </a:effectLst>
                <a:latin typeface="Humanist777BT-BoldB"/>
              </a:rPr>
              <a:t>La quantité de mouvement d’un point matériel</a:t>
            </a:r>
          </a:p>
        </p:txBody>
      </p:sp>
      <p:sp>
        <p:nvSpPr>
          <p:cNvPr id="1048641" name="ZoneTexte 4"/>
          <p:cNvSpPr txBox="1">
            <a:spLocks noChangeAspect="1" noMove="1" noResize="1" noRot="1" noAdjustHandles="1" noEditPoints="1" noChangeArrowheads="1" noChangeShapeType="1" noTextEdit="1"/>
          </p:cNvSpPr>
          <p:nvPr/>
        </p:nvSpPr>
        <p:spPr>
          <a:xfrm>
            <a:off x="202013" y="926275"/>
            <a:ext cx="11352677" cy="369332"/>
          </a:xfrm>
          <a:prstGeom prst="rect"/>
          <a:blipFill rotWithShape="0">
            <a:blip xmlns:r="http://schemas.openxmlformats.org/officeDocument/2006/relationships" r:embed="rId1"/>
            <a:stretch>
              <a:fillRect l="-322" t="-22951" r="-269" b="-24590"/>
            </a:stretch>
          </a:blipFill>
        </p:spPr>
        <p:txBody>
          <a:bodyPr/>
          <a:p>
            <a:r>
              <a:rPr lang="fr-MA">
                <a:noFill/>
              </a:rPr>
              <a:t> </a:t>
            </a:r>
          </a:p>
        </p:txBody>
      </p:sp>
      <p:sp>
        <p:nvSpPr>
          <p:cNvPr id="1048642" name="ZoneTexte 5"/>
          <p:cNvSpPr txBox="1">
            <a:spLocks noChangeAspect="1" noMove="1" noResize="1" noRot="1" noAdjustHandles="1" noEditPoints="1" noChangeArrowheads="1" noChangeShapeType="1" noTextEdit="1"/>
          </p:cNvSpPr>
          <p:nvPr/>
        </p:nvSpPr>
        <p:spPr>
          <a:xfrm>
            <a:off x="4524498" y="1447720"/>
            <a:ext cx="1996187" cy="406073"/>
          </a:xfrm>
          <a:prstGeom prst="rect"/>
          <a:blipFill rotWithShape="0">
            <a:blip xmlns:r="http://schemas.openxmlformats.org/officeDocument/2006/relationships" r:embed="rId2"/>
            <a:stretch>
              <a:fillRect l="-3049" t="-91045" r="-25610" b="-186567"/>
            </a:stretch>
          </a:blipFill>
        </p:spPr>
        <p:txBody>
          <a:bodyPr/>
          <a:p>
            <a:r>
              <a:rPr lang="fr-MA">
                <a:noFill/>
              </a:rPr>
              <a:t> </a:t>
            </a:r>
          </a:p>
        </p:txBody>
      </p:sp>
      <p:sp>
        <p:nvSpPr>
          <p:cNvPr id="1048643" name="Forme libre 1"/>
          <p:cNvSpPr/>
          <p:nvPr/>
        </p:nvSpPr>
        <p:spPr>
          <a:xfrm>
            <a:off x="1716708" y="1650756"/>
            <a:ext cx="7924800" cy="2362200"/>
          </a:xfrm>
          <a:custGeom>
            <a:avLst/>
            <a:gdLst>
              <a:gd name="connsiteX0" fmla="*/ 0 w 7924800"/>
              <a:gd name="connsiteY0" fmla="*/ 2362200 h 2362200"/>
              <a:gd name="connsiteX1" fmla="*/ 2044700 w 7924800"/>
              <a:gd name="connsiteY1" fmla="*/ 1181100 h 2362200"/>
              <a:gd name="connsiteX2" fmla="*/ 4762500 w 7924800"/>
              <a:gd name="connsiteY2" fmla="*/ 1816100 h 2362200"/>
              <a:gd name="connsiteX3" fmla="*/ 7924800 w 7924800"/>
              <a:gd name="connsiteY3" fmla="*/ 0 h 2362200"/>
              <a:gd name="connsiteX4" fmla="*/ 7924800 w 7924800"/>
              <a:gd name="connsiteY4" fmla="*/ 0 h 236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4800" h="2362200">
                <a:moveTo>
                  <a:pt x="0" y="2362200"/>
                </a:moveTo>
                <a:cubicBezTo>
                  <a:pt x="625475" y="1817158"/>
                  <a:pt x="1250950" y="1272117"/>
                  <a:pt x="2044700" y="1181100"/>
                </a:cubicBezTo>
                <a:cubicBezTo>
                  <a:pt x="2838450" y="1090083"/>
                  <a:pt x="3782483" y="2012950"/>
                  <a:pt x="4762500" y="1816100"/>
                </a:cubicBezTo>
                <a:cubicBezTo>
                  <a:pt x="5742517" y="1619250"/>
                  <a:pt x="7924800" y="0"/>
                  <a:pt x="7924800" y="0"/>
                </a:cubicBezTo>
                <a:lnTo>
                  <a:pt x="7924800" y="0"/>
                </a:ln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fr-MA"/>
          </a:p>
        </p:txBody>
      </p:sp>
      <p:cxnSp>
        <p:nvCxnSpPr>
          <p:cNvPr id="3145728" name="Connecteur droit avec flèche 6"/>
          <p:cNvCxnSpPr>
            <a:cxnSpLocks/>
          </p:cNvCxnSpPr>
          <p:nvPr/>
        </p:nvCxnSpPr>
        <p:spPr>
          <a:xfrm flipV="1">
            <a:off x="3149600" y="2425700"/>
            <a:ext cx="1485900" cy="533400"/>
          </a:xfrm>
          <a:prstGeom prst="straightConnector1"/>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48644" name="Rectangle 7"/>
          <p:cNvSpPr>
            <a:spLocks noChangeAspect="1" noMove="1" noResize="1" noRot="1" noAdjustHandles="1" noEditPoints="1" noChangeArrowheads="1" noChangeShapeType="1" noTextEdit="1"/>
          </p:cNvSpPr>
          <p:nvPr/>
        </p:nvSpPr>
        <p:spPr>
          <a:xfrm>
            <a:off x="2806523" y="1853793"/>
            <a:ext cx="1437573" cy="751488"/>
          </a:xfrm>
          <a:prstGeom prst="rect"/>
          <a:blipFill rotWithShape="0">
            <a:blip xmlns:r="http://schemas.openxmlformats.org/officeDocument/2006/relationships" r:embed="rId3"/>
            <a:stretch>
              <a:fillRect b="-813"/>
            </a:stretch>
          </a:blipFill>
        </p:spPr>
        <p:txBody>
          <a:bodyPr/>
          <a:p>
            <a:r>
              <a:rPr lang="fr-MA">
                <a:noFill/>
              </a:rPr>
              <a:t> </a:t>
            </a:r>
          </a:p>
        </p:txBody>
      </p:sp>
      <mc:AlternateContent xmlns:mc="http://schemas.openxmlformats.org/markup-compatibility/2006">
        <mc:Choice xmlns:p14="http://schemas.microsoft.com/office/powerpoint/2010/main" Requires="p14">
          <p:contentPart p14:bwMode="auto" r:id="rId4">
            <p14:nvContentPartPr>
              <p14:cNvPr id="1048645" name=""/>
              <p14:cNvContentPartPr/>
              <p14:nvPr/>
            </p14:nvContentPartPr>
            <p14:xfrm>
              <a:off x="5766364" y="1301454"/>
              <a:ext cx="867133" cy="751603"/>
            </p14:xfrm>
          </p:contentPart>
        </mc:Choice>
        <mc:Fallback>
          <p:sp>
            <p:nvSpPr>
              <p:cNvPr id="1048645" name=""/>
              <p:cNvSpPr/>
              <p:nvPr/>
            </p:nvSpPr>
            <p:spPr>
              <a:xfrm>
                <a:off x="5766364" y="1301454"/>
                <a:ext cx="867133" cy="751603"/>
              </a:xfrm>
            </p:spPr>
          </p:sp>
        </mc:Fallback>
      </mc:AlternateContent>
      <mc:AlternateContent xmlns:mc="http://schemas.openxmlformats.org/markup-compatibility/2006">
        <mc:Choice xmlns:p14="http://schemas.microsoft.com/office/powerpoint/2010/main" Requires="p14">
          <p:contentPart p14:bwMode="auto" r:id="rId5">
            <p14:nvContentPartPr>
              <p14:cNvPr id="1048646" name=""/>
              <p14:cNvContentPartPr/>
              <p14:nvPr/>
            </p14:nvContentPartPr>
            <p14:xfrm>
              <a:off x="6518389" y="2037899"/>
              <a:ext cx="198491" cy="133200"/>
            </p14:xfrm>
          </p:contentPart>
        </mc:Choice>
        <mc:Fallback>
          <p:sp>
            <p:nvSpPr>
              <p:cNvPr id="1048646" name=""/>
              <p:cNvSpPr/>
              <p:nvPr/>
            </p:nvSpPr>
            <p:spPr>
              <a:xfrm>
                <a:off x="6518389" y="2037899"/>
                <a:ext cx="198491" cy="133200"/>
              </a:xfrm>
            </p:spPr>
          </p:sp>
        </mc:Fallback>
      </mc:AlternateContent>
      <mc:AlternateContent xmlns:mc="http://schemas.openxmlformats.org/markup-compatibility/2006">
        <mc:Choice xmlns:p14="http://schemas.microsoft.com/office/powerpoint/2010/main" Requires="p14">
          <p:contentPart p14:bwMode="auto" r:id="rId6">
            <p14:nvContentPartPr>
              <p14:cNvPr id="1048647" name=""/>
              <p14:cNvContentPartPr/>
              <p14:nvPr/>
            </p14:nvContentPartPr>
            <p14:xfrm>
              <a:off x="6532950" y="2016305"/>
              <a:ext cx="164584" cy="29287"/>
            </p14:xfrm>
          </p:contentPart>
        </mc:Choice>
        <mc:Fallback>
          <p:sp>
            <p:nvSpPr>
              <p:cNvPr id="1048647" name=""/>
              <p:cNvSpPr/>
              <p:nvPr/>
            </p:nvSpPr>
            <p:spPr>
              <a:xfrm>
                <a:off x="6532950" y="2016305"/>
                <a:ext cx="164584" cy="29287"/>
              </a:xfrm>
            </p:spPr>
          </p:sp>
        </mc:Fallback>
      </mc:AlternateContent>
      <mc:AlternateContent xmlns:mc="http://schemas.openxmlformats.org/markup-compatibility/2006">
        <mc:Choice xmlns:p14="http://schemas.microsoft.com/office/powerpoint/2010/main" Requires="p14">
          <p:contentPart p14:bwMode="auto" r:id="rId7">
            <p14:nvContentPartPr>
              <p14:cNvPr id="1048648" name=""/>
              <p14:cNvContentPartPr/>
              <p14:nvPr/>
            </p14:nvContentPartPr>
            <p14:xfrm>
              <a:off x="6456125" y="2009107"/>
              <a:ext cx="33582" cy="131279"/>
            </p14:xfrm>
          </p:contentPart>
        </mc:Choice>
        <mc:Fallback>
          <p:sp>
            <p:nvSpPr>
              <p:cNvPr id="1048648" name=""/>
              <p:cNvSpPr/>
              <p:nvPr/>
            </p:nvSpPr>
            <p:spPr>
              <a:xfrm>
                <a:off x="6456125" y="2009107"/>
                <a:ext cx="33582" cy="131279"/>
              </a:xfrm>
            </p:spPr>
          </p:sp>
        </mc:Fallback>
      </mc:AlternateContent>
      <mc:AlternateContent xmlns:mc="http://schemas.openxmlformats.org/markup-compatibility/2006">
        <mc:Choice xmlns:p14="http://schemas.microsoft.com/office/powerpoint/2010/main" Requires="p14">
          <p:contentPart p14:bwMode="auto" r:id="rId8">
            <p14:nvContentPartPr>
              <p14:cNvPr id="1048649" name=""/>
              <p14:cNvContentPartPr/>
              <p14:nvPr/>
            </p14:nvContentPartPr>
            <p14:xfrm>
              <a:off x="6855658" y="1936633"/>
              <a:ext cx="34699" cy="327367"/>
            </p14:xfrm>
          </p:contentPart>
        </mc:Choice>
        <mc:Fallback>
          <p:sp>
            <p:nvSpPr>
              <p:cNvPr id="1048649" name=""/>
              <p:cNvSpPr/>
              <p:nvPr/>
            </p:nvSpPr>
            <p:spPr>
              <a:xfrm>
                <a:off x="6855658" y="1936633"/>
                <a:ext cx="34699" cy="327367"/>
              </a:xfrm>
            </p:spPr>
          </p:sp>
        </mc:Fallback>
      </mc:AlternateContent>
      <mc:AlternateContent xmlns:mc="http://schemas.openxmlformats.org/markup-compatibility/2006">
        <mc:Choice xmlns:p14="http://schemas.microsoft.com/office/powerpoint/2010/main" Requires="p14">
          <p:contentPart p14:bwMode="auto" r:id="rId9">
            <p14:nvContentPartPr>
              <p14:cNvPr id="1048650" name=""/>
              <p14:cNvContentPartPr/>
              <p14:nvPr/>
            </p14:nvContentPartPr>
            <p14:xfrm>
              <a:off x="6869178" y="2095977"/>
              <a:ext cx="274429" cy="166993"/>
            </p14:xfrm>
          </p:contentPart>
        </mc:Choice>
        <mc:Fallback>
          <p:sp>
            <p:nvSpPr>
              <p:cNvPr id="1048650" name=""/>
              <p:cNvSpPr/>
              <p:nvPr/>
            </p:nvSpPr>
            <p:spPr>
              <a:xfrm>
                <a:off x="6869178" y="2095977"/>
                <a:ext cx="274429" cy="166993"/>
              </a:xfrm>
            </p:spPr>
          </p:sp>
        </mc:Fallback>
      </mc:AlternateContent>
      <mc:AlternateContent xmlns:mc="http://schemas.openxmlformats.org/markup-compatibility/2006">
        <mc:Choice xmlns:p14="http://schemas.microsoft.com/office/powerpoint/2010/main" Requires="p14">
          <p:contentPart p14:bwMode="auto" r:id="rId10">
            <p14:nvContentPartPr>
              <p14:cNvPr id="1048651" name=""/>
              <p14:cNvContentPartPr/>
              <p14:nvPr/>
            </p14:nvContentPartPr>
            <p14:xfrm>
              <a:off x="7100471" y="2056004"/>
              <a:ext cx="220481" cy="349953"/>
            </p14:xfrm>
          </p:contentPart>
        </mc:Choice>
        <mc:Fallback>
          <p:sp>
            <p:nvSpPr>
              <p:cNvPr id="1048651" name=""/>
              <p:cNvSpPr/>
              <p:nvPr/>
            </p:nvSpPr>
            <p:spPr>
              <a:xfrm>
                <a:off x="7100471" y="2056004"/>
                <a:ext cx="220481" cy="349953"/>
              </a:xfrm>
            </p:spPr>
          </p:sp>
        </mc:Fallback>
      </mc:AlternateContent>
      <mc:AlternateContent xmlns:mc="http://schemas.openxmlformats.org/markup-compatibility/2006">
        <mc:Choice xmlns:p14="http://schemas.microsoft.com/office/powerpoint/2010/main" Requires="p14">
          <p:contentPart p14:bwMode="auto" r:id="rId11">
            <p14:nvContentPartPr>
              <p14:cNvPr id="1048652" name=""/>
              <p14:cNvContentPartPr/>
              <p14:nvPr/>
            </p14:nvContentPartPr>
            <p14:xfrm>
              <a:off x="7308970" y="1900396"/>
              <a:ext cx="31899" cy="62532"/>
            </p14:xfrm>
          </p:contentPart>
        </mc:Choice>
        <mc:Fallback>
          <p:sp>
            <p:nvSpPr>
              <p:cNvPr id="1048652" name=""/>
              <p:cNvSpPr/>
              <p:nvPr/>
            </p:nvSpPr>
            <p:spPr>
              <a:xfrm>
                <a:off x="7308970" y="1900396"/>
                <a:ext cx="31899" cy="62532"/>
              </a:xfrm>
            </p:spPr>
          </p:sp>
        </mc:Fallback>
      </mc:AlternateContent>
      <mc:AlternateContent xmlns:mc="http://schemas.openxmlformats.org/markup-compatibility/2006">
        <mc:Choice xmlns:p14="http://schemas.microsoft.com/office/powerpoint/2010/main" Requires="p14">
          <p:contentPart p14:bwMode="auto" r:id="rId12">
            <p14:nvContentPartPr>
              <p14:cNvPr id="1048653" name=""/>
              <p14:cNvContentPartPr/>
              <p14:nvPr/>
            </p14:nvContentPartPr>
            <p14:xfrm>
              <a:off x="7374638" y="2045632"/>
              <a:ext cx="121667" cy="167570"/>
            </p14:xfrm>
          </p:contentPart>
        </mc:Choice>
        <mc:Fallback>
          <p:sp>
            <p:nvSpPr>
              <p:cNvPr id="1048653" name=""/>
              <p:cNvSpPr/>
              <p:nvPr/>
            </p:nvSpPr>
            <p:spPr>
              <a:xfrm>
                <a:off x="7374638" y="2045632"/>
                <a:ext cx="121667" cy="167570"/>
              </a:xfrm>
            </p:spPr>
          </p:sp>
        </mc:Fallback>
      </mc:AlternateContent>
      <mc:AlternateContent xmlns:mc="http://schemas.openxmlformats.org/markup-compatibility/2006">
        <mc:Choice xmlns:p14="http://schemas.microsoft.com/office/powerpoint/2010/main" Requires="p14">
          <p:contentPart p14:bwMode="auto" r:id="rId13">
            <p14:nvContentPartPr>
              <p14:cNvPr id="1048654" name=""/>
              <p14:cNvContentPartPr/>
              <p14:nvPr/>
            </p14:nvContentPartPr>
            <p14:xfrm>
              <a:off x="7522061" y="1998440"/>
              <a:ext cx="149946" cy="219581"/>
            </p14:xfrm>
          </p:contentPart>
        </mc:Choice>
        <mc:Fallback>
          <p:sp>
            <p:nvSpPr>
              <p:cNvPr id="1048654" name=""/>
              <p:cNvSpPr/>
              <p:nvPr/>
            </p:nvSpPr>
            <p:spPr>
              <a:xfrm>
                <a:off x="7522061" y="1998440"/>
                <a:ext cx="149946" cy="219581"/>
              </a:xfrm>
            </p:spPr>
          </p:sp>
        </mc:Fallback>
      </mc:AlternateContent>
      <mc:AlternateContent xmlns:mc="http://schemas.openxmlformats.org/markup-compatibility/2006">
        <mc:Choice xmlns:p14="http://schemas.microsoft.com/office/powerpoint/2010/main" Requires="p14">
          <p:contentPart p14:bwMode="auto" r:id="rId14">
            <p14:nvContentPartPr>
              <p14:cNvPr id="1048655" name=""/>
              <p14:cNvContentPartPr/>
              <p14:nvPr/>
            </p14:nvContentPartPr>
            <p14:xfrm>
              <a:off x="7670037" y="1900396"/>
              <a:ext cx="13861" cy="328480"/>
            </p14:xfrm>
          </p:contentPart>
        </mc:Choice>
        <mc:Fallback>
          <p:sp>
            <p:nvSpPr>
              <p:cNvPr id="1048655" name=""/>
              <p:cNvSpPr/>
              <p:nvPr/>
            </p:nvSpPr>
            <p:spPr>
              <a:xfrm>
                <a:off x="7670037" y="1900396"/>
                <a:ext cx="13861" cy="328480"/>
              </a:xfrm>
            </p:spPr>
          </p:sp>
        </mc:Fallback>
      </mc:AlternateContent>
      <mc:AlternateContent xmlns:mc="http://schemas.openxmlformats.org/markup-compatibility/2006">
        <mc:Choice xmlns:p14="http://schemas.microsoft.com/office/powerpoint/2010/main" Requires="p14">
          <p:contentPart p14:bwMode="auto" r:id="rId15">
            <p14:nvContentPartPr>
              <p14:cNvPr id="1048656" name=""/>
              <p14:cNvContentPartPr/>
              <p14:nvPr/>
            </p14:nvContentPartPr>
            <p14:xfrm>
              <a:off x="7619735" y="2052178"/>
              <a:ext cx="522370" cy="152959"/>
            </p14:xfrm>
          </p:contentPart>
        </mc:Choice>
        <mc:Fallback>
          <p:sp>
            <p:nvSpPr>
              <p:cNvPr id="1048656" name=""/>
              <p:cNvSpPr/>
              <p:nvPr/>
            </p:nvSpPr>
            <p:spPr>
              <a:xfrm>
                <a:off x="7619735" y="2052178"/>
                <a:ext cx="522370" cy="152959"/>
              </a:xfrm>
            </p:spPr>
          </p:sp>
        </mc:Fallback>
      </mc:AlternateContent>
      <mc:AlternateContent xmlns:mc="http://schemas.openxmlformats.org/markup-compatibility/2006">
        <mc:Choice xmlns:p14="http://schemas.microsoft.com/office/powerpoint/2010/main" Requires="p14">
          <p:contentPart p14:bwMode="auto" r:id="rId16">
            <p14:nvContentPartPr>
              <p14:cNvPr id="1048657" name=""/>
              <p14:cNvContentPartPr/>
              <p14:nvPr/>
            </p14:nvContentPartPr>
            <p14:xfrm>
              <a:off x="7169225" y="2305955"/>
              <a:ext cx="479192" cy="36237"/>
            </p14:xfrm>
          </p:contentPart>
        </mc:Choice>
        <mc:Fallback>
          <p:sp>
            <p:nvSpPr>
              <p:cNvPr id="1048657" name=""/>
              <p:cNvSpPr/>
              <p:nvPr/>
            </p:nvSpPr>
            <p:spPr>
              <a:xfrm>
                <a:off x="7169225" y="2305955"/>
                <a:ext cx="479192" cy="36237"/>
              </a:xfrm>
            </p:spPr>
          </p:sp>
        </mc:Fallback>
      </mc:AlternateContent>
      <mc:AlternateContent xmlns:mc="http://schemas.openxmlformats.org/markup-compatibility/2006">
        <mc:Choice xmlns:p14="http://schemas.microsoft.com/office/powerpoint/2010/main" Requires="p14">
          <p:contentPart p14:bwMode="auto" r:id="rId17">
            <p14:nvContentPartPr>
              <p14:cNvPr id="1048658" name=""/>
              <p14:cNvContentPartPr/>
              <p14:nvPr/>
            </p14:nvContentPartPr>
            <p14:xfrm>
              <a:off x="5255156" y="1755447"/>
              <a:ext cx="397952" cy="568296"/>
            </p14:xfrm>
          </p:contentPart>
        </mc:Choice>
        <mc:Fallback>
          <p:sp>
            <p:nvSpPr>
              <p:cNvPr id="1048658" name=""/>
              <p:cNvSpPr/>
              <p:nvPr/>
            </p:nvSpPr>
            <p:spPr>
              <a:xfrm>
                <a:off x="5255156" y="1755447"/>
                <a:ext cx="397952" cy="568296"/>
              </a:xfrm>
            </p:spPr>
          </p:sp>
        </mc:Fallback>
      </mc:AlternateContent>
      <mc:AlternateContent xmlns:mc="http://schemas.openxmlformats.org/markup-compatibility/2006">
        <mc:Choice xmlns:p14="http://schemas.microsoft.com/office/powerpoint/2010/main" Requires="p14">
          <p:contentPart p14:bwMode="auto" r:id="rId18">
            <p14:nvContentPartPr>
              <p14:cNvPr id="1048659" name=""/>
              <p14:cNvContentPartPr/>
              <p14:nvPr/>
            </p14:nvContentPartPr>
            <p14:xfrm>
              <a:off x="5496025" y="1755567"/>
              <a:ext cx="194348" cy="131331"/>
            </p14:xfrm>
          </p:contentPart>
        </mc:Choice>
        <mc:Fallback>
          <p:sp>
            <p:nvSpPr>
              <p:cNvPr id="1048659" name=""/>
              <p:cNvSpPr/>
              <p:nvPr/>
            </p:nvSpPr>
            <p:spPr>
              <a:xfrm>
                <a:off x="5496025" y="1755567"/>
                <a:ext cx="194348" cy="131331"/>
              </a:xfrm>
            </p:spPr>
          </p:sp>
        </mc:Fallback>
      </mc:AlternateContent>
      <mc:AlternateContent xmlns:mc="http://schemas.openxmlformats.org/markup-compatibility/2006">
        <mc:Choice xmlns:p14="http://schemas.microsoft.com/office/powerpoint/2010/main" Requires="p14">
          <p:contentPart p14:bwMode="auto" r:id="rId19">
            <p14:nvContentPartPr>
              <p14:cNvPr id="1048660" name=""/>
              <p14:cNvContentPartPr/>
              <p14:nvPr/>
            </p14:nvContentPartPr>
            <p14:xfrm>
              <a:off x="4992059" y="2468774"/>
              <a:ext cx="8889" cy="116011"/>
            </p14:xfrm>
          </p:contentPart>
        </mc:Choice>
        <mc:Fallback>
          <p:sp>
            <p:nvSpPr>
              <p:cNvPr id="1048660" name=""/>
              <p:cNvSpPr/>
              <p:nvPr/>
            </p:nvSpPr>
            <p:spPr>
              <a:xfrm>
                <a:off x="4992059" y="2468774"/>
                <a:ext cx="8889" cy="116011"/>
              </a:xfrm>
            </p:spPr>
          </p:sp>
        </mc:Fallback>
      </mc:AlternateContent>
      <mc:AlternateContent xmlns:mc="http://schemas.openxmlformats.org/markup-compatibility/2006">
        <mc:Choice xmlns:p14="http://schemas.microsoft.com/office/powerpoint/2010/main" Requires="p14">
          <p:contentPart p14:bwMode="auto" r:id="rId20">
            <p14:nvContentPartPr>
              <p14:cNvPr id="1048661" name=""/>
              <p14:cNvContentPartPr/>
              <p14:nvPr/>
            </p14:nvContentPartPr>
            <p14:xfrm>
              <a:off x="4971068" y="2349390"/>
              <a:ext cx="2523" cy="69801"/>
            </p14:xfrm>
          </p:contentPart>
        </mc:Choice>
        <mc:Fallback>
          <p:sp>
            <p:nvSpPr>
              <p:cNvPr id="1048661" name=""/>
              <p:cNvSpPr/>
              <p:nvPr/>
            </p:nvSpPr>
            <p:spPr>
              <a:xfrm>
                <a:off x="4971068" y="2349390"/>
                <a:ext cx="2523" cy="69801"/>
              </a:xfrm>
            </p:spPr>
          </p:sp>
        </mc:Fallback>
      </mc:AlternateContent>
      <mc:AlternateContent xmlns:mc="http://schemas.openxmlformats.org/markup-compatibility/2006">
        <mc:Choice xmlns:p14="http://schemas.microsoft.com/office/powerpoint/2010/main" Requires="p14">
          <p:contentPart p14:bwMode="auto" r:id="rId21">
            <p14:nvContentPartPr>
              <p14:cNvPr id="1048662" name=""/>
              <p14:cNvContentPartPr/>
              <p14:nvPr/>
            </p14:nvContentPartPr>
            <p14:xfrm>
              <a:off x="5083020" y="2492863"/>
              <a:ext cx="434184" cy="137314"/>
            </p14:xfrm>
          </p:contentPart>
        </mc:Choice>
        <mc:Fallback>
          <p:sp>
            <p:nvSpPr>
              <p:cNvPr id="1048662" name=""/>
              <p:cNvSpPr/>
              <p:nvPr/>
            </p:nvSpPr>
            <p:spPr>
              <a:xfrm>
                <a:off x="5083020" y="2492863"/>
                <a:ext cx="434184" cy="137314"/>
              </a:xfrm>
            </p:spPr>
          </p:sp>
        </mc:Fallback>
      </mc:AlternateContent>
      <mc:AlternateContent xmlns:mc="http://schemas.openxmlformats.org/markup-compatibility/2006">
        <mc:Choice xmlns:p14="http://schemas.microsoft.com/office/powerpoint/2010/main" Requires="p14">
          <p:contentPart p14:bwMode="auto" r:id="rId22">
            <p14:nvContentPartPr>
              <p14:cNvPr id="1048663" name=""/>
              <p14:cNvContentPartPr/>
              <p14:nvPr/>
            </p14:nvContentPartPr>
            <p14:xfrm>
              <a:off x="5503085" y="2298757"/>
              <a:ext cx="310595" cy="354502"/>
            </p14:xfrm>
          </p:contentPart>
        </mc:Choice>
        <mc:Fallback>
          <p:sp>
            <p:nvSpPr>
              <p:cNvPr id="1048663" name=""/>
              <p:cNvSpPr/>
              <p:nvPr/>
            </p:nvSpPr>
            <p:spPr>
              <a:xfrm>
                <a:off x="5503085" y="2298757"/>
                <a:ext cx="310595" cy="354502"/>
              </a:xfrm>
            </p:spPr>
          </p:sp>
        </mc:Fallback>
      </mc:AlternateContent>
      <mc:AlternateContent xmlns:mc="http://schemas.openxmlformats.org/markup-compatibility/2006">
        <mc:Choice xmlns:p14="http://schemas.microsoft.com/office/powerpoint/2010/main" Requires="p14">
          <p:contentPart p14:bwMode="auto" r:id="rId23">
            <p14:nvContentPartPr>
              <p14:cNvPr id="1048664" name=""/>
              <p14:cNvContentPartPr/>
              <p14:nvPr/>
            </p14:nvContentPartPr>
            <p14:xfrm>
              <a:off x="5761870" y="2429062"/>
              <a:ext cx="20082" cy="30710"/>
            </p14:xfrm>
          </p:contentPart>
        </mc:Choice>
        <mc:Fallback>
          <p:sp>
            <p:nvSpPr>
              <p:cNvPr id="1048664" name=""/>
              <p:cNvSpPr/>
              <p:nvPr/>
            </p:nvSpPr>
            <p:spPr>
              <a:xfrm>
                <a:off x="5761870" y="2429062"/>
                <a:ext cx="20082" cy="30710"/>
              </a:xfrm>
            </p:spPr>
          </p:sp>
        </mc:Fallback>
      </mc:AlternateContent>
      <mc:AlternateContent xmlns:mc="http://schemas.openxmlformats.org/markup-compatibility/2006">
        <mc:Choice xmlns:p14="http://schemas.microsoft.com/office/powerpoint/2010/main" Requires="p14">
          <p:contentPart p14:bwMode="auto" r:id="rId24">
            <p14:nvContentPartPr>
              <p14:cNvPr id="1048665" name=""/>
              <p14:cNvContentPartPr/>
              <p14:nvPr/>
            </p14:nvContentPartPr>
            <p14:xfrm>
              <a:off x="5431603" y="2422112"/>
              <a:ext cx="117512" cy="37809"/>
            </p14:xfrm>
          </p:contentPart>
        </mc:Choice>
        <mc:Fallback>
          <p:sp>
            <p:nvSpPr>
              <p:cNvPr id="1048665" name=""/>
              <p:cNvSpPr/>
              <p:nvPr/>
            </p:nvSpPr>
            <p:spPr>
              <a:xfrm>
                <a:off x="5431603" y="2422112"/>
                <a:ext cx="117512" cy="37809"/>
              </a:xfrm>
            </p:spPr>
          </p:sp>
        </mc:Fallback>
      </mc:AlternateContent>
      <mc:AlternateContent xmlns:mc="http://schemas.openxmlformats.org/markup-compatibility/2006">
        <mc:Choice xmlns:p14="http://schemas.microsoft.com/office/powerpoint/2010/main" Requires="p14">
          <p:contentPart p14:bwMode="auto" r:id="rId25">
            <p14:nvContentPartPr>
              <p14:cNvPr id="1048666" name=""/>
              <p14:cNvContentPartPr/>
              <p14:nvPr/>
            </p14:nvContentPartPr>
            <p14:xfrm>
              <a:off x="5081255" y="2726406"/>
              <a:ext cx="701549" cy="50412"/>
            </p14:xfrm>
          </p:contentPart>
        </mc:Choice>
        <mc:Fallback>
          <p:sp>
            <p:nvSpPr>
              <p:cNvPr id="1048666" name=""/>
              <p:cNvSpPr/>
              <p:nvPr/>
            </p:nvSpPr>
            <p:spPr>
              <a:xfrm>
                <a:off x="5081255" y="2726406"/>
                <a:ext cx="701549" cy="50412"/>
              </a:xfrm>
            </p:spPr>
          </p:sp>
        </mc:Fallback>
      </mc:AlternateContent>
      <mc:AlternateContent xmlns:mc="http://schemas.openxmlformats.org/markup-compatibility/2006">
        <mc:Choice xmlns:p14="http://schemas.microsoft.com/office/powerpoint/2010/main" Requires="p14">
          <p:contentPart p14:bwMode="auto" r:id="rId26">
            <p14:nvContentPartPr>
              <p14:cNvPr id="1048667" name=""/>
              <p14:cNvContentPartPr/>
              <p14:nvPr/>
            </p14:nvContentPartPr>
            <p14:xfrm>
              <a:off x="3086066" y="2898062"/>
              <a:ext cx="109835" cy="128167"/>
            </p14:xfrm>
          </p:contentPart>
        </mc:Choice>
        <mc:Fallback>
          <p:sp>
            <p:nvSpPr>
              <p:cNvPr id="1048667" name=""/>
              <p:cNvSpPr/>
              <p:nvPr/>
            </p:nvSpPr>
            <p:spPr>
              <a:xfrm>
                <a:off x="3086066" y="2898062"/>
                <a:ext cx="109835" cy="128167"/>
              </a:xfrm>
            </p:spPr>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14"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0830" name=""/>
              <p14:cNvContentPartPr/>
              <p14:nvPr/>
            </p14:nvContentPartPr>
            <p14:xfrm>
              <a:off x="594984" y="382834"/>
              <a:ext cx="146429" cy="528828"/>
            </p14:xfrm>
          </p:contentPart>
        </mc:Choice>
        <mc:Fallback>
          <p:sp>
            <p:nvSpPr>
              <p:cNvPr id="1050830" name=""/>
              <p:cNvSpPr/>
              <p:nvPr/>
            </p:nvSpPr>
            <p:spPr>
              <a:xfrm>
                <a:off x="594984" y="382834"/>
                <a:ext cx="146429" cy="528828"/>
              </a:xfrm>
            </p:spPr>
          </p:sp>
        </mc:Fallback>
      </mc:AlternateContent>
      <mc:AlternateContent xmlns:mc="http://schemas.openxmlformats.org/markup-compatibility/2006">
        <mc:Choice xmlns:p14="http://schemas.microsoft.com/office/powerpoint/2010/main" Requires="p14">
          <p:contentPart p14:bwMode="auto" r:id="rId2">
            <p14:nvContentPartPr>
              <p14:cNvPr id="1050831" name=""/>
              <p14:cNvContentPartPr/>
              <p14:nvPr/>
            </p14:nvContentPartPr>
            <p14:xfrm>
              <a:off x="780528" y="732021"/>
              <a:ext cx="42177" cy="134029"/>
            </p14:xfrm>
          </p:contentPart>
        </mc:Choice>
        <mc:Fallback>
          <p:sp>
            <p:nvSpPr>
              <p:cNvPr id="1050831" name=""/>
              <p:cNvSpPr/>
              <p:nvPr/>
            </p:nvSpPr>
            <p:spPr>
              <a:xfrm>
                <a:off x="780528" y="732021"/>
                <a:ext cx="42177" cy="134029"/>
              </a:xfrm>
            </p:spPr>
          </p:sp>
        </mc:Fallback>
      </mc:AlternateContent>
      <mc:AlternateContent xmlns:mc="http://schemas.openxmlformats.org/markup-compatibility/2006">
        <mc:Choice xmlns:p14="http://schemas.microsoft.com/office/powerpoint/2010/main" Requires="p14">
          <p:contentPart p14:bwMode="auto" r:id="rId3">
            <p14:nvContentPartPr>
              <p14:cNvPr id="1050832" name=""/>
              <p14:cNvContentPartPr/>
              <p14:nvPr/>
            </p14:nvContentPartPr>
            <p14:xfrm>
              <a:off x="860712" y="539018"/>
              <a:ext cx="9112" cy="75143"/>
            </p14:xfrm>
          </p:contentPart>
        </mc:Choice>
        <mc:Fallback>
          <p:sp>
            <p:nvSpPr>
              <p:cNvPr id="1050832" name=""/>
              <p:cNvSpPr/>
              <p:nvPr/>
            </p:nvSpPr>
            <p:spPr>
              <a:xfrm>
                <a:off x="860712" y="539018"/>
                <a:ext cx="9112" cy="75143"/>
              </a:xfrm>
            </p:spPr>
          </p:sp>
        </mc:Fallback>
      </mc:AlternateContent>
      <mc:AlternateContent xmlns:mc="http://schemas.openxmlformats.org/markup-compatibility/2006">
        <mc:Choice xmlns:p14="http://schemas.microsoft.com/office/powerpoint/2010/main" Requires="p14">
          <p:contentPart p14:bwMode="auto" r:id="rId4">
            <p14:nvContentPartPr>
              <p14:cNvPr id="1050833" name=""/>
              <p14:cNvContentPartPr/>
              <p14:nvPr/>
            </p14:nvContentPartPr>
            <p14:xfrm>
              <a:off x="1040979" y="663671"/>
              <a:ext cx="379467" cy="216816"/>
            </p14:xfrm>
          </p:contentPart>
        </mc:Choice>
        <mc:Fallback>
          <p:sp>
            <p:nvSpPr>
              <p:cNvPr id="1050833" name=""/>
              <p:cNvSpPr/>
              <p:nvPr/>
            </p:nvSpPr>
            <p:spPr>
              <a:xfrm>
                <a:off x="1040979" y="663671"/>
                <a:ext cx="379467" cy="216816"/>
              </a:xfrm>
            </p:spPr>
          </p:sp>
        </mc:Fallback>
      </mc:AlternateContent>
      <mc:AlternateContent xmlns:mc="http://schemas.openxmlformats.org/markup-compatibility/2006">
        <mc:Choice xmlns:p14="http://schemas.microsoft.com/office/powerpoint/2010/main" Requires="p14">
          <p:contentPart p14:bwMode="auto" r:id="rId5">
            <p14:nvContentPartPr>
              <p14:cNvPr id="1050834" name=""/>
              <p14:cNvContentPartPr/>
              <p14:nvPr/>
            </p14:nvContentPartPr>
            <p14:xfrm>
              <a:off x="1621903" y="639335"/>
              <a:ext cx="199962" cy="189595"/>
            </p14:xfrm>
          </p:contentPart>
        </mc:Choice>
        <mc:Fallback>
          <p:sp>
            <p:nvSpPr>
              <p:cNvPr id="1050834" name=""/>
              <p:cNvSpPr/>
              <p:nvPr/>
            </p:nvSpPr>
            <p:spPr>
              <a:xfrm>
                <a:off x="1621903" y="639335"/>
                <a:ext cx="199962" cy="189595"/>
              </a:xfrm>
            </p:spPr>
          </p:sp>
        </mc:Fallback>
      </mc:AlternateContent>
      <mc:AlternateContent xmlns:mc="http://schemas.openxmlformats.org/markup-compatibility/2006">
        <mc:Choice xmlns:p14="http://schemas.microsoft.com/office/powerpoint/2010/main" Requires="p14">
          <p:contentPart p14:bwMode="auto" r:id="rId6">
            <p14:nvContentPartPr>
              <p14:cNvPr id="1050835" name=""/>
              <p14:cNvContentPartPr/>
              <p14:nvPr/>
            </p14:nvContentPartPr>
            <p14:xfrm>
              <a:off x="1711047" y="400650"/>
              <a:ext cx="158955" cy="175976"/>
            </p14:xfrm>
          </p:contentPart>
        </mc:Choice>
        <mc:Fallback>
          <p:sp>
            <p:nvSpPr>
              <p:cNvPr id="1050835" name=""/>
              <p:cNvSpPr/>
              <p:nvPr/>
            </p:nvSpPr>
            <p:spPr>
              <a:xfrm>
                <a:off x="1711047" y="400650"/>
                <a:ext cx="158955" cy="175976"/>
              </a:xfrm>
            </p:spPr>
          </p:sp>
        </mc:Fallback>
      </mc:AlternateContent>
      <mc:AlternateContent xmlns:mc="http://schemas.openxmlformats.org/markup-compatibility/2006">
        <mc:Choice xmlns:p14="http://schemas.microsoft.com/office/powerpoint/2010/main" Requires="p14">
          <p:contentPart p14:bwMode="auto" r:id="rId7">
            <p14:nvContentPartPr>
              <p14:cNvPr id="1050836" name=""/>
              <p14:cNvContentPartPr/>
              <p14:nvPr/>
            </p14:nvContentPartPr>
            <p14:xfrm>
              <a:off x="1850078" y="590981"/>
              <a:ext cx="208375" cy="210783"/>
            </p14:xfrm>
          </p:contentPart>
        </mc:Choice>
        <mc:Fallback>
          <p:sp>
            <p:nvSpPr>
              <p:cNvPr id="1050836" name=""/>
              <p:cNvSpPr/>
              <p:nvPr/>
            </p:nvSpPr>
            <p:spPr>
              <a:xfrm>
                <a:off x="1850078" y="590981"/>
                <a:ext cx="208375" cy="210783"/>
              </a:xfrm>
            </p:spPr>
          </p:sp>
        </mc:Fallback>
      </mc:AlternateContent>
      <mc:AlternateContent xmlns:mc="http://schemas.openxmlformats.org/markup-compatibility/2006">
        <mc:Choice xmlns:p14="http://schemas.microsoft.com/office/powerpoint/2010/main" Requires="p14">
          <p:contentPart p14:bwMode="auto" r:id="rId8">
            <p14:nvContentPartPr>
              <p14:cNvPr id="1050837" name=""/>
              <p14:cNvContentPartPr/>
              <p14:nvPr/>
            </p14:nvContentPartPr>
            <p14:xfrm>
              <a:off x="2035037" y="609438"/>
              <a:ext cx="450991" cy="158674"/>
            </p14:xfrm>
          </p:contentPart>
        </mc:Choice>
        <mc:Fallback>
          <p:sp>
            <p:nvSpPr>
              <p:cNvPr id="1050837" name=""/>
              <p:cNvSpPr/>
              <p:nvPr/>
            </p:nvSpPr>
            <p:spPr>
              <a:xfrm>
                <a:off x="2035037" y="609438"/>
                <a:ext cx="450991" cy="158674"/>
              </a:xfrm>
            </p:spPr>
          </p:sp>
        </mc:Fallback>
      </mc:AlternateContent>
      <mc:AlternateContent xmlns:mc="http://schemas.openxmlformats.org/markup-compatibility/2006">
        <mc:Choice xmlns:p14="http://schemas.microsoft.com/office/powerpoint/2010/main" Requires="p14">
          <p:contentPart p14:bwMode="auto" r:id="rId9">
            <p14:nvContentPartPr>
              <p14:cNvPr id="1050838" name=""/>
              <p14:cNvContentPartPr/>
              <p14:nvPr/>
            </p14:nvContentPartPr>
            <p14:xfrm>
              <a:off x="2526420" y="322261"/>
              <a:ext cx="334194" cy="456497"/>
            </p14:xfrm>
          </p:contentPart>
        </mc:Choice>
        <mc:Fallback>
          <p:sp>
            <p:nvSpPr>
              <p:cNvPr id="1050838" name=""/>
              <p:cNvSpPr/>
              <p:nvPr/>
            </p:nvSpPr>
            <p:spPr>
              <a:xfrm>
                <a:off x="2526420" y="322261"/>
                <a:ext cx="334194" cy="456497"/>
              </a:xfrm>
            </p:spPr>
          </p:sp>
        </mc:Fallback>
      </mc:AlternateContent>
      <mc:AlternateContent xmlns:mc="http://schemas.openxmlformats.org/markup-compatibility/2006">
        <mc:Choice xmlns:p14="http://schemas.microsoft.com/office/powerpoint/2010/main" Requires="p14">
          <p:contentPart p14:bwMode="auto" r:id="rId10">
            <p14:nvContentPartPr>
              <p14:cNvPr id="1050839" name=""/>
              <p14:cNvContentPartPr/>
              <p14:nvPr/>
            </p14:nvContentPartPr>
            <p14:xfrm>
              <a:off x="2503448" y="450953"/>
              <a:ext cx="185571" cy="70546"/>
            </p14:xfrm>
          </p:contentPart>
        </mc:Choice>
        <mc:Fallback>
          <p:sp>
            <p:nvSpPr>
              <p:cNvPr id="1050839" name=""/>
              <p:cNvSpPr/>
              <p:nvPr/>
            </p:nvSpPr>
            <p:spPr>
              <a:xfrm>
                <a:off x="2503448" y="450953"/>
                <a:ext cx="185571" cy="70546"/>
              </a:xfrm>
            </p:spPr>
          </p:sp>
        </mc:Fallback>
      </mc:AlternateContent>
      <mc:AlternateContent xmlns:mc="http://schemas.openxmlformats.org/markup-compatibility/2006">
        <mc:Choice xmlns:p14="http://schemas.microsoft.com/office/powerpoint/2010/main" Requires="p14">
          <p:contentPart p14:bwMode="auto" r:id="rId11">
            <p14:nvContentPartPr>
              <p14:cNvPr id="1050840" name=""/>
              <p14:cNvContentPartPr/>
              <p14:nvPr/>
            </p14:nvContentPartPr>
            <p14:xfrm>
              <a:off x="3050851" y="358463"/>
              <a:ext cx="380134" cy="362572"/>
            </p14:xfrm>
          </p:contentPart>
        </mc:Choice>
        <mc:Fallback>
          <p:sp>
            <p:nvSpPr>
              <p:cNvPr id="1050840" name=""/>
              <p:cNvSpPr/>
              <p:nvPr/>
            </p:nvSpPr>
            <p:spPr>
              <a:xfrm>
                <a:off x="3050851" y="358463"/>
                <a:ext cx="380134" cy="362572"/>
              </a:xfrm>
            </p:spPr>
          </p:sp>
        </mc:Fallback>
      </mc:AlternateContent>
      <mc:AlternateContent xmlns:mc="http://schemas.openxmlformats.org/markup-compatibility/2006">
        <mc:Choice xmlns:p14="http://schemas.microsoft.com/office/powerpoint/2010/main" Requires="p14">
          <p:contentPart p14:bwMode="auto" r:id="rId12">
            <p14:nvContentPartPr>
              <p14:cNvPr id="1050841" name=""/>
              <p14:cNvContentPartPr/>
              <p14:nvPr/>
            </p14:nvContentPartPr>
            <p14:xfrm>
              <a:off x="3614401" y="504575"/>
              <a:ext cx="135342" cy="485605"/>
            </p14:xfrm>
          </p:contentPart>
        </mc:Choice>
        <mc:Fallback>
          <p:sp>
            <p:nvSpPr>
              <p:cNvPr id="1050841" name=""/>
              <p:cNvSpPr/>
              <p:nvPr/>
            </p:nvSpPr>
            <p:spPr>
              <a:xfrm>
                <a:off x="3614401" y="504575"/>
                <a:ext cx="135342" cy="485605"/>
              </a:xfrm>
            </p:spPr>
          </p:sp>
        </mc:Fallback>
      </mc:AlternateContent>
      <mc:AlternateContent xmlns:mc="http://schemas.openxmlformats.org/markup-compatibility/2006">
        <mc:Choice xmlns:p14="http://schemas.microsoft.com/office/powerpoint/2010/main" Requires="p14">
          <p:contentPart p14:bwMode="auto" r:id="rId13">
            <p14:nvContentPartPr>
              <p14:cNvPr id="1050842" name=""/>
              <p14:cNvContentPartPr/>
              <p14:nvPr/>
            </p14:nvContentPartPr>
            <p14:xfrm>
              <a:off x="3658431" y="542545"/>
              <a:ext cx="711448" cy="212572"/>
            </p14:xfrm>
          </p:contentPart>
        </mc:Choice>
        <mc:Fallback>
          <p:sp>
            <p:nvSpPr>
              <p:cNvPr id="1050842" name=""/>
              <p:cNvSpPr/>
              <p:nvPr/>
            </p:nvSpPr>
            <p:spPr>
              <a:xfrm>
                <a:off x="3658431" y="542545"/>
                <a:ext cx="711448" cy="212572"/>
              </a:xfrm>
            </p:spPr>
          </p:sp>
        </mc:Fallback>
      </mc:AlternateContent>
      <mc:AlternateContent xmlns:mc="http://schemas.openxmlformats.org/markup-compatibility/2006">
        <mc:Choice xmlns:p14="http://schemas.microsoft.com/office/powerpoint/2010/main" Requires="p14">
          <p:contentPart p14:bwMode="auto" r:id="rId14">
            <p14:nvContentPartPr>
              <p14:cNvPr id="1050843" name=""/>
              <p14:cNvContentPartPr/>
              <p14:nvPr/>
            </p14:nvContentPartPr>
            <p14:xfrm>
              <a:off x="4426903" y="539018"/>
              <a:ext cx="172722" cy="259230"/>
            </p14:xfrm>
          </p:contentPart>
        </mc:Choice>
        <mc:Fallback>
          <p:sp>
            <p:nvSpPr>
              <p:cNvPr id="1050843" name=""/>
              <p:cNvSpPr/>
              <p:nvPr/>
            </p:nvSpPr>
            <p:spPr>
              <a:xfrm>
                <a:off x="4426903" y="539018"/>
                <a:ext cx="172722" cy="259230"/>
              </a:xfrm>
            </p:spPr>
          </p:sp>
        </mc:Fallback>
      </mc:AlternateContent>
      <mc:AlternateContent xmlns:mc="http://schemas.openxmlformats.org/markup-compatibility/2006">
        <mc:Choice xmlns:p14="http://schemas.microsoft.com/office/powerpoint/2010/main" Requires="p14">
          <p:contentPart p14:bwMode="auto" r:id="rId15">
            <p14:nvContentPartPr>
              <p14:cNvPr id="1050844" name=""/>
              <p14:cNvContentPartPr/>
              <p14:nvPr/>
            </p14:nvContentPartPr>
            <p14:xfrm>
              <a:off x="4613384" y="336811"/>
              <a:ext cx="366450" cy="405603"/>
            </p14:xfrm>
          </p:contentPart>
        </mc:Choice>
        <mc:Fallback>
          <p:sp>
            <p:nvSpPr>
              <p:cNvPr id="1050844" name=""/>
              <p:cNvSpPr/>
              <p:nvPr/>
            </p:nvSpPr>
            <p:spPr>
              <a:xfrm>
                <a:off x="4613384" y="336811"/>
                <a:ext cx="366450" cy="405603"/>
              </a:xfrm>
            </p:spPr>
          </p:sp>
        </mc:Fallback>
      </mc:AlternateContent>
      <mc:AlternateContent xmlns:mc="http://schemas.openxmlformats.org/markup-compatibility/2006">
        <mc:Choice xmlns:p14="http://schemas.microsoft.com/office/powerpoint/2010/main" Requires="p14">
          <p:contentPart p14:bwMode="auto" r:id="rId16">
            <p14:nvContentPartPr>
              <p14:cNvPr id="1050845" name=""/>
              <p14:cNvContentPartPr/>
              <p14:nvPr/>
            </p14:nvContentPartPr>
            <p14:xfrm>
              <a:off x="4961244" y="287521"/>
              <a:ext cx="297165" cy="416066"/>
            </p14:xfrm>
          </p:contentPart>
        </mc:Choice>
        <mc:Fallback>
          <p:sp>
            <p:nvSpPr>
              <p:cNvPr id="1050845" name=""/>
              <p:cNvSpPr/>
              <p:nvPr/>
            </p:nvSpPr>
            <p:spPr>
              <a:xfrm>
                <a:off x="4961244" y="287521"/>
                <a:ext cx="297165" cy="416066"/>
              </a:xfrm>
            </p:spPr>
          </p:sp>
        </mc:Fallback>
      </mc:AlternateContent>
      <mc:AlternateContent xmlns:mc="http://schemas.openxmlformats.org/markup-compatibility/2006">
        <mc:Choice xmlns:p14="http://schemas.microsoft.com/office/powerpoint/2010/main" Requires="p14">
          <p:contentPart p14:bwMode="auto" r:id="rId17">
            <p14:nvContentPartPr>
              <p14:cNvPr id="1050846" name=""/>
              <p14:cNvContentPartPr/>
              <p14:nvPr/>
            </p14:nvContentPartPr>
            <p14:xfrm>
              <a:off x="5446479" y="305336"/>
              <a:ext cx="299683" cy="435145"/>
            </p14:xfrm>
          </p:contentPart>
        </mc:Choice>
        <mc:Fallback>
          <p:sp>
            <p:nvSpPr>
              <p:cNvPr id="1050846" name=""/>
              <p:cNvSpPr/>
              <p:nvPr/>
            </p:nvSpPr>
            <p:spPr>
              <a:xfrm>
                <a:off x="5446479" y="305336"/>
                <a:ext cx="299683" cy="435145"/>
              </a:xfrm>
            </p:spPr>
          </p:sp>
        </mc:Fallback>
      </mc:AlternateContent>
      <mc:AlternateContent xmlns:mc="http://schemas.openxmlformats.org/markup-compatibility/2006">
        <mc:Choice xmlns:p14="http://schemas.microsoft.com/office/powerpoint/2010/main" Requires="p14">
          <p:contentPart p14:bwMode="auto" r:id="rId18">
            <p14:nvContentPartPr>
              <p14:cNvPr id="1050847" name=""/>
              <p14:cNvContentPartPr/>
              <p14:nvPr/>
            </p14:nvContentPartPr>
            <p14:xfrm>
              <a:off x="5682571" y="327903"/>
              <a:ext cx="397206" cy="384409"/>
            </p14:xfrm>
          </p:contentPart>
        </mc:Choice>
        <mc:Fallback>
          <p:sp>
            <p:nvSpPr>
              <p:cNvPr id="1050847" name=""/>
              <p:cNvSpPr/>
              <p:nvPr/>
            </p:nvSpPr>
            <p:spPr>
              <a:xfrm>
                <a:off x="5682571" y="327903"/>
                <a:ext cx="397206" cy="384409"/>
              </a:xfrm>
            </p:spPr>
          </p:sp>
        </mc:Fallback>
      </mc:AlternateContent>
      <mc:AlternateContent xmlns:mc="http://schemas.openxmlformats.org/markup-compatibility/2006">
        <mc:Choice xmlns:p14="http://schemas.microsoft.com/office/powerpoint/2010/main" Requires="p14">
          <p:contentPart p14:bwMode="auto" r:id="rId19">
            <p14:nvContentPartPr>
              <p14:cNvPr id="1050848" name=""/>
              <p14:cNvContentPartPr/>
              <p14:nvPr/>
            </p14:nvContentPartPr>
            <p14:xfrm>
              <a:off x="6289448" y="460926"/>
              <a:ext cx="265050" cy="315986"/>
            </p14:xfrm>
          </p:contentPart>
        </mc:Choice>
        <mc:Fallback>
          <p:sp>
            <p:nvSpPr>
              <p:cNvPr id="1050848" name=""/>
              <p:cNvSpPr/>
              <p:nvPr/>
            </p:nvSpPr>
            <p:spPr>
              <a:xfrm>
                <a:off x="6289448" y="460926"/>
                <a:ext cx="265050" cy="315986"/>
              </a:xfrm>
            </p:spPr>
          </p:sp>
        </mc:Fallback>
      </mc:AlternateContent>
      <mc:AlternateContent xmlns:mc="http://schemas.openxmlformats.org/markup-compatibility/2006">
        <mc:Choice xmlns:p14="http://schemas.microsoft.com/office/powerpoint/2010/main" Requires="p14">
          <p:contentPart p14:bwMode="auto" r:id="rId20">
            <p14:nvContentPartPr>
              <p14:cNvPr id="1050849" name=""/>
              <p14:cNvContentPartPr/>
              <p14:nvPr/>
            </p14:nvContentPartPr>
            <p14:xfrm>
              <a:off x="6494788" y="573165"/>
              <a:ext cx="254754" cy="147381"/>
            </p14:xfrm>
          </p:contentPart>
        </mc:Choice>
        <mc:Fallback>
          <p:sp>
            <p:nvSpPr>
              <p:cNvPr id="1050849" name=""/>
              <p:cNvSpPr/>
              <p:nvPr/>
            </p:nvSpPr>
            <p:spPr>
              <a:xfrm>
                <a:off x="6494788" y="573165"/>
                <a:ext cx="254754" cy="147381"/>
              </a:xfrm>
            </p:spPr>
          </p:sp>
        </mc:Fallback>
      </mc:AlternateContent>
      <mc:AlternateContent xmlns:mc="http://schemas.openxmlformats.org/markup-compatibility/2006">
        <mc:Choice xmlns:p14="http://schemas.microsoft.com/office/powerpoint/2010/main" Requires="p14">
          <p:contentPart p14:bwMode="auto" r:id="rId21">
            <p14:nvContentPartPr>
              <p14:cNvPr id="1050850" name=""/>
              <p14:cNvContentPartPr/>
              <p14:nvPr/>
            </p14:nvContentPartPr>
            <p14:xfrm>
              <a:off x="7009047" y="475476"/>
              <a:ext cx="69895" cy="425814"/>
            </p14:xfrm>
          </p:contentPart>
        </mc:Choice>
        <mc:Fallback>
          <p:sp>
            <p:nvSpPr>
              <p:cNvPr id="1050850" name=""/>
              <p:cNvSpPr/>
              <p:nvPr/>
            </p:nvSpPr>
            <p:spPr>
              <a:xfrm>
                <a:off x="7009047" y="475476"/>
                <a:ext cx="69895" cy="425814"/>
              </a:xfrm>
            </p:spPr>
          </p:sp>
        </mc:Fallback>
      </mc:AlternateContent>
      <mc:AlternateContent xmlns:mc="http://schemas.openxmlformats.org/markup-compatibility/2006">
        <mc:Choice xmlns:p14="http://schemas.microsoft.com/office/powerpoint/2010/main" Requires="p14">
          <p:contentPart p14:bwMode="auto" r:id="rId22">
            <p14:nvContentPartPr>
              <p14:cNvPr id="1050851" name=""/>
              <p14:cNvContentPartPr/>
              <p14:nvPr/>
            </p14:nvContentPartPr>
            <p14:xfrm>
              <a:off x="6986097" y="575078"/>
              <a:ext cx="203303" cy="163178"/>
            </p14:xfrm>
          </p:contentPart>
        </mc:Choice>
        <mc:Fallback>
          <p:sp>
            <p:nvSpPr>
              <p:cNvPr id="1050851" name=""/>
              <p:cNvSpPr/>
              <p:nvPr/>
            </p:nvSpPr>
            <p:spPr>
              <a:xfrm>
                <a:off x="6986097" y="575078"/>
                <a:ext cx="203303" cy="163178"/>
              </a:xfrm>
            </p:spPr>
          </p:sp>
        </mc:Fallback>
      </mc:AlternateContent>
      <mc:AlternateContent xmlns:mc="http://schemas.openxmlformats.org/markup-compatibility/2006">
        <mc:Choice xmlns:p14="http://schemas.microsoft.com/office/powerpoint/2010/main" Requires="p14">
          <p:contentPart p14:bwMode="auto" r:id="rId23">
            <p14:nvContentPartPr>
              <p14:cNvPr id="1050852" name=""/>
              <p14:cNvContentPartPr/>
              <p14:nvPr/>
            </p14:nvContentPartPr>
            <p14:xfrm>
              <a:off x="7213866" y="564741"/>
              <a:ext cx="189871" cy="162811"/>
            </p14:xfrm>
          </p:contentPart>
        </mc:Choice>
        <mc:Fallback>
          <p:sp>
            <p:nvSpPr>
              <p:cNvPr id="1050852" name=""/>
              <p:cNvSpPr/>
              <p:nvPr/>
            </p:nvSpPr>
            <p:spPr>
              <a:xfrm>
                <a:off x="7213866" y="564741"/>
                <a:ext cx="189871" cy="162811"/>
              </a:xfrm>
            </p:spPr>
          </p:sp>
        </mc:Fallback>
      </mc:AlternateContent>
      <mc:AlternateContent xmlns:mc="http://schemas.openxmlformats.org/markup-compatibility/2006">
        <mc:Choice xmlns:p14="http://schemas.microsoft.com/office/powerpoint/2010/main" Requires="p14">
          <p:contentPart p14:bwMode="auto" r:id="rId24">
            <p14:nvContentPartPr>
              <p14:cNvPr id="1050853" name=""/>
              <p14:cNvContentPartPr/>
              <p14:nvPr/>
            </p14:nvContentPartPr>
            <p14:xfrm>
              <a:off x="7482140" y="443705"/>
              <a:ext cx="154294" cy="290193"/>
            </p14:xfrm>
          </p:contentPart>
        </mc:Choice>
        <mc:Fallback>
          <p:sp>
            <p:nvSpPr>
              <p:cNvPr id="1050853" name=""/>
              <p:cNvSpPr/>
              <p:nvPr/>
            </p:nvSpPr>
            <p:spPr>
              <a:xfrm>
                <a:off x="7482140" y="443705"/>
                <a:ext cx="154294" cy="290193"/>
              </a:xfrm>
            </p:spPr>
          </p:sp>
        </mc:Fallback>
      </mc:AlternateContent>
      <mc:AlternateContent xmlns:mc="http://schemas.openxmlformats.org/markup-compatibility/2006">
        <mc:Choice xmlns:p14="http://schemas.microsoft.com/office/powerpoint/2010/main" Requires="p14">
          <p:contentPart p14:bwMode="auto" r:id="rId25">
            <p14:nvContentPartPr>
              <p14:cNvPr id="1050854" name=""/>
              <p14:cNvContentPartPr/>
              <p14:nvPr/>
            </p14:nvContentPartPr>
            <p14:xfrm>
              <a:off x="7677773" y="530704"/>
              <a:ext cx="69514" cy="174200"/>
            </p14:xfrm>
          </p:contentPart>
        </mc:Choice>
        <mc:Fallback>
          <p:sp>
            <p:nvSpPr>
              <p:cNvPr id="1050854" name=""/>
              <p:cNvSpPr/>
              <p:nvPr/>
            </p:nvSpPr>
            <p:spPr>
              <a:xfrm>
                <a:off x="7677773" y="530704"/>
                <a:ext cx="69514" cy="174200"/>
              </a:xfrm>
            </p:spPr>
          </p:sp>
        </mc:Fallback>
      </mc:AlternateContent>
      <mc:AlternateContent xmlns:mc="http://schemas.openxmlformats.org/markup-compatibility/2006">
        <mc:Choice xmlns:p14="http://schemas.microsoft.com/office/powerpoint/2010/main" Requires="p14">
          <p:contentPart p14:bwMode="auto" r:id="rId26">
            <p14:nvContentPartPr>
              <p14:cNvPr id="1050855" name=""/>
              <p14:cNvContentPartPr/>
              <p14:nvPr/>
            </p14:nvContentPartPr>
            <p14:xfrm>
              <a:off x="7736359" y="400650"/>
              <a:ext cx="10928" cy="37171"/>
            </p14:xfrm>
          </p:contentPart>
        </mc:Choice>
        <mc:Fallback>
          <p:sp>
            <p:nvSpPr>
              <p:cNvPr id="1050855" name=""/>
              <p:cNvSpPr/>
              <p:nvPr/>
            </p:nvSpPr>
            <p:spPr>
              <a:xfrm>
                <a:off x="7736359" y="400650"/>
                <a:ext cx="10928" cy="37171"/>
              </a:xfrm>
            </p:spPr>
          </p:sp>
        </mc:Fallback>
      </mc:AlternateContent>
      <mc:AlternateContent xmlns:mc="http://schemas.openxmlformats.org/markup-compatibility/2006">
        <mc:Choice xmlns:p14="http://schemas.microsoft.com/office/powerpoint/2010/main" Requires="p14">
          <p:contentPart p14:bwMode="auto" r:id="rId27">
            <p14:nvContentPartPr>
              <p14:cNvPr id="1050856" name=""/>
              <p14:cNvContentPartPr/>
              <p14:nvPr/>
            </p14:nvContentPartPr>
            <p14:xfrm>
              <a:off x="7886346" y="305336"/>
              <a:ext cx="118015" cy="376081"/>
            </p14:xfrm>
          </p:contentPart>
        </mc:Choice>
        <mc:Fallback>
          <p:sp>
            <p:nvSpPr>
              <p:cNvPr id="1050856" name=""/>
              <p:cNvSpPr/>
              <p:nvPr/>
            </p:nvSpPr>
            <p:spPr>
              <a:xfrm>
                <a:off x="7886346" y="305336"/>
                <a:ext cx="118015" cy="376081"/>
              </a:xfrm>
            </p:spPr>
          </p:sp>
        </mc:Fallback>
      </mc:AlternateContent>
      <mc:AlternateContent xmlns:mc="http://schemas.openxmlformats.org/markup-compatibility/2006">
        <mc:Choice xmlns:p14="http://schemas.microsoft.com/office/powerpoint/2010/main" Requires="p14">
          <p:contentPart p14:bwMode="auto" r:id="rId28">
            <p14:nvContentPartPr>
              <p14:cNvPr id="1050857" name=""/>
              <p14:cNvContentPartPr/>
              <p14:nvPr/>
            </p14:nvContentPartPr>
            <p14:xfrm>
              <a:off x="7858668" y="515030"/>
              <a:ext cx="220369" cy="200296"/>
            </p14:xfrm>
          </p:contentPart>
        </mc:Choice>
        <mc:Fallback>
          <p:sp>
            <p:nvSpPr>
              <p:cNvPr id="1050857" name=""/>
              <p:cNvSpPr/>
              <p:nvPr/>
            </p:nvSpPr>
            <p:spPr>
              <a:xfrm>
                <a:off x="7858668" y="515030"/>
                <a:ext cx="220369" cy="200296"/>
              </a:xfrm>
            </p:spPr>
          </p:sp>
        </mc:Fallback>
      </mc:AlternateContent>
      <mc:AlternateContent xmlns:mc="http://schemas.openxmlformats.org/markup-compatibility/2006">
        <mc:Choice xmlns:p14="http://schemas.microsoft.com/office/powerpoint/2010/main" Requires="p14">
          <p:contentPart p14:bwMode="auto" r:id="rId29">
            <p14:nvContentPartPr>
              <p14:cNvPr id="1050858" name=""/>
              <p14:cNvContentPartPr/>
              <p14:nvPr/>
            </p14:nvContentPartPr>
            <p14:xfrm>
              <a:off x="8168080" y="487288"/>
              <a:ext cx="359792" cy="163039"/>
            </p14:xfrm>
          </p:contentPart>
        </mc:Choice>
        <mc:Fallback>
          <p:sp>
            <p:nvSpPr>
              <p:cNvPr id="1050858" name=""/>
              <p:cNvSpPr/>
              <p:nvPr/>
            </p:nvSpPr>
            <p:spPr>
              <a:xfrm>
                <a:off x="8168080" y="487288"/>
                <a:ext cx="359792" cy="163039"/>
              </a:xfrm>
            </p:spPr>
          </p:sp>
        </mc:Fallback>
      </mc:AlternateContent>
      <mc:AlternateContent xmlns:mc="http://schemas.openxmlformats.org/markup-compatibility/2006">
        <mc:Choice xmlns:p14="http://schemas.microsoft.com/office/powerpoint/2010/main" Requires="p14">
          <p:contentPart p14:bwMode="auto" r:id="rId30">
            <p14:nvContentPartPr>
              <p14:cNvPr id="1050859" name=""/>
              <p14:cNvContentPartPr/>
              <p14:nvPr/>
            </p14:nvContentPartPr>
            <p14:xfrm>
              <a:off x="8131569" y="392039"/>
              <a:ext cx="35376" cy="88122"/>
            </p14:xfrm>
          </p:contentPart>
        </mc:Choice>
        <mc:Fallback>
          <p:sp>
            <p:nvSpPr>
              <p:cNvPr id="1050859" name=""/>
              <p:cNvSpPr/>
              <p:nvPr/>
            </p:nvSpPr>
            <p:spPr>
              <a:xfrm>
                <a:off x="8131569" y="392039"/>
                <a:ext cx="35376" cy="88122"/>
              </a:xfrm>
            </p:spPr>
          </p:sp>
        </mc:Fallback>
      </mc:AlternateContent>
      <mc:AlternateContent xmlns:mc="http://schemas.openxmlformats.org/markup-compatibility/2006">
        <mc:Choice xmlns:p14="http://schemas.microsoft.com/office/powerpoint/2010/main" Requires="p14">
          <p:contentPart p14:bwMode="auto" r:id="rId31">
            <p14:nvContentPartPr>
              <p14:cNvPr id="1050860" name=""/>
              <p14:cNvContentPartPr/>
              <p14:nvPr/>
            </p14:nvContentPartPr>
            <p14:xfrm>
              <a:off x="8776785" y="521500"/>
              <a:ext cx="286905" cy="186807"/>
            </p14:xfrm>
          </p:contentPart>
        </mc:Choice>
        <mc:Fallback>
          <p:sp>
            <p:nvSpPr>
              <p:cNvPr id="1050860" name=""/>
              <p:cNvSpPr/>
              <p:nvPr/>
            </p:nvSpPr>
            <p:spPr>
              <a:xfrm>
                <a:off x="8776785" y="521500"/>
                <a:ext cx="286905" cy="186807"/>
              </a:xfrm>
            </p:spPr>
          </p:sp>
        </mc:Fallback>
      </mc:AlternateContent>
      <mc:AlternateContent xmlns:mc="http://schemas.openxmlformats.org/markup-compatibility/2006">
        <mc:Choice xmlns:p14="http://schemas.microsoft.com/office/powerpoint/2010/main" Requires="p14">
          <p:contentPart p14:bwMode="auto" r:id="rId32">
            <p14:nvContentPartPr>
              <p14:cNvPr id="1050861" name=""/>
              <p14:cNvContentPartPr/>
              <p14:nvPr/>
            </p14:nvContentPartPr>
            <p14:xfrm>
              <a:off x="9020433" y="296725"/>
              <a:ext cx="147357" cy="402495"/>
            </p14:xfrm>
          </p:contentPart>
        </mc:Choice>
        <mc:Fallback>
          <p:sp>
            <p:nvSpPr>
              <p:cNvPr id="1050861" name=""/>
              <p:cNvSpPr/>
              <p:nvPr/>
            </p:nvSpPr>
            <p:spPr>
              <a:xfrm>
                <a:off x="9020433" y="296725"/>
                <a:ext cx="147357" cy="402495"/>
              </a:xfrm>
            </p:spPr>
          </p:sp>
        </mc:Fallback>
      </mc:AlternateContent>
      <mc:AlternateContent xmlns:mc="http://schemas.openxmlformats.org/markup-compatibility/2006">
        <mc:Choice xmlns:p14="http://schemas.microsoft.com/office/powerpoint/2010/main" Requires="p14">
          <p:contentPart p14:bwMode="auto" r:id="rId33">
            <p14:nvContentPartPr>
              <p14:cNvPr id="1050862" name=""/>
              <p14:cNvContentPartPr/>
              <p14:nvPr/>
            </p14:nvContentPartPr>
            <p14:xfrm>
              <a:off x="9261733" y="244169"/>
              <a:ext cx="93979" cy="170972"/>
            </p14:xfrm>
          </p:contentPart>
        </mc:Choice>
        <mc:Fallback>
          <p:sp>
            <p:nvSpPr>
              <p:cNvPr id="1050862" name=""/>
              <p:cNvSpPr/>
              <p:nvPr/>
            </p:nvSpPr>
            <p:spPr>
              <a:xfrm>
                <a:off x="9261733" y="244169"/>
                <a:ext cx="93979" cy="170972"/>
              </a:xfrm>
            </p:spPr>
          </p:sp>
        </mc:Fallback>
      </mc:AlternateContent>
      <mc:AlternateContent xmlns:mc="http://schemas.openxmlformats.org/markup-compatibility/2006">
        <mc:Choice xmlns:p14="http://schemas.microsoft.com/office/powerpoint/2010/main" Requires="p14">
          <p:contentPart p14:bwMode="auto" r:id="rId34">
            <p14:nvContentPartPr>
              <p14:cNvPr id="1050863" name=""/>
              <p14:cNvContentPartPr/>
              <p14:nvPr/>
            </p14:nvContentPartPr>
            <p14:xfrm>
              <a:off x="9381577" y="352095"/>
              <a:ext cx="338494" cy="169404"/>
            </p14:xfrm>
          </p:contentPart>
        </mc:Choice>
        <mc:Fallback>
          <p:sp>
            <p:nvSpPr>
              <p:cNvPr id="1050863" name=""/>
              <p:cNvSpPr/>
              <p:nvPr/>
            </p:nvSpPr>
            <p:spPr>
              <a:xfrm>
                <a:off x="9381577" y="352095"/>
                <a:ext cx="338494" cy="169404"/>
              </a:xfrm>
            </p:spPr>
          </p:sp>
        </mc:Fallback>
      </mc:AlternateContent>
      <mc:AlternateContent xmlns:mc="http://schemas.openxmlformats.org/markup-compatibility/2006">
        <mc:Choice xmlns:p14="http://schemas.microsoft.com/office/powerpoint/2010/main" Requires="p14">
          <p:contentPart p14:bwMode="auto" r:id="rId35">
            <p14:nvContentPartPr>
              <p14:cNvPr id="1050864" name=""/>
              <p14:cNvContentPartPr/>
              <p14:nvPr/>
            </p14:nvContentPartPr>
            <p14:xfrm>
              <a:off x="9379759" y="552083"/>
              <a:ext cx="316958" cy="194784"/>
            </p14:xfrm>
          </p:contentPart>
        </mc:Choice>
        <mc:Fallback>
          <p:sp>
            <p:nvSpPr>
              <p:cNvPr id="1050864" name=""/>
              <p:cNvSpPr/>
              <p:nvPr/>
            </p:nvSpPr>
            <p:spPr>
              <a:xfrm>
                <a:off x="9379759" y="552083"/>
                <a:ext cx="316958" cy="194784"/>
              </a:xfrm>
            </p:spPr>
          </p:sp>
        </mc:Fallback>
      </mc:AlternateContent>
      <mc:AlternateContent xmlns:mc="http://schemas.openxmlformats.org/markup-compatibility/2006">
        <mc:Choice xmlns:p14="http://schemas.microsoft.com/office/powerpoint/2010/main" Requires="p14">
          <p:contentPart p14:bwMode="auto" r:id="rId36">
            <p14:nvContentPartPr>
              <p14:cNvPr id="1050865" name=""/>
              <p14:cNvContentPartPr/>
              <p14:nvPr/>
            </p14:nvContentPartPr>
            <p14:xfrm>
              <a:off x="10077149" y="279249"/>
              <a:ext cx="295969" cy="363768"/>
            </p14:xfrm>
          </p:contentPart>
        </mc:Choice>
        <mc:Fallback>
          <p:sp>
            <p:nvSpPr>
              <p:cNvPr id="1050865" name=""/>
              <p:cNvSpPr/>
              <p:nvPr/>
            </p:nvSpPr>
            <p:spPr>
              <a:xfrm>
                <a:off x="10077149" y="279249"/>
                <a:ext cx="295969" cy="363768"/>
              </a:xfrm>
            </p:spPr>
          </p:sp>
        </mc:Fallback>
      </mc:AlternateContent>
      <mc:AlternateContent xmlns:mc="http://schemas.openxmlformats.org/markup-compatibility/2006">
        <mc:Choice xmlns:p14="http://schemas.microsoft.com/office/powerpoint/2010/main" Requires="p14">
          <p:contentPart p14:bwMode="auto" r:id="rId37">
            <p14:nvContentPartPr>
              <p14:cNvPr id="1050866" name=""/>
              <p14:cNvContentPartPr/>
              <p14:nvPr/>
            </p14:nvContentPartPr>
            <p14:xfrm>
              <a:off x="10290482" y="580644"/>
              <a:ext cx="248847" cy="153898"/>
            </p14:xfrm>
          </p:contentPart>
        </mc:Choice>
        <mc:Fallback>
          <p:sp>
            <p:nvSpPr>
              <p:cNvPr id="1050866" name=""/>
              <p:cNvSpPr/>
              <p:nvPr/>
            </p:nvSpPr>
            <p:spPr>
              <a:xfrm>
                <a:off x="10290482" y="580644"/>
                <a:ext cx="248847" cy="153898"/>
              </a:xfrm>
            </p:spPr>
          </p:sp>
        </mc:Fallback>
      </mc:AlternateContent>
      <mc:AlternateContent xmlns:mc="http://schemas.openxmlformats.org/markup-compatibility/2006">
        <mc:Choice xmlns:p14="http://schemas.microsoft.com/office/powerpoint/2010/main" Requires="p14">
          <p:contentPart p14:bwMode="auto" r:id="rId38">
            <p14:nvContentPartPr>
              <p14:cNvPr id="1050867" name=""/>
              <p14:cNvContentPartPr/>
              <p14:nvPr/>
            </p14:nvContentPartPr>
            <p14:xfrm>
              <a:off x="10754309" y="547629"/>
              <a:ext cx="13459" cy="36637"/>
            </p14:xfrm>
          </p:contentPart>
        </mc:Choice>
        <mc:Fallback>
          <p:sp>
            <p:nvSpPr>
              <p:cNvPr id="1050867" name=""/>
              <p:cNvSpPr/>
              <p:nvPr/>
            </p:nvSpPr>
            <p:spPr>
              <a:xfrm>
                <a:off x="10754309" y="547629"/>
                <a:ext cx="13459" cy="36637"/>
              </a:xfrm>
            </p:spPr>
          </p:sp>
        </mc:Fallback>
      </mc:AlternateContent>
      <mc:AlternateContent xmlns:mc="http://schemas.openxmlformats.org/markup-compatibility/2006">
        <mc:Choice xmlns:p14="http://schemas.microsoft.com/office/powerpoint/2010/main" Requires="p14">
          <p:contentPart p14:bwMode="auto" r:id="rId39">
            <p14:nvContentPartPr>
              <p14:cNvPr id="1050868" name=""/>
              <p14:cNvContentPartPr/>
              <p14:nvPr/>
            </p14:nvContentPartPr>
            <p14:xfrm>
              <a:off x="7809612" y="928884"/>
              <a:ext cx="128481" cy="2413546"/>
            </p14:xfrm>
          </p:contentPart>
        </mc:Choice>
        <mc:Fallback>
          <p:sp>
            <p:nvSpPr>
              <p:cNvPr id="1050868" name=""/>
              <p:cNvSpPr/>
              <p:nvPr/>
            </p:nvSpPr>
            <p:spPr>
              <a:xfrm>
                <a:off x="7809612" y="928884"/>
                <a:ext cx="128481" cy="2413546"/>
              </a:xfrm>
            </p:spPr>
          </p:sp>
        </mc:Fallback>
      </mc:AlternateContent>
      <mc:AlternateContent xmlns:mc="http://schemas.openxmlformats.org/markup-compatibility/2006">
        <mc:Choice xmlns:p14="http://schemas.microsoft.com/office/powerpoint/2010/main" Requires="p14">
          <p:contentPart p14:bwMode="auto" r:id="rId40">
            <p14:nvContentPartPr>
              <p14:cNvPr id="1050869" name=""/>
              <p14:cNvContentPartPr/>
              <p14:nvPr/>
            </p14:nvContentPartPr>
            <p14:xfrm>
              <a:off x="6899462" y="955014"/>
              <a:ext cx="1010410" cy="1601605"/>
            </p14:xfrm>
          </p:contentPart>
        </mc:Choice>
        <mc:Fallback>
          <p:sp>
            <p:nvSpPr>
              <p:cNvPr id="1050869" name=""/>
              <p:cNvSpPr/>
              <p:nvPr/>
            </p:nvSpPr>
            <p:spPr>
              <a:xfrm>
                <a:off x="6899462" y="955014"/>
                <a:ext cx="1010410" cy="1601605"/>
              </a:xfrm>
            </p:spPr>
          </p:sp>
        </mc:Fallback>
      </mc:AlternateContent>
      <mc:AlternateContent xmlns:mc="http://schemas.openxmlformats.org/markup-compatibility/2006">
        <mc:Choice xmlns:p14="http://schemas.microsoft.com/office/powerpoint/2010/main" Requires="p14">
          <p:contentPart p14:bwMode="auto" r:id="rId41">
            <p14:nvContentPartPr>
              <p14:cNvPr id="1050870" name=""/>
              <p14:cNvContentPartPr/>
              <p14:nvPr/>
            </p14:nvContentPartPr>
            <p14:xfrm>
              <a:off x="6780830" y="2514775"/>
              <a:ext cx="164284" cy="167356"/>
            </p14:xfrm>
          </p:contentPart>
        </mc:Choice>
        <mc:Fallback>
          <p:sp>
            <p:nvSpPr>
              <p:cNvPr id="1050870" name=""/>
              <p:cNvSpPr/>
              <p:nvPr/>
            </p:nvSpPr>
            <p:spPr>
              <a:xfrm>
                <a:off x="6780830" y="2514775"/>
                <a:ext cx="164284" cy="167356"/>
              </a:xfrm>
            </p:spPr>
          </p:sp>
        </mc:Fallback>
      </mc:AlternateContent>
      <mc:AlternateContent xmlns:mc="http://schemas.openxmlformats.org/markup-compatibility/2006">
        <mc:Choice xmlns:p14="http://schemas.microsoft.com/office/powerpoint/2010/main" Requires="p14">
          <p:contentPart p14:bwMode="auto" r:id="rId42">
            <p14:nvContentPartPr>
              <p14:cNvPr id="1050871" name=""/>
              <p14:cNvContentPartPr/>
              <p14:nvPr/>
            </p14:nvContentPartPr>
            <p14:xfrm>
              <a:off x="6919708" y="2721180"/>
              <a:ext cx="802242" cy="139991"/>
            </p14:xfrm>
          </p:contentPart>
        </mc:Choice>
        <mc:Fallback>
          <p:sp>
            <p:nvSpPr>
              <p:cNvPr id="1050871" name=""/>
              <p:cNvSpPr/>
              <p:nvPr/>
            </p:nvSpPr>
            <p:spPr>
              <a:xfrm>
                <a:off x="6919708" y="2721180"/>
                <a:ext cx="802242" cy="139991"/>
              </a:xfrm>
            </p:spPr>
          </p:sp>
        </mc:Fallback>
      </mc:AlternateContent>
      <mc:AlternateContent xmlns:mc="http://schemas.openxmlformats.org/markup-compatibility/2006">
        <mc:Choice xmlns:p14="http://schemas.microsoft.com/office/powerpoint/2010/main" Requires="p14">
          <p:contentPart p14:bwMode="auto" r:id="rId43">
            <p14:nvContentPartPr>
              <p14:cNvPr id="1050872" name=""/>
              <p14:cNvContentPartPr/>
              <p14:nvPr/>
            </p14:nvContentPartPr>
            <p14:xfrm>
              <a:off x="6945468" y="2670662"/>
              <a:ext cx="143035" cy="122306"/>
            </p14:xfrm>
          </p:contentPart>
        </mc:Choice>
        <mc:Fallback>
          <p:sp>
            <p:nvSpPr>
              <p:cNvPr id="1050872" name=""/>
              <p:cNvSpPr/>
              <p:nvPr/>
            </p:nvSpPr>
            <p:spPr>
              <a:xfrm>
                <a:off x="6945468" y="2670662"/>
                <a:ext cx="143035" cy="122306"/>
              </a:xfrm>
            </p:spPr>
          </p:sp>
        </mc:Fallback>
      </mc:AlternateContent>
      <mc:AlternateContent xmlns:mc="http://schemas.openxmlformats.org/markup-compatibility/2006">
        <mc:Choice xmlns:p14="http://schemas.microsoft.com/office/powerpoint/2010/main" Requires="p14">
          <p:contentPart p14:bwMode="auto" r:id="rId44">
            <p14:nvContentPartPr>
              <p14:cNvPr id="1050873" name=""/>
              <p14:cNvContentPartPr/>
              <p14:nvPr/>
            </p14:nvContentPartPr>
            <p14:xfrm>
              <a:off x="6802400" y="3070346"/>
              <a:ext cx="199172" cy="262276"/>
            </p14:xfrm>
          </p:contentPart>
        </mc:Choice>
        <mc:Fallback>
          <p:sp>
            <p:nvSpPr>
              <p:cNvPr id="1050873" name=""/>
              <p:cNvSpPr/>
              <p:nvPr/>
            </p:nvSpPr>
            <p:spPr>
              <a:xfrm>
                <a:off x="6802400" y="3070346"/>
                <a:ext cx="199172" cy="262276"/>
              </a:xfrm>
            </p:spPr>
          </p:sp>
        </mc:Fallback>
      </mc:AlternateContent>
      <mc:AlternateContent xmlns:mc="http://schemas.openxmlformats.org/markup-compatibility/2006">
        <mc:Choice xmlns:p14="http://schemas.microsoft.com/office/powerpoint/2010/main" Requires="p14">
          <p:contentPart p14:bwMode="auto" r:id="rId45">
            <p14:nvContentPartPr>
              <p14:cNvPr id="1050874" name=""/>
              <p14:cNvContentPartPr/>
              <p14:nvPr/>
            </p14:nvContentPartPr>
            <p14:xfrm>
              <a:off x="7088504" y="3224896"/>
              <a:ext cx="133962" cy="426"/>
            </p14:xfrm>
          </p:contentPart>
        </mc:Choice>
        <mc:Fallback>
          <p:sp>
            <p:nvSpPr>
              <p:cNvPr id="1050874" name=""/>
              <p:cNvSpPr/>
              <p:nvPr/>
            </p:nvSpPr>
            <p:spPr>
              <a:xfrm>
                <a:off x="7088504" y="3224896"/>
                <a:ext cx="133962" cy="426"/>
              </a:xfrm>
            </p:spPr>
          </p:sp>
        </mc:Fallback>
      </mc:AlternateContent>
      <mc:AlternateContent xmlns:mc="http://schemas.openxmlformats.org/markup-compatibility/2006">
        <mc:Choice xmlns:p14="http://schemas.microsoft.com/office/powerpoint/2010/main" Requires="p14">
          <p:contentPart p14:bwMode="auto" r:id="rId46">
            <p14:nvContentPartPr>
              <p14:cNvPr id="1050875" name=""/>
              <p14:cNvContentPartPr/>
              <p14:nvPr/>
            </p14:nvContentPartPr>
            <p14:xfrm>
              <a:off x="7097477" y="3306344"/>
              <a:ext cx="190377" cy="40422"/>
            </p14:xfrm>
          </p:contentPart>
        </mc:Choice>
        <mc:Fallback>
          <p:sp>
            <p:nvSpPr>
              <p:cNvPr id="1050875" name=""/>
              <p:cNvSpPr/>
              <p:nvPr/>
            </p:nvSpPr>
            <p:spPr>
              <a:xfrm>
                <a:off x="7097477" y="3306344"/>
                <a:ext cx="190377" cy="40422"/>
              </a:xfrm>
            </p:spPr>
          </p:sp>
        </mc:Fallback>
      </mc:AlternateContent>
      <mc:AlternateContent xmlns:mc="http://schemas.openxmlformats.org/markup-compatibility/2006">
        <mc:Choice xmlns:p14="http://schemas.microsoft.com/office/powerpoint/2010/main" Requires="p14">
          <p:contentPart p14:bwMode="auto" r:id="rId47">
            <p14:nvContentPartPr>
              <p14:cNvPr id="1050876" name=""/>
              <p14:cNvContentPartPr/>
              <p14:nvPr/>
            </p14:nvContentPartPr>
            <p14:xfrm>
              <a:off x="7381818" y="3097397"/>
              <a:ext cx="159553" cy="265464"/>
            </p14:xfrm>
          </p:contentPart>
        </mc:Choice>
        <mc:Fallback>
          <p:sp>
            <p:nvSpPr>
              <p:cNvPr id="1050876" name=""/>
              <p:cNvSpPr/>
              <p:nvPr/>
            </p:nvSpPr>
            <p:spPr>
              <a:xfrm>
                <a:off x="7381818" y="3097397"/>
                <a:ext cx="159553" cy="265464"/>
              </a:xfrm>
            </p:spPr>
          </p:sp>
        </mc:Fallback>
      </mc:AlternateContent>
      <mc:AlternateContent xmlns:mc="http://schemas.openxmlformats.org/markup-compatibility/2006">
        <mc:Choice xmlns:p14="http://schemas.microsoft.com/office/powerpoint/2010/main" Requires="p14">
          <p:contentPart p14:bwMode="auto" r:id="rId48">
            <p14:nvContentPartPr>
              <p14:cNvPr id="1050877" name=""/>
              <p14:cNvContentPartPr/>
              <p14:nvPr/>
            </p14:nvContentPartPr>
            <p14:xfrm>
              <a:off x="7504929" y="3369877"/>
              <a:ext cx="156843" cy="124454"/>
            </p14:xfrm>
          </p:contentPart>
        </mc:Choice>
        <mc:Fallback>
          <p:sp>
            <p:nvSpPr>
              <p:cNvPr id="1050877" name=""/>
              <p:cNvSpPr/>
              <p:nvPr/>
            </p:nvSpPr>
            <p:spPr>
              <a:xfrm>
                <a:off x="7504929" y="3369877"/>
                <a:ext cx="156843" cy="124454"/>
              </a:xfrm>
            </p:spPr>
          </p:sp>
        </mc:Fallback>
      </mc:AlternateContent>
      <mc:AlternateContent xmlns:mc="http://schemas.openxmlformats.org/markup-compatibility/2006">
        <mc:Choice xmlns:p14="http://schemas.microsoft.com/office/powerpoint/2010/main" Requires="p14">
          <p:contentPart p14:bwMode="auto" r:id="rId49">
            <p14:nvContentPartPr>
              <p14:cNvPr id="1050878" name=""/>
              <p14:cNvContentPartPr/>
              <p14:nvPr/>
            </p14:nvContentPartPr>
            <p14:xfrm>
              <a:off x="7627461" y="3287942"/>
              <a:ext cx="133746" cy="7158"/>
            </p14:xfrm>
          </p:contentPart>
        </mc:Choice>
        <mc:Fallback>
          <p:sp>
            <p:nvSpPr>
              <p:cNvPr id="1050878" name=""/>
              <p:cNvSpPr/>
              <p:nvPr/>
            </p:nvSpPr>
            <p:spPr>
              <a:xfrm>
                <a:off x="7627461" y="3287942"/>
                <a:ext cx="133746" cy="7158"/>
              </a:xfrm>
            </p:spPr>
          </p:sp>
        </mc:Fallback>
      </mc:AlternateContent>
      <mc:AlternateContent xmlns:mc="http://schemas.openxmlformats.org/markup-compatibility/2006">
        <mc:Choice xmlns:p14="http://schemas.microsoft.com/office/powerpoint/2010/main" Requires="p14">
          <p:contentPart p14:bwMode="auto" r:id="rId50">
            <p14:nvContentPartPr>
              <p14:cNvPr id="1050879" name=""/>
              <p14:cNvContentPartPr/>
              <p14:nvPr/>
            </p14:nvContentPartPr>
            <p14:xfrm>
              <a:off x="7661772" y="3225323"/>
              <a:ext cx="7341" cy="134758"/>
            </p14:xfrm>
          </p:contentPart>
        </mc:Choice>
        <mc:Fallback>
          <p:sp>
            <p:nvSpPr>
              <p:cNvPr id="1050879" name=""/>
              <p:cNvSpPr/>
              <p:nvPr/>
            </p:nvSpPr>
            <p:spPr>
              <a:xfrm>
                <a:off x="7661772" y="3225323"/>
                <a:ext cx="7341" cy="134758"/>
              </a:xfrm>
            </p:spPr>
          </p:sp>
        </mc:Fallback>
      </mc:AlternateContent>
      <mc:AlternateContent xmlns:mc="http://schemas.openxmlformats.org/markup-compatibility/2006">
        <mc:Choice xmlns:p14="http://schemas.microsoft.com/office/powerpoint/2010/main" Requires="p14">
          <p:contentPart p14:bwMode="auto" r:id="rId51">
            <p14:nvContentPartPr>
              <p14:cNvPr id="1050880" name=""/>
              <p14:cNvContentPartPr/>
              <p14:nvPr/>
            </p14:nvContentPartPr>
            <p14:xfrm>
              <a:off x="7939467" y="3086658"/>
              <a:ext cx="210276" cy="274440"/>
            </p14:xfrm>
          </p:contentPart>
        </mc:Choice>
        <mc:Fallback>
          <p:sp>
            <p:nvSpPr>
              <p:cNvPr id="1050880" name=""/>
              <p:cNvSpPr/>
              <p:nvPr/>
            </p:nvSpPr>
            <p:spPr>
              <a:xfrm>
                <a:off x="7939467" y="3086658"/>
                <a:ext cx="210276" cy="274440"/>
              </a:xfrm>
            </p:spPr>
          </p:sp>
        </mc:Fallback>
      </mc:AlternateContent>
      <mc:AlternateContent xmlns:mc="http://schemas.openxmlformats.org/markup-compatibility/2006">
        <mc:Choice xmlns:p14="http://schemas.microsoft.com/office/powerpoint/2010/main" Requires="p14">
          <p:contentPart p14:bwMode="auto" r:id="rId52">
            <p14:nvContentPartPr>
              <p14:cNvPr id="1050881" name=""/>
              <p14:cNvContentPartPr/>
              <p14:nvPr/>
            </p14:nvContentPartPr>
            <p14:xfrm>
              <a:off x="7576257" y="3286490"/>
              <a:ext cx="145693" cy="16925"/>
            </p14:xfrm>
          </p:contentPart>
        </mc:Choice>
        <mc:Fallback>
          <p:sp>
            <p:nvSpPr>
              <p:cNvPr id="1050881" name=""/>
              <p:cNvSpPr/>
              <p:nvPr/>
            </p:nvSpPr>
            <p:spPr>
              <a:xfrm>
                <a:off x="7576257" y="3286490"/>
                <a:ext cx="145693" cy="16925"/>
              </a:xfrm>
            </p:spPr>
          </p:sp>
        </mc:Fallback>
      </mc:AlternateContent>
      <mc:AlternateContent xmlns:mc="http://schemas.openxmlformats.org/markup-compatibility/2006">
        <mc:Choice xmlns:p14="http://schemas.microsoft.com/office/powerpoint/2010/main" Requires="p14">
          <p:contentPart p14:bwMode="auto" r:id="rId53">
            <p14:nvContentPartPr>
              <p14:cNvPr id="1050882" name=""/>
              <p14:cNvContentPartPr/>
              <p14:nvPr/>
            </p14:nvContentPartPr>
            <p14:xfrm>
              <a:off x="7649427" y="3242842"/>
              <a:ext cx="12345" cy="141136"/>
            </p14:xfrm>
          </p:contentPart>
        </mc:Choice>
        <mc:Fallback>
          <p:sp>
            <p:nvSpPr>
              <p:cNvPr id="1050882" name=""/>
              <p:cNvSpPr/>
              <p:nvPr/>
            </p:nvSpPr>
            <p:spPr>
              <a:xfrm>
                <a:off x="7649427" y="3242842"/>
                <a:ext cx="12345" cy="141136"/>
              </a:xfrm>
            </p:spPr>
          </p:sp>
        </mc:Fallback>
      </mc:AlternateContent>
      <mc:AlternateContent xmlns:mc="http://schemas.openxmlformats.org/markup-compatibility/2006">
        <mc:Choice xmlns:p14="http://schemas.microsoft.com/office/powerpoint/2010/main" Requires="p14">
          <p:contentPart p14:bwMode="auto" r:id="rId54">
            <p14:nvContentPartPr>
              <p14:cNvPr id="1050883" name=""/>
              <p14:cNvContentPartPr/>
              <p14:nvPr/>
            </p14:nvContentPartPr>
            <p14:xfrm>
              <a:off x="7431093" y="3173361"/>
              <a:ext cx="151689" cy="35141"/>
            </p14:xfrm>
          </p:contentPart>
        </mc:Choice>
        <mc:Fallback>
          <p:sp>
            <p:nvSpPr>
              <p:cNvPr id="1050883" name=""/>
              <p:cNvSpPr/>
              <p:nvPr/>
            </p:nvSpPr>
            <p:spPr>
              <a:xfrm>
                <a:off x="7431093" y="3173361"/>
                <a:ext cx="151689" cy="35141"/>
              </a:xfrm>
            </p:spPr>
          </p:sp>
        </mc:Fallback>
      </mc:AlternateContent>
      <mc:AlternateContent xmlns:mc="http://schemas.openxmlformats.org/markup-compatibility/2006">
        <mc:Choice xmlns:p14="http://schemas.microsoft.com/office/powerpoint/2010/main" Requires="p14">
          <p:contentPart p14:bwMode="auto" r:id="rId55">
            <p14:nvContentPartPr>
              <p14:cNvPr id="1050884" name=""/>
              <p14:cNvContentPartPr/>
              <p14:nvPr/>
            </p14:nvContentPartPr>
            <p14:xfrm>
              <a:off x="7953844" y="3104176"/>
              <a:ext cx="102583" cy="116958"/>
            </p14:xfrm>
          </p:contentPart>
        </mc:Choice>
        <mc:Fallback>
          <p:sp>
            <p:nvSpPr>
              <p:cNvPr id="1050884" name=""/>
              <p:cNvSpPr/>
              <p:nvPr/>
            </p:nvSpPr>
            <p:spPr>
              <a:xfrm>
                <a:off x="7953844" y="3104176"/>
                <a:ext cx="102583" cy="116958"/>
              </a:xfrm>
            </p:spPr>
          </p:sp>
        </mc:Fallback>
      </mc:AlternateContent>
      <mc:AlternateContent xmlns:mc="http://schemas.openxmlformats.org/markup-compatibility/2006">
        <mc:Choice xmlns:p14="http://schemas.microsoft.com/office/powerpoint/2010/main" Requires="p14">
          <p:contentPart p14:bwMode="auto" r:id="rId56">
            <p14:nvContentPartPr>
              <p14:cNvPr id="1050885" name=""/>
              <p14:cNvContentPartPr/>
              <p14:nvPr/>
            </p14:nvContentPartPr>
            <p14:xfrm>
              <a:off x="7876088" y="934042"/>
              <a:ext cx="103129" cy="79662"/>
            </p14:xfrm>
          </p:contentPart>
        </mc:Choice>
        <mc:Fallback>
          <p:sp>
            <p:nvSpPr>
              <p:cNvPr id="1050885" name=""/>
              <p:cNvSpPr/>
              <p:nvPr/>
            </p:nvSpPr>
            <p:spPr>
              <a:xfrm>
                <a:off x="7876088" y="934042"/>
                <a:ext cx="103129" cy="79662"/>
              </a:xfrm>
            </p:spPr>
          </p:sp>
        </mc:Fallback>
      </mc:AlternateContent>
      <mc:AlternateContent xmlns:mc="http://schemas.openxmlformats.org/markup-compatibility/2006">
        <mc:Choice xmlns:p14="http://schemas.microsoft.com/office/powerpoint/2010/main" Requires="p14">
          <p:contentPart p14:bwMode="auto" r:id="rId57">
            <p14:nvContentPartPr>
              <p14:cNvPr id="1050886" name=""/>
              <p14:cNvContentPartPr/>
              <p14:nvPr/>
            </p14:nvContentPartPr>
            <p14:xfrm>
              <a:off x="8362344" y="1307467"/>
              <a:ext cx="68009" cy="264648"/>
            </p14:xfrm>
          </p:contentPart>
        </mc:Choice>
        <mc:Fallback>
          <p:sp>
            <p:nvSpPr>
              <p:cNvPr id="1050886" name=""/>
              <p:cNvSpPr/>
              <p:nvPr/>
            </p:nvSpPr>
            <p:spPr>
              <a:xfrm>
                <a:off x="8362344" y="1307467"/>
                <a:ext cx="68009" cy="264648"/>
              </a:xfrm>
            </p:spPr>
          </p:sp>
        </mc:Fallback>
      </mc:AlternateContent>
      <mc:AlternateContent xmlns:mc="http://schemas.openxmlformats.org/markup-compatibility/2006">
        <mc:Choice xmlns:p14="http://schemas.microsoft.com/office/powerpoint/2010/main" Requires="p14">
          <p:contentPart p14:bwMode="auto" r:id="rId58">
            <p14:nvContentPartPr>
              <p14:cNvPr id="1050887" name=""/>
              <p14:cNvContentPartPr/>
              <p14:nvPr/>
            </p14:nvContentPartPr>
            <p14:xfrm>
              <a:off x="8295217" y="1181246"/>
              <a:ext cx="341155" cy="320072"/>
            </p14:xfrm>
          </p:contentPart>
        </mc:Choice>
        <mc:Fallback>
          <p:sp>
            <p:nvSpPr>
              <p:cNvPr id="1050887" name=""/>
              <p:cNvSpPr/>
              <p:nvPr/>
            </p:nvSpPr>
            <p:spPr>
              <a:xfrm>
                <a:off x="8295217" y="1181246"/>
                <a:ext cx="341155" cy="320072"/>
              </a:xfrm>
            </p:spPr>
          </p:sp>
        </mc:Fallback>
      </mc:AlternateContent>
      <mc:AlternateContent xmlns:mc="http://schemas.openxmlformats.org/markup-compatibility/2006">
        <mc:Choice xmlns:p14="http://schemas.microsoft.com/office/powerpoint/2010/main" Requires="p14">
          <p:contentPart p14:bwMode="auto" r:id="rId59">
            <p14:nvContentPartPr>
              <p14:cNvPr id="1050888" name=""/>
              <p14:cNvContentPartPr/>
              <p14:nvPr/>
            </p14:nvContentPartPr>
            <p14:xfrm>
              <a:off x="8764316" y="1015587"/>
              <a:ext cx="69859" cy="135835"/>
            </p14:xfrm>
          </p:contentPart>
        </mc:Choice>
        <mc:Fallback>
          <p:sp>
            <p:nvSpPr>
              <p:cNvPr id="1050888" name=""/>
              <p:cNvSpPr/>
              <p:nvPr/>
            </p:nvSpPr>
            <p:spPr>
              <a:xfrm>
                <a:off x="8764316" y="1015587"/>
                <a:ext cx="69859" cy="135835"/>
              </a:xfrm>
            </p:spPr>
          </p:sp>
        </mc:Fallback>
      </mc:AlternateContent>
      <mc:AlternateContent xmlns:mc="http://schemas.openxmlformats.org/markup-compatibility/2006">
        <mc:Choice xmlns:p14="http://schemas.microsoft.com/office/powerpoint/2010/main" Requires="p14">
          <p:contentPart p14:bwMode="auto" r:id="rId60">
            <p14:nvContentPartPr>
              <p14:cNvPr id="1050889" name=""/>
              <p14:cNvContentPartPr/>
              <p14:nvPr/>
            </p14:nvContentPartPr>
            <p14:xfrm>
              <a:off x="6481452" y="2315537"/>
              <a:ext cx="841519" cy="561021"/>
            </p14:xfrm>
          </p:contentPart>
        </mc:Choice>
        <mc:Fallback>
          <p:sp>
            <p:nvSpPr>
              <p:cNvPr id="1050889" name=""/>
              <p:cNvSpPr/>
              <p:nvPr/>
            </p:nvSpPr>
            <p:spPr>
              <a:xfrm>
                <a:off x="6481452" y="2315537"/>
                <a:ext cx="841519" cy="561021"/>
              </a:xfrm>
            </p:spPr>
          </p:sp>
        </mc:Fallback>
      </mc:AlternateContent>
      <mc:AlternateContent xmlns:mc="http://schemas.openxmlformats.org/markup-compatibility/2006">
        <mc:Choice xmlns:p14="http://schemas.microsoft.com/office/powerpoint/2010/main" Requires="p14">
          <p:contentPart p14:bwMode="auto" r:id="rId61">
            <p14:nvContentPartPr>
              <p14:cNvPr id="1050890" name=""/>
              <p14:cNvContentPartPr/>
              <p14:nvPr/>
            </p14:nvContentPartPr>
            <p14:xfrm>
              <a:off x="6054264" y="2636218"/>
              <a:ext cx="828898" cy="1032939"/>
            </p14:xfrm>
          </p:contentPart>
        </mc:Choice>
        <mc:Fallback>
          <p:sp>
            <p:nvSpPr>
              <p:cNvPr id="1050890" name=""/>
              <p:cNvSpPr/>
              <p:nvPr/>
            </p:nvSpPr>
            <p:spPr>
              <a:xfrm>
                <a:off x="6054264" y="2636218"/>
                <a:ext cx="828898" cy="1032939"/>
              </a:xfrm>
            </p:spPr>
          </p:sp>
        </mc:Fallback>
      </mc:AlternateContent>
      <mc:AlternateContent xmlns:mc="http://schemas.openxmlformats.org/markup-compatibility/2006">
        <mc:Choice xmlns:p14="http://schemas.microsoft.com/office/powerpoint/2010/main" Requires="p14">
          <p:contentPart p14:bwMode="auto" r:id="rId62">
            <p14:nvContentPartPr>
              <p14:cNvPr id="1050891" name=""/>
              <p14:cNvContentPartPr/>
              <p14:nvPr/>
            </p14:nvContentPartPr>
            <p14:xfrm>
              <a:off x="6069141" y="3355377"/>
              <a:ext cx="223861" cy="312398"/>
            </p14:xfrm>
          </p:contentPart>
        </mc:Choice>
        <mc:Fallback>
          <p:sp>
            <p:nvSpPr>
              <p:cNvPr id="1050891" name=""/>
              <p:cNvSpPr/>
              <p:nvPr/>
            </p:nvSpPr>
            <p:spPr>
              <a:xfrm>
                <a:off x="6069141" y="3355377"/>
                <a:ext cx="223861" cy="312398"/>
              </a:xfrm>
            </p:spPr>
          </p:sp>
        </mc:Fallback>
      </mc:AlternateContent>
      <mc:AlternateContent xmlns:mc="http://schemas.openxmlformats.org/markup-compatibility/2006">
        <mc:Choice xmlns:p14="http://schemas.microsoft.com/office/powerpoint/2010/main" Requires="p14">
          <p:contentPart p14:bwMode="auto" r:id="rId63">
            <p14:nvContentPartPr>
              <p14:cNvPr id="1050892" name=""/>
              <p14:cNvContentPartPr/>
              <p14:nvPr/>
            </p14:nvContentPartPr>
            <p14:xfrm>
              <a:off x="6104552" y="3770832"/>
              <a:ext cx="560748" cy="343413"/>
            </p14:xfrm>
          </p:contentPart>
        </mc:Choice>
        <mc:Fallback>
          <p:sp>
            <p:nvSpPr>
              <p:cNvPr id="1050892" name=""/>
              <p:cNvSpPr/>
              <p:nvPr/>
            </p:nvSpPr>
            <p:spPr>
              <a:xfrm>
                <a:off x="6104552" y="3770832"/>
                <a:ext cx="560748" cy="343413"/>
              </a:xfrm>
            </p:spPr>
          </p:sp>
        </mc:Fallback>
      </mc:AlternateContent>
      <mc:AlternateContent xmlns:mc="http://schemas.openxmlformats.org/markup-compatibility/2006">
        <mc:Choice xmlns:p14="http://schemas.microsoft.com/office/powerpoint/2010/main" Requires="p14">
          <p:contentPart p14:bwMode="auto" r:id="rId64">
            <p14:nvContentPartPr>
              <p14:cNvPr id="1050893" name=""/>
              <p14:cNvContentPartPr/>
              <p14:nvPr/>
            </p14:nvContentPartPr>
            <p14:xfrm>
              <a:off x="6130417" y="3752288"/>
              <a:ext cx="290883" cy="10770"/>
            </p14:xfrm>
          </p:contentPart>
        </mc:Choice>
        <mc:Fallback>
          <p:sp>
            <p:nvSpPr>
              <p:cNvPr id="1050893" name=""/>
              <p:cNvSpPr/>
              <p:nvPr/>
            </p:nvSpPr>
            <p:spPr>
              <a:xfrm>
                <a:off x="6130417" y="3752288"/>
                <a:ext cx="290883" cy="10770"/>
              </a:xfrm>
            </p:spPr>
          </p:sp>
        </mc:Fallback>
      </mc:AlternateContent>
      <mc:AlternateContent xmlns:mc="http://schemas.openxmlformats.org/markup-compatibility/2006">
        <mc:Choice xmlns:p14="http://schemas.microsoft.com/office/powerpoint/2010/main" Requires="p14">
          <p:contentPart p14:bwMode="auto" r:id="rId65">
            <p14:nvContentPartPr>
              <p14:cNvPr id="1050894" name=""/>
              <p14:cNvContentPartPr/>
              <p14:nvPr/>
            </p14:nvContentPartPr>
            <p14:xfrm>
              <a:off x="6344205" y="3684670"/>
              <a:ext cx="94798" cy="131827"/>
            </p14:xfrm>
          </p:contentPart>
        </mc:Choice>
        <mc:Fallback>
          <p:sp>
            <p:nvSpPr>
              <p:cNvPr id="1050894" name=""/>
              <p:cNvSpPr/>
              <p:nvPr/>
            </p:nvSpPr>
            <p:spPr>
              <a:xfrm>
                <a:off x="6344205" y="3684670"/>
                <a:ext cx="94798" cy="131827"/>
              </a:xfrm>
            </p:spPr>
          </p:sp>
        </mc:Fallback>
      </mc:AlternateContent>
      <mc:AlternateContent xmlns:mc="http://schemas.openxmlformats.org/markup-compatibility/2006">
        <mc:Choice xmlns:p14="http://schemas.microsoft.com/office/powerpoint/2010/main" Requires="p14">
          <p:contentPart p14:bwMode="auto" r:id="rId66">
            <p14:nvContentPartPr>
              <p14:cNvPr id="1050895" name=""/>
              <p14:cNvContentPartPr/>
              <p14:nvPr/>
            </p14:nvContentPartPr>
            <p14:xfrm>
              <a:off x="5957702" y="1982388"/>
              <a:ext cx="908569" cy="706089"/>
            </p14:xfrm>
          </p:contentPart>
        </mc:Choice>
        <mc:Fallback>
          <p:sp>
            <p:nvSpPr>
              <p:cNvPr id="1050895" name=""/>
              <p:cNvSpPr/>
              <p:nvPr/>
            </p:nvSpPr>
            <p:spPr>
              <a:xfrm>
                <a:off x="5957702" y="1982388"/>
                <a:ext cx="908569" cy="706089"/>
              </a:xfrm>
            </p:spPr>
          </p:sp>
        </mc:Fallback>
      </mc:AlternateContent>
      <mc:AlternateContent xmlns:mc="http://schemas.openxmlformats.org/markup-compatibility/2006">
        <mc:Choice xmlns:p14="http://schemas.microsoft.com/office/powerpoint/2010/main" Requires="p14">
          <p:contentPart p14:bwMode="auto" r:id="rId67">
            <p14:nvContentPartPr>
              <p14:cNvPr id="1050896" name=""/>
              <p14:cNvContentPartPr/>
              <p14:nvPr/>
            </p14:nvContentPartPr>
            <p14:xfrm>
              <a:off x="5952178" y="1960114"/>
              <a:ext cx="19970" cy="255403"/>
            </p14:xfrm>
          </p:contentPart>
        </mc:Choice>
        <mc:Fallback>
          <p:sp>
            <p:nvSpPr>
              <p:cNvPr id="1050896" name=""/>
              <p:cNvSpPr/>
              <p:nvPr/>
            </p:nvSpPr>
            <p:spPr>
              <a:xfrm>
                <a:off x="5952178" y="1960114"/>
                <a:ext cx="19970" cy="255403"/>
              </a:xfrm>
            </p:spPr>
          </p:sp>
        </mc:Fallback>
      </mc:AlternateContent>
      <mc:AlternateContent xmlns:mc="http://schemas.openxmlformats.org/markup-compatibility/2006">
        <mc:Choice xmlns:p14="http://schemas.microsoft.com/office/powerpoint/2010/main" Requires="p14">
          <p:contentPart p14:bwMode="auto" r:id="rId68">
            <p14:nvContentPartPr>
              <p14:cNvPr id="1050897" name=""/>
              <p14:cNvContentPartPr/>
              <p14:nvPr/>
            </p14:nvContentPartPr>
            <p14:xfrm>
              <a:off x="5762249" y="1594074"/>
              <a:ext cx="397284" cy="296894"/>
            </p14:xfrm>
          </p:contentPart>
        </mc:Choice>
        <mc:Fallback>
          <p:sp>
            <p:nvSpPr>
              <p:cNvPr id="1050897" name=""/>
              <p:cNvSpPr/>
              <p:nvPr/>
            </p:nvSpPr>
            <p:spPr>
              <a:xfrm>
                <a:off x="5762249" y="1594074"/>
                <a:ext cx="397284" cy="296894"/>
              </a:xfrm>
            </p:spPr>
          </p:sp>
        </mc:Fallback>
      </mc:AlternateContent>
      <mc:AlternateContent xmlns:mc="http://schemas.openxmlformats.org/markup-compatibility/2006">
        <mc:Choice xmlns:p14="http://schemas.microsoft.com/office/powerpoint/2010/main" Requires="p14">
          <p:contentPart p14:bwMode="auto" r:id="rId69">
            <p14:nvContentPartPr>
              <p14:cNvPr id="1050898" name=""/>
              <p14:cNvContentPartPr/>
              <p14:nvPr/>
            </p14:nvContentPartPr>
            <p14:xfrm>
              <a:off x="5758268" y="1474934"/>
              <a:ext cx="295080" cy="32826"/>
            </p14:xfrm>
          </p:contentPart>
        </mc:Choice>
        <mc:Fallback>
          <p:sp>
            <p:nvSpPr>
              <p:cNvPr id="1050898" name=""/>
              <p:cNvSpPr/>
              <p:nvPr/>
            </p:nvSpPr>
            <p:spPr>
              <a:xfrm>
                <a:off x="5758268" y="1474934"/>
                <a:ext cx="295080" cy="32826"/>
              </a:xfrm>
            </p:spPr>
          </p:sp>
        </mc:Fallback>
      </mc:AlternateContent>
      <mc:AlternateContent xmlns:mc="http://schemas.openxmlformats.org/markup-compatibility/2006">
        <mc:Choice xmlns:p14="http://schemas.microsoft.com/office/powerpoint/2010/main" Requires="p14">
          <p:contentPart p14:bwMode="auto" r:id="rId70">
            <p14:nvContentPartPr>
              <p14:cNvPr id="1050899" name=""/>
              <p14:cNvContentPartPr/>
              <p14:nvPr/>
            </p14:nvContentPartPr>
            <p14:xfrm>
              <a:off x="5942495" y="1439439"/>
              <a:ext cx="193583" cy="134384"/>
            </p14:xfrm>
          </p:contentPart>
        </mc:Choice>
        <mc:Fallback>
          <p:sp>
            <p:nvSpPr>
              <p:cNvPr id="1050899" name=""/>
              <p:cNvSpPr/>
              <p:nvPr/>
            </p:nvSpPr>
            <p:spPr>
              <a:xfrm>
                <a:off x="5942495" y="1439439"/>
                <a:ext cx="193583" cy="134384"/>
              </a:xfrm>
            </p:spPr>
          </p:sp>
        </mc:Fallback>
      </mc:AlternateContent>
      <mc:AlternateContent xmlns:mc="http://schemas.openxmlformats.org/markup-compatibility/2006">
        <mc:Choice xmlns:p14="http://schemas.microsoft.com/office/powerpoint/2010/main" Requires="p14">
          <p:contentPart p14:bwMode="auto" r:id="rId71">
            <p14:nvContentPartPr>
              <p14:cNvPr id="1050900" name=""/>
              <p14:cNvContentPartPr/>
              <p14:nvPr/>
            </p14:nvContentPartPr>
            <p14:xfrm>
              <a:off x="680673" y="1534173"/>
              <a:ext cx="267572" cy="258195"/>
            </p14:xfrm>
          </p:contentPart>
        </mc:Choice>
        <mc:Fallback>
          <p:sp>
            <p:nvSpPr>
              <p:cNvPr id="1050900" name=""/>
              <p:cNvSpPr/>
              <p:nvPr/>
            </p:nvSpPr>
            <p:spPr>
              <a:xfrm>
                <a:off x="680673" y="1534173"/>
                <a:ext cx="267572" cy="258195"/>
              </a:xfrm>
            </p:spPr>
          </p:sp>
        </mc:Fallback>
      </mc:AlternateContent>
      <mc:AlternateContent xmlns:mc="http://schemas.openxmlformats.org/markup-compatibility/2006">
        <mc:Choice xmlns:p14="http://schemas.microsoft.com/office/powerpoint/2010/main" Requires="p14">
          <p:contentPart p14:bwMode="auto" r:id="rId72">
            <p14:nvContentPartPr>
              <p14:cNvPr id="1050901" name=""/>
              <p14:cNvContentPartPr/>
              <p14:nvPr/>
            </p14:nvContentPartPr>
            <p14:xfrm>
              <a:off x="975230" y="1466620"/>
              <a:ext cx="210088" cy="690248"/>
            </p14:xfrm>
          </p:contentPart>
        </mc:Choice>
        <mc:Fallback>
          <p:sp>
            <p:nvSpPr>
              <p:cNvPr id="1050901" name=""/>
              <p:cNvSpPr/>
              <p:nvPr/>
            </p:nvSpPr>
            <p:spPr>
              <a:xfrm>
                <a:off x="975230" y="1466620"/>
                <a:ext cx="210088" cy="690248"/>
              </a:xfrm>
            </p:spPr>
          </p:sp>
        </mc:Fallback>
      </mc:AlternateContent>
      <mc:AlternateContent xmlns:mc="http://schemas.openxmlformats.org/markup-compatibility/2006">
        <mc:Choice xmlns:p14="http://schemas.microsoft.com/office/powerpoint/2010/main" Requires="p14">
          <p:contentPart p14:bwMode="auto" r:id="rId73">
            <p14:nvContentPartPr>
              <p14:cNvPr id="1050902" name=""/>
              <p14:cNvContentPartPr/>
              <p14:nvPr/>
            </p14:nvContentPartPr>
            <p14:xfrm>
              <a:off x="1057045" y="1366496"/>
              <a:ext cx="211868" cy="13124"/>
            </p14:xfrm>
          </p:contentPart>
        </mc:Choice>
        <mc:Fallback>
          <p:sp>
            <p:nvSpPr>
              <p:cNvPr id="1050902" name=""/>
              <p:cNvSpPr/>
              <p:nvPr/>
            </p:nvSpPr>
            <p:spPr>
              <a:xfrm>
                <a:off x="1057045" y="1366496"/>
                <a:ext cx="211868" cy="13124"/>
              </a:xfrm>
            </p:spPr>
          </p:sp>
        </mc:Fallback>
      </mc:AlternateContent>
      <mc:AlternateContent xmlns:mc="http://schemas.openxmlformats.org/markup-compatibility/2006">
        <mc:Choice xmlns:p14="http://schemas.microsoft.com/office/powerpoint/2010/main" Requires="p14">
          <p:contentPart p14:bwMode="auto" r:id="rId74">
            <p14:nvContentPartPr>
              <p14:cNvPr id="1050903" name=""/>
              <p14:cNvContentPartPr/>
              <p14:nvPr/>
            </p14:nvContentPartPr>
            <p14:xfrm>
              <a:off x="1244968" y="1284307"/>
              <a:ext cx="56449" cy="219131"/>
            </p14:xfrm>
          </p:contentPart>
        </mc:Choice>
        <mc:Fallback>
          <p:sp>
            <p:nvSpPr>
              <p:cNvPr id="1050903" name=""/>
              <p:cNvSpPr/>
              <p:nvPr/>
            </p:nvSpPr>
            <p:spPr>
              <a:xfrm>
                <a:off x="1244968" y="1284307"/>
                <a:ext cx="56449" cy="219131"/>
              </a:xfrm>
            </p:spPr>
          </p:sp>
        </mc:Fallback>
      </mc:AlternateContent>
      <mc:AlternateContent xmlns:mc="http://schemas.openxmlformats.org/markup-compatibility/2006">
        <mc:Choice xmlns:p14="http://schemas.microsoft.com/office/powerpoint/2010/main" Requires="p14">
          <p:contentPart p14:bwMode="auto" r:id="rId75">
            <p14:nvContentPartPr>
              <p14:cNvPr id="1050904" name=""/>
              <p14:cNvContentPartPr/>
              <p14:nvPr/>
            </p14:nvContentPartPr>
            <p14:xfrm>
              <a:off x="1347903" y="1665171"/>
              <a:ext cx="189212" cy="17612"/>
            </p14:xfrm>
          </p:contentPart>
        </mc:Choice>
        <mc:Fallback>
          <p:sp>
            <p:nvSpPr>
              <p:cNvPr id="1050904" name=""/>
              <p:cNvSpPr/>
              <p:nvPr/>
            </p:nvSpPr>
            <p:spPr>
              <a:xfrm>
                <a:off x="1347903" y="1665171"/>
                <a:ext cx="189212" cy="17612"/>
              </a:xfrm>
            </p:spPr>
          </p:sp>
        </mc:Fallback>
      </mc:AlternateContent>
      <mc:AlternateContent xmlns:mc="http://schemas.openxmlformats.org/markup-compatibility/2006">
        <mc:Choice xmlns:p14="http://schemas.microsoft.com/office/powerpoint/2010/main" Requires="p14">
          <p:contentPart p14:bwMode="auto" r:id="rId76">
            <p14:nvContentPartPr>
              <p14:cNvPr id="1050905" name=""/>
              <p14:cNvContentPartPr/>
              <p14:nvPr/>
            </p14:nvContentPartPr>
            <p14:xfrm>
              <a:off x="1424034" y="1578859"/>
              <a:ext cx="17829" cy="253877"/>
            </p14:xfrm>
          </p:contentPart>
        </mc:Choice>
        <mc:Fallback>
          <p:sp>
            <p:nvSpPr>
              <p:cNvPr id="1050905" name=""/>
              <p:cNvSpPr/>
              <p:nvPr/>
            </p:nvSpPr>
            <p:spPr>
              <a:xfrm>
                <a:off x="1424034" y="1578859"/>
                <a:ext cx="17829" cy="253877"/>
              </a:xfrm>
            </p:spPr>
          </p:sp>
        </mc:Fallback>
      </mc:AlternateContent>
      <mc:AlternateContent xmlns:mc="http://schemas.openxmlformats.org/markup-compatibility/2006">
        <mc:Choice xmlns:p14="http://schemas.microsoft.com/office/powerpoint/2010/main" Requires="p14">
          <p:contentPart p14:bwMode="auto" r:id="rId77">
            <p14:nvContentPartPr>
              <p14:cNvPr id="1050906" name=""/>
              <p14:cNvContentPartPr/>
              <p14:nvPr/>
            </p14:nvContentPartPr>
            <p14:xfrm>
              <a:off x="1646217" y="1492156"/>
              <a:ext cx="18408" cy="285051"/>
            </p14:xfrm>
          </p:contentPart>
        </mc:Choice>
        <mc:Fallback>
          <p:sp>
            <p:nvSpPr>
              <p:cNvPr id="1050906" name=""/>
              <p:cNvSpPr/>
              <p:nvPr/>
            </p:nvSpPr>
            <p:spPr>
              <a:xfrm>
                <a:off x="1646217" y="1492156"/>
                <a:ext cx="18408" cy="285051"/>
              </a:xfrm>
            </p:spPr>
          </p:sp>
        </mc:Fallback>
      </mc:AlternateContent>
      <mc:AlternateContent xmlns:mc="http://schemas.openxmlformats.org/markup-compatibility/2006">
        <mc:Choice xmlns:p14="http://schemas.microsoft.com/office/powerpoint/2010/main" Requires="p14">
          <p:contentPart p14:bwMode="auto" r:id="rId78">
            <p14:nvContentPartPr>
              <p14:cNvPr id="1050907" name=""/>
              <p14:cNvContentPartPr/>
              <p14:nvPr/>
            </p14:nvContentPartPr>
            <p14:xfrm>
              <a:off x="1621340" y="1389665"/>
              <a:ext cx="243388" cy="76955"/>
            </p14:xfrm>
          </p:contentPart>
        </mc:Choice>
        <mc:Fallback>
          <p:sp>
            <p:nvSpPr>
              <p:cNvPr id="1050907" name=""/>
              <p:cNvSpPr/>
              <p:nvPr/>
            </p:nvSpPr>
            <p:spPr>
              <a:xfrm>
                <a:off x="1621340" y="1389665"/>
                <a:ext cx="243388" cy="76955"/>
              </a:xfrm>
            </p:spPr>
          </p:sp>
        </mc:Fallback>
      </mc:AlternateContent>
      <mc:AlternateContent xmlns:mc="http://schemas.openxmlformats.org/markup-compatibility/2006">
        <mc:Choice xmlns:p14="http://schemas.microsoft.com/office/powerpoint/2010/main" Requires="p14">
          <p:contentPart p14:bwMode="auto" r:id="rId79">
            <p14:nvContentPartPr>
              <p14:cNvPr id="1050908" name=""/>
              <p14:cNvContentPartPr/>
              <p14:nvPr/>
            </p14:nvContentPartPr>
            <p14:xfrm>
              <a:off x="1647206" y="1542418"/>
              <a:ext cx="205976" cy="36440"/>
            </p14:xfrm>
          </p:contentPart>
        </mc:Choice>
        <mc:Fallback>
          <p:sp>
            <p:nvSpPr>
              <p:cNvPr id="1050908" name=""/>
              <p:cNvSpPr/>
              <p:nvPr/>
            </p:nvSpPr>
            <p:spPr>
              <a:xfrm>
                <a:off x="1647206" y="1542418"/>
                <a:ext cx="205976" cy="36440"/>
              </a:xfrm>
            </p:spPr>
          </p:sp>
        </mc:Fallback>
      </mc:AlternateContent>
      <mc:AlternateContent xmlns:mc="http://schemas.openxmlformats.org/markup-compatibility/2006">
        <mc:Choice xmlns:p14="http://schemas.microsoft.com/office/powerpoint/2010/main" Requires="p14">
          <p:contentPart p14:bwMode="auto" r:id="rId80">
            <p14:nvContentPartPr>
              <p14:cNvPr id="1050909" name=""/>
              <p14:cNvContentPartPr/>
              <p14:nvPr/>
            </p14:nvContentPartPr>
            <p14:xfrm>
              <a:off x="1755798" y="1726828"/>
              <a:ext cx="233468" cy="142888"/>
            </p14:xfrm>
          </p:contentPart>
        </mc:Choice>
        <mc:Fallback>
          <p:sp>
            <p:nvSpPr>
              <p:cNvPr id="1050909" name=""/>
              <p:cNvSpPr/>
              <p:nvPr/>
            </p:nvSpPr>
            <p:spPr>
              <a:xfrm>
                <a:off x="1755798" y="1726828"/>
                <a:ext cx="233468" cy="142888"/>
              </a:xfrm>
            </p:spPr>
          </p:sp>
        </mc:Fallback>
      </mc:AlternateContent>
      <mc:AlternateContent xmlns:mc="http://schemas.openxmlformats.org/markup-compatibility/2006">
        <mc:Choice xmlns:p14="http://schemas.microsoft.com/office/powerpoint/2010/main" Requires="p14">
          <p:contentPart p14:bwMode="auto" r:id="rId81">
            <p14:nvContentPartPr>
              <p14:cNvPr id="1050910" name=""/>
              <p14:cNvContentPartPr/>
              <p14:nvPr/>
            </p14:nvContentPartPr>
            <p14:xfrm>
              <a:off x="1871193" y="1648340"/>
              <a:ext cx="24111" cy="36375"/>
            </p14:xfrm>
          </p:contentPart>
        </mc:Choice>
        <mc:Fallback>
          <p:sp>
            <p:nvSpPr>
              <p:cNvPr id="1050910" name=""/>
              <p:cNvSpPr/>
              <p:nvPr/>
            </p:nvSpPr>
            <p:spPr>
              <a:xfrm>
                <a:off x="1871193" y="1648340"/>
                <a:ext cx="24111" cy="36375"/>
              </a:xfrm>
            </p:spPr>
          </p:sp>
        </mc:Fallback>
      </mc:AlternateContent>
      <mc:AlternateContent xmlns:mc="http://schemas.openxmlformats.org/markup-compatibility/2006">
        <mc:Choice xmlns:p14="http://schemas.microsoft.com/office/powerpoint/2010/main" Requires="p14">
          <p:contentPart p14:bwMode="auto" r:id="rId82">
            <p14:nvContentPartPr>
              <p14:cNvPr id="1050911" name=""/>
              <p14:cNvContentPartPr/>
              <p14:nvPr/>
            </p14:nvContentPartPr>
            <p14:xfrm>
              <a:off x="1578582" y="1249566"/>
              <a:ext cx="355983" cy="8641"/>
            </p14:xfrm>
          </p:contentPart>
        </mc:Choice>
        <mc:Fallback>
          <p:sp>
            <p:nvSpPr>
              <p:cNvPr id="1050911" name=""/>
              <p:cNvSpPr/>
              <p:nvPr/>
            </p:nvSpPr>
            <p:spPr>
              <a:xfrm>
                <a:off x="1578582" y="1249566"/>
                <a:ext cx="355983" cy="8641"/>
              </a:xfrm>
            </p:spPr>
          </p:sp>
        </mc:Fallback>
      </mc:AlternateContent>
      <mc:AlternateContent xmlns:mc="http://schemas.openxmlformats.org/markup-compatibility/2006">
        <mc:Choice xmlns:p14="http://schemas.microsoft.com/office/powerpoint/2010/main" Requires="p14">
          <p:contentPart p14:bwMode="auto" r:id="rId83">
            <p14:nvContentPartPr>
              <p14:cNvPr id="1050912" name=""/>
              <p14:cNvContentPartPr/>
              <p14:nvPr/>
            </p14:nvContentPartPr>
            <p14:xfrm>
              <a:off x="1844102" y="1180085"/>
              <a:ext cx="133599" cy="176393"/>
            </p14:xfrm>
          </p:contentPart>
        </mc:Choice>
        <mc:Fallback>
          <p:sp>
            <p:nvSpPr>
              <p:cNvPr id="1050912" name=""/>
              <p:cNvSpPr/>
              <p:nvPr/>
            </p:nvSpPr>
            <p:spPr>
              <a:xfrm>
                <a:off x="1844102" y="1180085"/>
                <a:ext cx="133599" cy="176393"/>
              </a:xfrm>
            </p:spPr>
          </p:sp>
        </mc:Fallback>
      </mc:AlternateContent>
      <mc:AlternateContent xmlns:mc="http://schemas.openxmlformats.org/markup-compatibility/2006">
        <mc:Choice xmlns:p14="http://schemas.microsoft.com/office/powerpoint/2010/main" Requires="p14">
          <p:contentPart p14:bwMode="auto" r:id="rId84">
            <p14:nvContentPartPr>
              <p14:cNvPr id="1050913" name=""/>
              <p14:cNvContentPartPr/>
              <p14:nvPr/>
            </p14:nvContentPartPr>
            <p14:xfrm>
              <a:off x="2160825" y="1685454"/>
              <a:ext cx="227311" cy="40681"/>
            </p14:xfrm>
          </p:contentPart>
        </mc:Choice>
        <mc:Fallback>
          <p:sp>
            <p:nvSpPr>
              <p:cNvPr id="1050913" name=""/>
              <p:cNvSpPr/>
              <p:nvPr/>
            </p:nvSpPr>
            <p:spPr>
              <a:xfrm>
                <a:off x="2160825" y="1685454"/>
                <a:ext cx="227311" cy="40681"/>
              </a:xfrm>
            </p:spPr>
          </p:sp>
        </mc:Fallback>
      </mc:AlternateContent>
      <mc:AlternateContent xmlns:mc="http://schemas.openxmlformats.org/markup-compatibility/2006">
        <mc:Choice xmlns:p14="http://schemas.microsoft.com/office/powerpoint/2010/main" Requires="p14">
          <p:contentPart p14:bwMode="auto" r:id="rId85">
            <p14:nvContentPartPr>
              <p14:cNvPr id="1050914" name=""/>
              <p14:cNvContentPartPr/>
              <p14:nvPr/>
            </p14:nvContentPartPr>
            <p14:xfrm>
              <a:off x="2257560" y="1622210"/>
              <a:ext cx="39983" cy="201901"/>
            </p14:xfrm>
          </p:contentPart>
        </mc:Choice>
        <mc:Fallback>
          <p:sp>
            <p:nvSpPr>
              <p:cNvPr id="1050914" name=""/>
              <p:cNvSpPr/>
              <p:nvPr/>
            </p:nvSpPr>
            <p:spPr>
              <a:xfrm>
                <a:off x="2257560" y="1622210"/>
                <a:ext cx="39983" cy="201901"/>
              </a:xfrm>
            </p:spPr>
          </p:sp>
        </mc:Fallback>
      </mc:AlternateContent>
      <mc:AlternateContent xmlns:mc="http://schemas.openxmlformats.org/markup-compatibility/2006">
        <mc:Choice xmlns:p14="http://schemas.microsoft.com/office/powerpoint/2010/main" Requires="p14">
          <p:contentPart p14:bwMode="auto" r:id="rId86">
            <p14:nvContentPartPr>
              <p14:cNvPr id="1050915" name=""/>
              <p14:cNvContentPartPr/>
              <p14:nvPr/>
            </p14:nvContentPartPr>
            <p14:xfrm>
              <a:off x="2571983" y="1504924"/>
              <a:ext cx="47033" cy="287140"/>
            </p14:xfrm>
          </p:contentPart>
        </mc:Choice>
        <mc:Fallback>
          <p:sp>
            <p:nvSpPr>
              <p:cNvPr id="1050915" name=""/>
              <p:cNvSpPr/>
              <p:nvPr/>
            </p:nvSpPr>
            <p:spPr>
              <a:xfrm>
                <a:off x="2571983" y="1504924"/>
                <a:ext cx="47033" cy="287140"/>
              </a:xfrm>
            </p:spPr>
          </p:sp>
        </mc:Fallback>
      </mc:AlternateContent>
      <mc:AlternateContent xmlns:mc="http://schemas.openxmlformats.org/markup-compatibility/2006">
        <mc:Choice xmlns:p14="http://schemas.microsoft.com/office/powerpoint/2010/main" Requires="p14">
          <p:contentPart p14:bwMode="auto" r:id="rId87">
            <p14:nvContentPartPr>
              <p14:cNvPr id="1050916" name=""/>
              <p14:cNvContentPartPr/>
              <p14:nvPr/>
            </p14:nvContentPartPr>
            <p14:xfrm>
              <a:off x="2502885" y="1474077"/>
              <a:ext cx="337785" cy="8869"/>
            </p14:xfrm>
          </p:contentPart>
        </mc:Choice>
        <mc:Fallback>
          <p:sp>
            <p:nvSpPr>
              <p:cNvPr id="1050916" name=""/>
              <p:cNvSpPr/>
              <p:nvPr/>
            </p:nvSpPr>
            <p:spPr>
              <a:xfrm>
                <a:off x="2502885" y="1474077"/>
                <a:ext cx="337785" cy="8869"/>
              </a:xfrm>
            </p:spPr>
          </p:sp>
        </mc:Fallback>
      </mc:AlternateContent>
      <mc:AlternateContent xmlns:mc="http://schemas.openxmlformats.org/markup-compatibility/2006">
        <mc:Choice xmlns:p14="http://schemas.microsoft.com/office/powerpoint/2010/main" Requires="p14">
          <p:contentPart p14:bwMode="auto" r:id="rId88">
            <p14:nvContentPartPr>
              <p14:cNvPr id="1050917" name=""/>
              <p14:cNvContentPartPr/>
              <p14:nvPr/>
            </p14:nvContentPartPr>
            <p14:xfrm>
              <a:off x="2545643" y="1317799"/>
              <a:ext cx="329157" cy="10156"/>
            </p14:xfrm>
          </p:contentPart>
        </mc:Choice>
        <mc:Fallback>
          <p:sp>
            <p:nvSpPr>
              <p:cNvPr id="1050917" name=""/>
              <p:cNvSpPr/>
              <p:nvPr/>
            </p:nvSpPr>
            <p:spPr>
              <a:xfrm>
                <a:off x="2545643" y="1317799"/>
                <a:ext cx="329157" cy="10156"/>
              </a:xfrm>
            </p:spPr>
          </p:sp>
        </mc:Fallback>
      </mc:AlternateContent>
      <mc:AlternateContent xmlns:mc="http://schemas.openxmlformats.org/markup-compatibility/2006">
        <mc:Choice xmlns:p14="http://schemas.microsoft.com/office/powerpoint/2010/main" Requires="p14">
          <p:contentPart p14:bwMode="auto" r:id="rId89">
            <p14:nvContentPartPr>
              <p14:cNvPr id="1050918" name=""/>
              <p14:cNvContentPartPr/>
              <p14:nvPr/>
            </p14:nvContentPartPr>
            <p14:xfrm>
              <a:off x="2785296" y="1249566"/>
              <a:ext cx="156498" cy="151210"/>
            </p14:xfrm>
          </p:contentPart>
        </mc:Choice>
        <mc:Fallback>
          <p:sp>
            <p:nvSpPr>
              <p:cNvPr id="1050918" name=""/>
              <p:cNvSpPr/>
              <p:nvPr/>
            </p:nvSpPr>
            <p:spPr>
              <a:xfrm>
                <a:off x="2785296" y="1249566"/>
                <a:ext cx="156498" cy="151210"/>
              </a:xfrm>
            </p:spPr>
          </p:sp>
        </mc:Fallback>
      </mc:AlternateContent>
      <mc:AlternateContent xmlns:mc="http://schemas.openxmlformats.org/markup-compatibility/2006">
        <mc:Choice xmlns:p14="http://schemas.microsoft.com/office/powerpoint/2010/main" Requires="p14">
          <p:contentPart p14:bwMode="auto" r:id="rId90">
            <p14:nvContentPartPr>
              <p14:cNvPr id="1050919" name=""/>
              <p14:cNvContentPartPr/>
              <p14:nvPr/>
            </p14:nvContentPartPr>
            <p14:xfrm>
              <a:off x="2930461" y="1622210"/>
              <a:ext cx="213787" cy="8610"/>
            </p14:xfrm>
          </p:contentPart>
        </mc:Choice>
        <mc:Fallback>
          <p:sp>
            <p:nvSpPr>
              <p:cNvPr id="1050919" name=""/>
              <p:cNvSpPr/>
              <p:nvPr/>
            </p:nvSpPr>
            <p:spPr>
              <a:xfrm>
                <a:off x="2930461" y="1622210"/>
                <a:ext cx="213787" cy="8610"/>
              </a:xfrm>
            </p:spPr>
          </p:sp>
        </mc:Fallback>
      </mc:AlternateContent>
      <mc:AlternateContent xmlns:mc="http://schemas.openxmlformats.org/markup-compatibility/2006">
        <mc:Choice xmlns:p14="http://schemas.microsoft.com/office/powerpoint/2010/main" Requires="p14">
          <p:contentPart p14:bwMode="auto" r:id="rId91">
            <p14:nvContentPartPr>
              <p14:cNvPr id="1050920" name=""/>
              <p14:cNvContentPartPr/>
              <p14:nvPr/>
            </p14:nvContentPartPr>
            <p14:xfrm>
              <a:off x="2930461" y="1726356"/>
              <a:ext cx="201041" cy="8389"/>
            </p14:xfrm>
          </p:contentPart>
        </mc:Choice>
        <mc:Fallback>
          <p:sp>
            <p:nvSpPr>
              <p:cNvPr id="1050920" name=""/>
              <p:cNvSpPr/>
              <p:nvPr/>
            </p:nvSpPr>
            <p:spPr>
              <a:xfrm>
                <a:off x="2930461" y="1726356"/>
                <a:ext cx="201041" cy="8389"/>
              </a:xfrm>
            </p:spPr>
          </p:sp>
        </mc:Fallback>
      </mc:AlternateContent>
      <mc:AlternateContent xmlns:mc="http://schemas.openxmlformats.org/markup-compatibility/2006">
        <mc:Choice xmlns:p14="http://schemas.microsoft.com/office/powerpoint/2010/main" Requires="p14">
          <p:contentPart p14:bwMode="auto" r:id="rId92">
            <p14:nvContentPartPr>
              <p14:cNvPr id="1050921" name=""/>
              <p14:cNvContentPartPr/>
              <p14:nvPr/>
            </p14:nvContentPartPr>
            <p14:xfrm>
              <a:off x="3349591" y="1503134"/>
              <a:ext cx="409590" cy="282838"/>
            </p14:xfrm>
          </p:contentPart>
        </mc:Choice>
        <mc:Fallback>
          <p:sp>
            <p:nvSpPr>
              <p:cNvPr id="1050921" name=""/>
              <p:cNvSpPr/>
              <p:nvPr/>
            </p:nvSpPr>
            <p:spPr>
              <a:xfrm>
                <a:off x="3349591" y="1503134"/>
                <a:ext cx="409590" cy="282838"/>
              </a:xfrm>
            </p:spPr>
          </p:sp>
        </mc:Fallback>
      </mc:AlternateContent>
      <mc:AlternateContent xmlns:mc="http://schemas.openxmlformats.org/markup-compatibility/2006">
        <mc:Choice xmlns:p14="http://schemas.microsoft.com/office/powerpoint/2010/main" Requires="p14">
          <p:contentPart p14:bwMode="auto" r:id="rId93">
            <p14:nvContentPartPr>
              <p14:cNvPr id="1050922" name=""/>
              <p14:cNvContentPartPr/>
              <p14:nvPr/>
            </p14:nvContentPartPr>
            <p14:xfrm>
              <a:off x="3884747" y="1423269"/>
              <a:ext cx="267649" cy="259334"/>
            </p14:xfrm>
          </p:contentPart>
        </mc:Choice>
        <mc:Fallback>
          <p:sp>
            <p:nvSpPr>
              <p:cNvPr id="1050922" name=""/>
              <p:cNvSpPr/>
              <p:nvPr/>
            </p:nvSpPr>
            <p:spPr>
              <a:xfrm>
                <a:off x="3884747" y="1423269"/>
                <a:ext cx="267649" cy="259334"/>
              </a:xfrm>
            </p:spPr>
          </p:sp>
        </mc:Fallback>
      </mc:AlternateContent>
      <mc:AlternateContent xmlns:mc="http://schemas.openxmlformats.org/markup-compatibility/2006">
        <mc:Choice xmlns:p14="http://schemas.microsoft.com/office/powerpoint/2010/main" Requires="p14">
          <p:contentPart p14:bwMode="auto" r:id="rId94">
            <p14:nvContentPartPr>
              <p14:cNvPr id="1050923" name=""/>
              <p14:cNvContentPartPr/>
              <p14:nvPr/>
            </p14:nvContentPartPr>
            <p14:xfrm>
              <a:off x="3931833" y="1304101"/>
              <a:ext cx="286196" cy="6038"/>
            </p14:xfrm>
          </p:contentPart>
        </mc:Choice>
        <mc:Fallback>
          <p:sp>
            <p:nvSpPr>
              <p:cNvPr id="1050923" name=""/>
              <p:cNvSpPr/>
              <p:nvPr/>
            </p:nvSpPr>
            <p:spPr>
              <a:xfrm>
                <a:off x="3931833" y="1304101"/>
                <a:ext cx="286196" cy="6038"/>
              </a:xfrm>
            </p:spPr>
          </p:sp>
        </mc:Fallback>
      </mc:AlternateContent>
      <mc:AlternateContent xmlns:mc="http://schemas.openxmlformats.org/markup-compatibility/2006">
        <mc:Choice xmlns:p14="http://schemas.microsoft.com/office/powerpoint/2010/main" Requires="p14">
          <p:contentPart p14:bwMode="auto" r:id="rId95">
            <p14:nvContentPartPr>
              <p14:cNvPr id="1050924" name=""/>
              <p14:cNvContentPartPr/>
              <p14:nvPr/>
            </p14:nvContentPartPr>
            <p14:xfrm>
              <a:off x="4128201" y="1232641"/>
              <a:ext cx="151696" cy="167055"/>
            </p14:xfrm>
          </p:contentPart>
        </mc:Choice>
        <mc:Fallback>
          <p:sp>
            <p:nvSpPr>
              <p:cNvPr id="1050924" name=""/>
              <p:cNvSpPr/>
              <p:nvPr/>
            </p:nvSpPr>
            <p:spPr>
              <a:xfrm>
                <a:off x="4128201" y="1232641"/>
                <a:ext cx="151696" cy="167055"/>
              </a:xfrm>
            </p:spPr>
          </p:sp>
        </mc:Fallback>
      </mc:AlternateContent>
      <mc:AlternateContent xmlns:mc="http://schemas.openxmlformats.org/markup-compatibility/2006">
        <mc:Choice xmlns:p14="http://schemas.microsoft.com/office/powerpoint/2010/main" Requires="p14">
          <p:contentPart p14:bwMode="auto" r:id="rId96">
            <p14:nvContentPartPr>
              <p14:cNvPr id="1050925" name=""/>
              <p14:cNvContentPartPr/>
              <p14:nvPr/>
            </p14:nvContentPartPr>
            <p14:xfrm>
              <a:off x="4200785" y="1604989"/>
              <a:ext cx="47243" cy="191939"/>
            </p14:xfrm>
          </p:contentPart>
        </mc:Choice>
        <mc:Fallback>
          <p:sp>
            <p:nvSpPr>
              <p:cNvPr id="1050925" name=""/>
              <p:cNvSpPr/>
              <p:nvPr/>
            </p:nvSpPr>
            <p:spPr>
              <a:xfrm>
                <a:off x="4200785" y="1604989"/>
                <a:ext cx="47243" cy="191939"/>
              </a:xfrm>
            </p:spPr>
          </p:sp>
        </mc:Fallback>
      </mc:AlternateContent>
      <mc:AlternateContent xmlns:mc="http://schemas.openxmlformats.org/markup-compatibility/2006">
        <mc:Choice xmlns:p14="http://schemas.microsoft.com/office/powerpoint/2010/main" Requires="p14">
          <p:contentPart p14:bwMode="auto" r:id="rId97">
            <p14:nvContentPartPr>
              <p14:cNvPr id="1050926" name=""/>
              <p14:cNvContentPartPr/>
              <p14:nvPr/>
            </p14:nvContentPartPr>
            <p14:xfrm>
              <a:off x="4248028" y="1582330"/>
              <a:ext cx="137528" cy="213540"/>
            </p14:xfrm>
          </p:contentPart>
        </mc:Choice>
        <mc:Fallback>
          <p:sp>
            <p:nvSpPr>
              <p:cNvPr id="1050926" name=""/>
              <p:cNvSpPr/>
              <p:nvPr/>
            </p:nvSpPr>
            <p:spPr>
              <a:xfrm>
                <a:off x="4248028" y="1582330"/>
                <a:ext cx="137528" cy="213540"/>
              </a:xfrm>
            </p:spPr>
          </p:sp>
        </mc:Fallback>
      </mc:AlternateContent>
      <mc:AlternateContent xmlns:mc="http://schemas.openxmlformats.org/markup-compatibility/2006">
        <mc:Choice xmlns:p14="http://schemas.microsoft.com/office/powerpoint/2010/main" Requires="p14">
          <p:contentPart p14:bwMode="auto" r:id="rId98">
            <p14:nvContentPartPr>
              <p14:cNvPr id="1050927" name=""/>
              <p14:cNvContentPartPr/>
              <p14:nvPr/>
            </p14:nvContentPartPr>
            <p14:xfrm>
              <a:off x="4273686" y="1492156"/>
              <a:ext cx="282619" cy="472212"/>
            </p14:xfrm>
          </p:contentPart>
        </mc:Choice>
        <mc:Fallback>
          <p:sp>
            <p:nvSpPr>
              <p:cNvPr id="1050927" name=""/>
              <p:cNvSpPr/>
              <p:nvPr/>
            </p:nvSpPr>
            <p:spPr>
              <a:xfrm>
                <a:off x="4273686" y="1492156"/>
                <a:ext cx="282619" cy="472212"/>
              </a:xfrm>
            </p:spPr>
          </p:sp>
        </mc:Fallback>
      </mc:AlternateContent>
      <mc:AlternateContent xmlns:mc="http://schemas.openxmlformats.org/markup-compatibility/2006">
        <mc:Choice xmlns:p14="http://schemas.microsoft.com/office/powerpoint/2010/main" Requires="p14">
          <p:contentPart p14:bwMode="auto" r:id="rId99">
            <p14:nvContentPartPr>
              <p14:cNvPr id="1050928" name=""/>
              <p14:cNvContentPartPr/>
              <p14:nvPr/>
            </p14:nvContentPartPr>
            <p14:xfrm>
              <a:off x="4412353" y="1759985"/>
              <a:ext cx="101722" cy="248917"/>
            </p14:xfrm>
          </p:contentPart>
        </mc:Choice>
        <mc:Fallback>
          <p:sp>
            <p:nvSpPr>
              <p:cNvPr id="1050928" name=""/>
              <p:cNvSpPr/>
              <p:nvPr/>
            </p:nvSpPr>
            <p:spPr>
              <a:xfrm>
                <a:off x="4412353" y="1759985"/>
                <a:ext cx="101722" cy="248917"/>
              </a:xfrm>
            </p:spPr>
          </p:sp>
        </mc:Fallback>
      </mc:AlternateContent>
      <mc:AlternateContent xmlns:mc="http://schemas.openxmlformats.org/markup-compatibility/2006">
        <mc:Choice xmlns:p14="http://schemas.microsoft.com/office/powerpoint/2010/main" Requires="p14">
          <p:contentPart p14:bwMode="auto" r:id="rId100">
            <p14:nvContentPartPr>
              <p14:cNvPr id="1050929" name=""/>
              <p14:cNvContentPartPr/>
              <p14:nvPr/>
            </p14:nvContentPartPr>
            <p14:xfrm>
              <a:off x="4506903" y="1681336"/>
              <a:ext cx="185006" cy="289478"/>
            </p14:xfrm>
          </p:contentPart>
        </mc:Choice>
        <mc:Fallback>
          <p:sp>
            <p:nvSpPr>
              <p:cNvPr id="1050929" name=""/>
              <p:cNvSpPr/>
              <p:nvPr/>
            </p:nvSpPr>
            <p:spPr>
              <a:xfrm>
                <a:off x="4506903" y="1681336"/>
                <a:ext cx="185006" cy="289478"/>
              </a:xfrm>
            </p:spPr>
          </p:sp>
        </mc:Fallback>
      </mc:AlternateContent>
      <mc:AlternateContent xmlns:mc="http://schemas.openxmlformats.org/markup-compatibility/2006">
        <mc:Choice xmlns:p14="http://schemas.microsoft.com/office/powerpoint/2010/main" Requires="p14">
          <p:contentPart p14:bwMode="auto" r:id="rId101">
            <p14:nvContentPartPr>
              <p14:cNvPr id="1050930" name=""/>
              <p14:cNvContentPartPr/>
              <p14:nvPr/>
            </p14:nvContentPartPr>
            <p14:xfrm>
              <a:off x="4761487" y="1496313"/>
              <a:ext cx="66672" cy="145680"/>
            </p14:xfrm>
          </p:contentPart>
        </mc:Choice>
        <mc:Fallback>
          <p:sp>
            <p:nvSpPr>
              <p:cNvPr id="1050930" name=""/>
              <p:cNvSpPr/>
              <p:nvPr/>
            </p:nvSpPr>
            <p:spPr>
              <a:xfrm>
                <a:off x="4761487" y="1496313"/>
                <a:ext cx="66672" cy="145680"/>
              </a:xfrm>
            </p:spPr>
          </p:sp>
        </mc:Fallback>
      </mc:AlternateContent>
      <mc:AlternateContent xmlns:mc="http://schemas.openxmlformats.org/markup-compatibility/2006">
        <mc:Choice xmlns:p14="http://schemas.microsoft.com/office/powerpoint/2010/main" Requires="p14">
          <p:contentPart p14:bwMode="auto" r:id="rId102">
            <p14:nvContentPartPr>
              <p14:cNvPr id="1050931" name=""/>
              <p14:cNvContentPartPr/>
              <p14:nvPr/>
            </p14:nvContentPartPr>
            <p14:xfrm>
              <a:off x="564594" y="2774884"/>
              <a:ext cx="287109" cy="334717"/>
            </p14:xfrm>
          </p:contentPart>
        </mc:Choice>
        <mc:Fallback>
          <p:sp>
            <p:nvSpPr>
              <p:cNvPr id="1050931" name=""/>
              <p:cNvSpPr/>
              <p:nvPr/>
            </p:nvSpPr>
            <p:spPr>
              <a:xfrm>
                <a:off x="564594" y="2774884"/>
                <a:ext cx="287109" cy="334717"/>
              </a:xfrm>
            </p:spPr>
          </p:sp>
        </mc:Fallback>
      </mc:AlternateContent>
      <mc:AlternateContent xmlns:mc="http://schemas.openxmlformats.org/markup-compatibility/2006">
        <mc:Choice xmlns:p14="http://schemas.microsoft.com/office/powerpoint/2010/main" Requires="p14">
          <p:contentPart p14:bwMode="auto" r:id="rId103">
            <p14:nvContentPartPr>
              <p14:cNvPr id="1050932" name=""/>
              <p14:cNvContentPartPr/>
              <p14:nvPr/>
            </p14:nvContentPartPr>
            <p14:xfrm>
              <a:off x="646362" y="2627079"/>
              <a:ext cx="264681" cy="61398"/>
            </p14:xfrm>
          </p:contentPart>
        </mc:Choice>
        <mc:Fallback>
          <p:sp>
            <p:nvSpPr>
              <p:cNvPr id="1050932" name=""/>
              <p:cNvSpPr/>
              <p:nvPr/>
            </p:nvSpPr>
            <p:spPr>
              <a:xfrm>
                <a:off x="646362" y="2627079"/>
                <a:ext cx="264681" cy="61398"/>
              </a:xfrm>
            </p:spPr>
          </p:sp>
        </mc:Fallback>
      </mc:AlternateContent>
      <mc:AlternateContent xmlns:mc="http://schemas.openxmlformats.org/markup-compatibility/2006">
        <mc:Choice xmlns:p14="http://schemas.microsoft.com/office/powerpoint/2010/main" Requires="p14">
          <p:contentPart p14:bwMode="auto" r:id="rId104">
            <p14:nvContentPartPr>
              <p14:cNvPr id="1050933" name=""/>
              <p14:cNvContentPartPr/>
              <p14:nvPr/>
            </p14:nvContentPartPr>
            <p14:xfrm>
              <a:off x="860149" y="2567034"/>
              <a:ext cx="104163" cy="244471"/>
            </p14:xfrm>
          </p:contentPart>
        </mc:Choice>
        <mc:Fallback>
          <p:sp>
            <p:nvSpPr>
              <p:cNvPr id="1050933" name=""/>
              <p:cNvSpPr/>
              <p:nvPr/>
            </p:nvSpPr>
            <p:spPr>
              <a:xfrm>
                <a:off x="860149" y="2567034"/>
                <a:ext cx="104163" cy="244471"/>
              </a:xfrm>
            </p:spPr>
          </p:sp>
        </mc:Fallback>
      </mc:AlternateContent>
      <mc:AlternateContent xmlns:mc="http://schemas.openxmlformats.org/markup-compatibility/2006">
        <mc:Choice xmlns:p14="http://schemas.microsoft.com/office/powerpoint/2010/main" Requires="p14">
          <p:contentPart p14:bwMode="auto" r:id="rId105">
            <p14:nvContentPartPr>
              <p14:cNvPr id="1050934" name=""/>
              <p14:cNvContentPartPr/>
              <p14:nvPr/>
            </p14:nvContentPartPr>
            <p14:xfrm>
              <a:off x="907642" y="3004112"/>
              <a:ext cx="63888" cy="375270"/>
            </p14:xfrm>
          </p:contentPart>
        </mc:Choice>
        <mc:Fallback>
          <p:sp>
            <p:nvSpPr>
              <p:cNvPr id="1050934" name=""/>
              <p:cNvSpPr/>
              <p:nvPr/>
            </p:nvSpPr>
            <p:spPr>
              <a:xfrm>
                <a:off x="907642" y="3004112"/>
                <a:ext cx="63888" cy="375270"/>
              </a:xfrm>
            </p:spPr>
          </p:sp>
        </mc:Fallback>
      </mc:AlternateContent>
      <mc:AlternateContent xmlns:mc="http://schemas.openxmlformats.org/markup-compatibility/2006">
        <mc:Choice xmlns:p14="http://schemas.microsoft.com/office/powerpoint/2010/main" Requires="p14">
          <p:contentPart p14:bwMode="auto" r:id="rId106">
            <p14:nvContentPartPr>
              <p14:cNvPr id="1050935" name=""/>
              <p14:cNvContentPartPr/>
              <p14:nvPr/>
            </p14:nvContentPartPr>
            <p14:xfrm>
              <a:off x="928773" y="2971670"/>
              <a:ext cx="190062" cy="294743"/>
            </p14:xfrm>
          </p:contentPart>
        </mc:Choice>
        <mc:Fallback>
          <p:sp>
            <p:nvSpPr>
              <p:cNvPr id="1050935" name=""/>
              <p:cNvSpPr/>
              <p:nvPr/>
            </p:nvSpPr>
            <p:spPr>
              <a:xfrm>
                <a:off x="928773" y="2971670"/>
                <a:ext cx="190062" cy="294743"/>
              </a:xfrm>
            </p:spPr>
          </p:sp>
        </mc:Fallback>
      </mc:AlternateContent>
      <mc:AlternateContent xmlns:mc="http://schemas.openxmlformats.org/markup-compatibility/2006">
        <mc:Choice xmlns:p14="http://schemas.microsoft.com/office/powerpoint/2010/main" Requires="p14">
          <p:contentPart p14:bwMode="auto" r:id="rId107">
            <p14:nvContentPartPr>
              <p14:cNvPr id="1050936" name=""/>
              <p14:cNvContentPartPr/>
              <p14:nvPr/>
            </p14:nvContentPartPr>
            <p14:xfrm>
              <a:off x="1135843" y="2913549"/>
              <a:ext cx="126544" cy="390505"/>
            </p14:xfrm>
          </p:contentPart>
        </mc:Choice>
        <mc:Fallback>
          <p:sp>
            <p:nvSpPr>
              <p:cNvPr id="1050936" name=""/>
              <p:cNvSpPr/>
              <p:nvPr/>
            </p:nvSpPr>
            <p:spPr>
              <a:xfrm>
                <a:off x="1135843" y="2913549"/>
                <a:ext cx="126544" cy="390505"/>
              </a:xfrm>
            </p:spPr>
          </p:sp>
        </mc:Fallback>
      </mc:AlternateContent>
      <mc:AlternateContent xmlns:mc="http://schemas.openxmlformats.org/markup-compatibility/2006">
        <mc:Choice xmlns:p14="http://schemas.microsoft.com/office/powerpoint/2010/main" Requires="p14">
          <p:contentPart p14:bwMode="auto" r:id="rId108">
            <p14:nvContentPartPr>
              <p14:cNvPr id="1050937" name=""/>
              <p14:cNvContentPartPr/>
              <p14:nvPr/>
            </p14:nvContentPartPr>
            <p14:xfrm>
              <a:off x="1270943" y="3112787"/>
              <a:ext cx="38517" cy="345082"/>
            </p14:xfrm>
          </p:contentPart>
        </mc:Choice>
        <mc:Fallback>
          <p:sp>
            <p:nvSpPr>
              <p:cNvPr id="1050937" name=""/>
              <p:cNvSpPr/>
              <p:nvPr/>
            </p:nvSpPr>
            <p:spPr>
              <a:xfrm>
                <a:off x="1270943" y="3112787"/>
                <a:ext cx="38517" cy="345082"/>
              </a:xfrm>
            </p:spPr>
          </p:sp>
        </mc:Fallback>
      </mc:AlternateContent>
      <mc:AlternateContent xmlns:mc="http://schemas.openxmlformats.org/markup-compatibility/2006">
        <mc:Choice xmlns:p14="http://schemas.microsoft.com/office/powerpoint/2010/main" Requires="p14">
          <p:contentPart p14:bwMode="auto" r:id="rId109">
            <p14:nvContentPartPr>
              <p14:cNvPr id="1050938" name=""/>
              <p14:cNvContentPartPr/>
              <p14:nvPr/>
            </p14:nvContentPartPr>
            <p14:xfrm>
              <a:off x="1296699" y="3139321"/>
              <a:ext cx="123616" cy="294507"/>
            </p14:xfrm>
          </p:contentPart>
        </mc:Choice>
        <mc:Fallback>
          <p:sp>
            <p:nvSpPr>
              <p:cNvPr id="1050938" name=""/>
              <p:cNvSpPr/>
              <p:nvPr/>
            </p:nvSpPr>
            <p:spPr>
              <a:xfrm>
                <a:off x="1296699" y="3139321"/>
                <a:ext cx="123616" cy="294507"/>
              </a:xfrm>
            </p:spPr>
          </p:sp>
        </mc:Fallback>
      </mc:AlternateContent>
      <mc:AlternateContent xmlns:mc="http://schemas.openxmlformats.org/markup-compatibility/2006">
        <mc:Choice xmlns:p14="http://schemas.microsoft.com/office/powerpoint/2010/main" Requires="p14">
          <p:contentPart p14:bwMode="auto" r:id="rId110">
            <p14:nvContentPartPr>
              <p14:cNvPr id="1050939" name=""/>
              <p14:cNvContentPartPr/>
              <p14:nvPr/>
            </p14:nvContentPartPr>
            <p14:xfrm>
              <a:off x="1474946" y="3043306"/>
              <a:ext cx="52432" cy="148273"/>
            </p14:xfrm>
          </p:contentPart>
        </mc:Choice>
        <mc:Fallback>
          <p:sp>
            <p:nvSpPr>
              <p:cNvPr id="1050939" name=""/>
              <p:cNvSpPr/>
              <p:nvPr/>
            </p:nvSpPr>
            <p:spPr>
              <a:xfrm>
                <a:off x="1474946" y="3043306"/>
                <a:ext cx="52432" cy="148273"/>
              </a:xfrm>
            </p:spPr>
          </p:sp>
        </mc:Fallback>
      </mc:AlternateContent>
      <mc:AlternateContent xmlns:mc="http://schemas.openxmlformats.org/markup-compatibility/2006">
        <mc:Choice xmlns:p14="http://schemas.microsoft.com/office/powerpoint/2010/main" Requires="p14">
          <p:contentPart p14:bwMode="auto" r:id="rId111">
            <p14:nvContentPartPr>
              <p14:cNvPr id="1050940" name=""/>
              <p14:cNvContentPartPr/>
              <p14:nvPr/>
            </p14:nvContentPartPr>
            <p14:xfrm>
              <a:off x="1664625" y="3008863"/>
              <a:ext cx="186824" cy="8736"/>
            </p14:xfrm>
          </p:contentPart>
        </mc:Choice>
        <mc:Fallback>
          <p:sp>
            <p:nvSpPr>
              <p:cNvPr id="1050940" name=""/>
              <p:cNvSpPr/>
              <p:nvPr/>
            </p:nvSpPr>
            <p:spPr>
              <a:xfrm>
                <a:off x="1664625" y="3008863"/>
                <a:ext cx="186824" cy="8736"/>
              </a:xfrm>
            </p:spPr>
          </p:sp>
        </mc:Fallback>
      </mc:AlternateContent>
      <mc:AlternateContent xmlns:mc="http://schemas.openxmlformats.org/markup-compatibility/2006">
        <mc:Choice xmlns:p14="http://schemas.microsoft.com/office/powerpoint/2010/main" Requires="p14">
          <p:contentPart p14:bwMode="auto" r:id="rId112">
            <p14:nvContentPartPr>
              <p14:cNvPr id="1050941" name=""/>
              <p14:cNvContentPartPr/>
              <p14:nvPr/>
            </p14:nvContentPartPr>
            <p14:xfrm>
              <a:off x="1673071" y="3112787"/>
              <a:ext cx="132789" cy="16737"/>
            </p14:xfrm>
          </p:contentPart>
        </mc:Choice>
        <mc:Fallback>
          <p:sp>
            <p:nvSpPr>
              <p:cNvPr id="1050941" name=""/>
              <p:cNvSpPr/>
              <p:nvPr/>
            </p:nvSpPr>
            <p:spPr>
              <a:xfrm>
                <a:off x="1673071" y="3112787"/>
                <a:ext cx="132789" cy="16737"/>
              </a:xfrm>
            </p:spPr>
          </p:sp>
        </mc:Fallback>
      </mc:AlternateContent>
      <mc:AlternateContent xmlns:mc="http://schemas.openxmlformats.org/markup-compatibility/2006">
        <mc:Choice xmlns:p14="http://schemas.microsoft.com/office/powerpoint/2010/main" Requires="p14">
          <p:contentPart p14:bwMode="auto" r:id="rId113">
            <p14:nvContentPartPr>
              <p14:cNvPr id="1050942" name=""/>
              <p14:cNvContentPartPr/>
              <p14:nvPr/>
            </p14:nvContentPartPr>
            <p14:xfrm>
              <a:off x="7131261" y="1645291"/>
              <a:ext cx="105893" cy="370549"/>
            </p14:xfrm>
          </p:contentPart>
        </mc:Choice>
        <mc:Fallback>
          <p:sp>
            <p:nvSpPr>
              <p:cNvPr id="1050942" name=""/>
              <p:cNvSpPr/>
              <p:nvPr/>
            </p:nvSpPr>
            <p:spPr>
              <a:xfrm>
                <a:off x="7131261" y="1645291"/>
                <a:ext cx="105893" cy="370549"/>
              </a:xfrm>
            </p:spPr>
          </p:sp>
        </mc:Fallback>
      </mc:AlternateContent>
      <mc:AlternateContent xmlns:mc="http://schemas.openxmlformats.org/markup-compatibility/2006">
        <mc:Choice xmlns:p14="http://schemas.microsoft.com/office/powerpoint/2010/main" Requires="p14">
          <p:contentPart p14:bwMode="auto" r:id="rId114">
            <p14:nvContentPartPr>
              <p14:cNvPr id="1050943" name=""/>
              <p14:cNvContentPartPr/>
              <p14:nvPr/>
            </p14:nvContentPartPr>
            <p14:xfrm>
              <a:off x="1963929" y="3096945"/>
              <a:ext cx="165404" cy="24453"/>
            </p14:xfrm>
          </p:contentPart>
        </mc:Choice>
        <mc:Fallback>
          <p:sp>
            <p:nvSpPr>
              <p:cNvPr id="1050943" name=""/>
              <p:cNvSpPr/>
              <p:nvPr/>
            </p:nvSpPr>
            <p:spPr>
              <a:xfrm>
                <a:off x="1963929" y="3096945"/>
                <a:ext cx="165404" cy="24453"/>
              </a:xfrm>
            </p:spPr>
          </p:sp>
        </mc:Fallback>
      </mc:AlternateContent>
      <mc:AlternateContent xmlns:mc="http://schemas.openxmlformats.org/markup-compatibility/2006">
        <mc:Choice xmlns:p14="http://schemas.microsoft.com/office/powerpoint/2010/main" Requires="p14">
          <p:contentPart p14:bwMode="auto" r:id="rId115">
            <p14:nvContentPartPr>
              <p14:cNvPr id="1050944" name=""/>
              <p14:cNvContentPartPr/>
              <p14:nvPr/>
            </p14:nvContentPartPr>
            <p14:xfrm>
              <a:off x="2237835" y="2776661"/>
              <a:ext cx="130477" cy="395014"/>
            </p14:xfrm>
          </p:contentPart>
        </mc:Choice>
        <mc:Fallback>
          <p:sp>
            <p:nvSpPr>
              <p:cNvPr id="1050944" name=""/>
              <p:cNvSpPr/>
              <p:nvPr/>
            </p:nvSpPr>
            <p:spPr>
              <a:xfrm>
                <a:off x="2237835" y="2776661"/>
                <a:ext cx="130477" cy="395014"/>
              </a:xfrm>
            </p:spPr>
          </p:sp>
        </mc:Fallback>
      </mc:AlternateContent>
      <mc:AlternateContent xmlns:mc="http://schemas.openxmlformats.org/markup-compatibility/2006">
        <mc:Choice xmlns:p14="http://schemas.microsoft.com/office/powerpoint/2010/main" Requires="p14">
          <p:contentPart p14:bwMode="auto" r:id="rId116">
            <p14:nvContentPartPr>
              <p14:cNvPr id="1050945" name=""/>
              <p14:cNvContentPartPr/>
              <p14:nvPr/>
            </p14:nvContentPartPr>
            <p14:xfrm>
              <a:off x="2497061" y="2889900"/>
              <a:ext cx="193964" cy="254490"/>
            </p14:xfrm>
          </p:contentPart>
        </mc:Choice>
        <mc:Fallback>
          <p:sp>
            <p:nvSpPr>
              <p:cNvPr id="1050945" name=""/>
              <p:cNvSpPr/>
              <p:nvPr/>
            </p:nvSpPr>
            <p:spPr>
              <a:xfrm>
                <a:off x="2497061" y="2889900"/>
                <a:ext cx="193964" cy="254490"/>
              </a:xfrm>
            </p:spPr>
          </p:sp>
        </mc:Fallback>
      </mc:AlternateContent>
      <mc:AlternateContent xmlns:mc="http://schemas.openxmlformats.org/markup-compatibility/2006">
        <mc:Choice xmlns:p14="http://schemas.microsoft.com/office/powerpoint/2010/main" Requires="p14">
          <p:contentPart p14:bwMode="auto" r:id="rId117">
            <p14:nvContentPartPr>
              <p14:cNvPr id="1050946" name=""/>
              <p14:cNvContentPartPr/>
              <p14:nvPr/>
            </p14:nvContentPartPr>
            <p14:xfrm>
              <a:off x="2624943" y="2714013"/>
              <a:ext cx="14661" cy="82825"/>
            </p14:xfrm>
          </p:contentPart>
        </mc:Choice>
        <mc:Fallback>
          <p:sp>
            <p:nvSpPr>
              <p:cNvPr id="1050946" name=""/>
              <p:cNvSpPr/>
              <p:nvPr/>
            </p:nvSpPr>
            <p:spPr>
              <a:xfrm>
                <a:off x="2624943" y="2714013"/>
                <a:ext cx="14661" cy="82825"/>
              </a:xfrm>
            </p:spPr>
          </p:sp>
        </mc:Fallback>
      </mc:AlternateContent>
      <mc:AlternateContent xmlns:mc="http://schemas.openxmlformats.org/markup-compatibility/2006">
        <mc:Choice xmlns:p14="http://schemas.microsoft.com/office/powerpoint/2010/main" Requires="p14">
          <p:contentPart p14:bwMode="auto" r:id="rId118">
            <p14:nvContentPartPr>
              <p14:cNvPr id="1050947" name=""/>
              <p14:cNvContentPartPr/>
              <p14:nvPr/>
            </p14:nvContentPartPr>
            <p14:xfrm>
              <a:off x="2782112" y="2545060"/>
              <a:ext cx="204171" cy="206468"/>
            </p14:xfrm>
          </p:contentPart>
        </mc:Choice>
        <mc:Fallback>
          <p:sp>
            <p:nvSpPr>
              <p:cNvPr id="1050947" name=""/>
              <p:cNvSpPr/>
              <p:nvPr/>
            </p:nvSpPr>
            <p:spPr>
              <a:xfrm>
                <a:off x="2782112" y="2545060"/>
                <a:ext cx="204171" cy="206468"/>
              </a:xfrm>
            </p:spPr>
          </p:sp>
        </mc:Fallback>
      </mc:AlternateContent>
      <mc:AlternateContent xmlns:mc="http://schemas.openxmlformats.org/markup-compatibility/2006">
        <mc:Choice xmlns:p14="http://schemas.microsoft.com/office/powerpoint/2010/main" Requires="p14">
          <p:contentPart p14:bwMode="auto" r:id="rId119">
            <p14:nvContentPartPr>
              <p14:cNvPr id="1050948" name=""/>
              <p14:cNvContentPartPr/>
              <p14:nvPr/>
            </p14:nvContentPartPr>
            <p14:xfrm>
              <a:off x="2922015" y="2905973"/>
              <a:ext cx="406461" cy="303348"/>
            </p14:xfrm>
          </p:contentPart>
        </mc:Choice>
        <mc:Fallback>
          <p:sp>
            <p:nvSpPr>
              <p:cNvPr id="1050948" name=""/>
              <p:cNvSpPr/>
              <p:nvPr/>
            </p:nvSpPr>
            <p:spPr>
              <a:xfrm>
                <a:off x="2922015" y="2905973"/>
                <a:ext cx="406461" cy="303348"/>
              </a:xfrm>
            </p:spPr>
          </p:sp>
        </mc:Fallback>
      </mc:AlternateContent>
      <mc:AlternateContent xmlns:mc="http://schemas.openxmlformats.org/markup-compatibility/2006">
        <mc:Choice xmlns:p14="http://schemas.microsoft.com/office/powerpoint/2010/main" Requires="p14">
          <p:contentPart p14:bwMode="auto" r:id="rId120">
            <p14:nvContentPartPr>
              <p14:cNvPr id="1050949" name=""/>
              <p14:cNvContentPartPr/>
              <p14:nvPr/>
            </p14:nvContentPartPr>
            <p14:xfrm>
              <a:off x="2990638" y="2827143"/>
              <a:ext cx="282411" cy="16925"/>
            </p14:xfrm>
          </p:contentPart>
        </mc:Choice>
        <mc:Fallback>
          <p:sp>
            <p:nvSpPr>
              <p:cNvPr id="1050949" name=""/>
              <p:cNvSpPr/>
              <p:nvPr/>
            </p:nvSpPr>
            <p:spPr>
              <a:xfrm>
                <a:off x="2990638" y="2827143"/>
                <a:ext cx="282411" cy="16925"/>
              </a:xfrm>
            </p:spPr>
          </p:sp>
        </mc:Fallback>
      </mc:AlternateContent>
      <mc:AlternateContent xmlns:mc="http://schemas.openxmlformats.org/markup-compatibility/2006">
        <mc:Choice xmlns:p14="http://schemas.microsoft.com/office/powerpoint/2010/main" Requires="p14">
          <p:contentPart p14:bwMode="auto" r:id="rId121">
            <p14:nvContentPartPr>
              <p14:cNvPr id="1050950" name=""/>
              <p14:cNvContentPartPr/>
              <p14:nvPr/>
            </p14:nvContentPartPr>
            <p14:xfrm>
              <a:off x="3195980" y="2774884"/>
              <a:ext cx="68183" cy="150222"/>
            </p14:xfrm>
          </p:contentPart>
        </mc:Choice>
        <mc:Fallback>
          <p:sp>
            <p:nvSpPr>
              <p:cNvPr id="1050950" name=""/>
              <p:cNvSpPr/>
              <p:nvPr/>
            </p:nvSpPr>
            <p:spPr>
              <a:xfrm>
                <a:off x="3195980" y="2774884"/>
                <a:ext cx="68183" cy="150222"/>
              </a:xfrm>
            </p:spPr>
          </p:sp>
        </mc:Fallback>
      </mc:AlternateContent>
      <mc:AlternateContent xmlns:mc="http://schemas.openxmlformats.org/markup-compatibility/2006">
        <mc:Choice xmlns:p14="http://schemas.microsoft.com/office/powerpoint/2010/main" Requires="p14">
          <p:contentPart p14:bwMode="auto" r:id="rId122">
            <p14:nvContentPartPr>
              <p14:cNvPr id="1050951" name=""/>
              <p14:cNvContentPartPr/>
              <p14:nvPr/>
            </p14:nvContentPartPr>
            <p14:xfrm>
              <a:off x="3546487" y="3092482"/>
              <a:ext cx="212310" cy="28916"/>
            </p14:xfrm>
          </p:contentPart>
        </mc:Choice>
        <mc:Fallback>
          <p:sp>
            <p:nvSpPr>
              <p:cNvPr id="1050951" name=""/>
              <p:cNvSpPr/>
              <p:nvPr/>
            </p:nvSpPr>
            <p:spPr>
              <a:xfrm>
                <a:off x="3546487" y="3092482"/>
                <a:ext cx="212310" cy="28916"/>
              </a:xfrm>
            </p:spPr>
          </p:sp>
        </mc:Fallback>
      </mc:AlternateContent>
      <mc:AlternateContent xmlns:mc="http://schemas.openxmlformats.org/markup-compatibility/2006">
        <mc:Choice xmlns:p14="http://schemas.microsoft.com/office/powerpoint/2010/main" Requires="p14">
          <p:contentPart p14:bwMode="auto" r:id="rId123">
            <p14:nvContentPartPr>
              <p14:cNvPr id="1050952" name=""/>
              <p14:cNvContentPartPr/>
              <p14:nvPr/>
            </p14:nvContentPartPr>
            <p14:xfrm>
              <a:off x="3606664" y="3017474"/>
              <a:ext cx="43082" cy="238123"/>
            </p14:xfrm>
          </p:contentPart>
        </mc:Choice>
        <mc:Fallback>
          <p:sp>
            <p:nvSpPr>
              <p:cNvPr id="1050952" name=""/>
              <p:cNvSpPr/>
              <p:nvPr/>
            </p:nvSpPr>
            <p:spPr>
              <a:xfrm>
                <a:off x="3606664" y="3017474"/>
                <a:ext cx="43082" cy="238123"/>
              </a:xfrm>
            </p:spPr>
          </p:sp>
        </mc:Fallback>
      </mc:AlternateContent>
      <mc:AlternateContent xmlns:mc="http://schemas.openxmlformats.org/markup-compatibility/2006">
        <mc:Choice xmlns:p14="http://schemas.microsoft.com/office/powerpoint/2010/main" Requires="p14">
          <p:contentPart p14:bwMode="auto" r:id="rId124">
            <p14:nvContentPartPr>
              <p14:cNvPr id="1050953" name=""/>
              <p14:cNvContentPartPr/>
              <p14:nvPr/>
            </p14:nvContentPartPr>
            <p14:xfrm>
              <a:off x="3875451" y="2849401"/>
              <a:ext cx="111513" cy="350224"/>
            </p14:xfrm>
          </p:contentPart>
        </mc:Choice>
        <mc:Fallback>
          <p:sp>
            <p:nvSpPr>
              <p:cNvPr id="1050953" name=""/>
              <p:cNvSpPr/>
              <p:nvPr/>
            </p:nvSpPr>
            <p:spPr>
              <a:xfrm>
                <a:off x="3875451" y="2849401"/>
                <a:ext cx="111513" cy="350224"/>
              </a:xfrm>
            </p:spPr>
          </p:sp>
        </mc:Fallback>
      </mc:AlternateContent>
      <mc:AlternateContent xmlns:mc="http://schemas.openxmlformats.org/markup-compatibility/2006">
        <mc:Choice xmlns:p14="http://schemas.microsoft.com/office/powerpoint/2010/main" Requires="p14">
          <p:contentPart p14:bwMode="auto" r:id="rId125">
            <p14:nvContentPartPr>
              <p14:cNvPr id="1050954" name=""/>
              <p14:cNvContentPartPr/>
              <p14:nvPr/>
            </p14:nvContentPartPr>
            <p14:xfrm>
              <a:off x="4123676" y="2960845"/>
              <a:ext cx="192975" cy="222358"/>
            </p14:xfrm>
          </p:contentPart>
        </mc:Choice>
        <mc:Fallback>
          <p:sp>
            <p:nvSpPr>
              <p:cNvPr id="1050954" name=""/>
              <p:cNvSpPr/>
              <p:nvPr/>
            </p:nvSpPr>
            <p:spPr>
              <a:xfrm>
                <a:off x="4123676" y="2960845"/>
                <a:ext cx="192975" cy="222358"/>
              </a:xfrm>
            </p:spPr>
          </p:sp>
        </mc:Fallback>
      </mc:AlternateContent>
      <mc:AlternateContent xmlns:mc="http://schemas.openxmlformats.org/markup-compatibility/2006">
        <mc:Choice xmlns:p14="http://schemas.microsoft.com/office/powerpoint/2010/main" Requires="p14">
          <p:contentPart p14:bwMode="auto" r:id="rId126">
            <p14:nvContentPartPr>
              <p14:cNvPr id="1050955" name=""/>
              <p14:cNvContentPartPr/>
              <p14:nvPr/>
            </p14:nvContentPartPr>
            <p14:xfrm>
              <a:off x="4205271" y="2757365"/>
              <a:ext cx="8445" cy="104518"/>
            </p14:xfrm>
          </p:contentPart>
        </mc:Choice>
        <mc:Fallback>
          <p:sp>
            <p:nvSpPr>
              <p:cNvPr id="1050955" name=""/>
              <p:cNvSpPr/>
              <p:nvPr/>
            </p:nvSpPr>
            <p:spPr>
              <a:xfrm>
                <a:off x="4205271" y="2757365"/>
                <a:ext cx="8445" cy="104518"/>
              </a:xfrm>
            </p:spPr>
          </p:sp>
        </mc:Fallback>
      </mc:AlternateContent>
      <mc:AlternateContent xmlns:mc="http://schemas.openxmlformats.org/markup-compatibility/2006">
        <mc:Choice xmlns:p14="http://schemas.microsoft.com/office/powerpoint/2010/main" Requires="p14">
          <p:contentPart p14:bwMode="auto" r:id="rId127">
            <p14:nvContentPartPr>
              <p14:cNvPr id="1050956" name=""/>
              <p14:cNvContentPartPr/>
              <p14:nvPr/>
            </p14:nvContentPartPr>
            <p14:xfrm>
              <a:off x="4290786" y="2748754"/>
              <a:ext cx="17419" cy="95314"/>
            </p14:xfrm>
          </p:contentPart>
        </mc:Choice>
        <mc:Fallback>
          <p:sp>
            <p:nvSpPr>
              <p:cNvPr id="1050956" name=""/>
              <p:cNvSpPr/>
              <p:nvPr/>
            </p:nvSpPr>
            <p:spPr>
              <a:xfrm>
                <a:off x="4290786" y="2748754"/>
                <a:ext cx="17419" cy="95314"/>
              </a:xfrm>
            </p:spPr>
          </p:sp>
        </mc:Fallback>
      </mc:AlternateContent>
      <mc:AlternateContent xmlns:mc="http://schemas.openxmlformats.org/markup-compatibility/2006">
        <mc:Choice xmlns:p14="http://schemas.microsoft.com/office/powerpoint/2010/main" Requires="p14">
          <p:contentPart p14:bwMode="auto" r:id="rId128">
            <p14:nvContentPartPr>
              <p14:cNvPr id="1050957" name=""/>
              <p14:cNvContentPartPr/>
              <p14:nvPr/>
            </p14:nvContentPartPr>
            <p14:xfrm>
              <a:off x="4469371" y="2907801"/>
              <a:ext cx="372966" cy="332086"/>
            </p14:xfrm>
          </p:contentPart>
        </mc:Choice>
        <mc:Fallback>
          <p:sp>
            <p:nvSpPr>
              <p:cNvPr id="1050957" name=""/>
              <p:cNvSpPr/>
              <p:nvPr/>
            </p:nvSpPr>
            <p:spPr>
              <a:xfrm>
                <a:off x="4469371" y="2907801"/>
                <a:ext cx="372966" cy="332086"/>
              </a:xfrm>
            </p:spPr>
          </p:sp>
        </mc:Fallback>
      </mc:AlternateContent>
      <mc:AlternateContent xmlns:mc="http://schemas.openxmlformats.org/markup-compatibility/2006">
        <mc:Choice xmlns:p14="http://schemas.microsoft.com/office/powerpoint/2010/main" Requires="p14">
          <p:contentPart p14:bwMode="auto" r:id="rId129">
            <p14:nvContentPartPr>
              <p14:cNvPr id="1050958" name=""/>
              <p14:cNvContentPartPr/>
              <p14:nvPr/>
            </p14:nvContentPartPr>
            <p14:xfrm>
              <a:off x="4487682" y="2789060"/>
              <a:ext cx="296048" cy="20267"/>
            </p14:xfrm>
          </p:contentPart>
        </mc:Choice>
        <mc:Fallback>
          <p:sp>
            <p:nvSpPr>
              <p:cNvPr id="1050958" name=""/>
              <p:cNvSpPr/>
              <p:nvPr/>
            </p:nvSpPr>
            <p:spPr>
              <a:xfrm>
                <a:off x="4487682" y="2789060"/>
                <a:ext cx="296048" cy="20267"/>
              </a:xfrm>
            </p:spPr>
          </p:sp>
        </mc:Fallback>
      </mc:AlternateContent>
      <mc:AlternateContent xmlns:mc="http://schemas.openxmlformats.org/markup-compatibility/2006">
        <mc:Choice xmlns:p14="http://schemas.microsoft.com/office/powerpoint/2010/main" Requires="p14">
          <p:contentPart p14:bwMode="auto" r:id="rId130">
            <p14:nvContentPartPr>
              <p14:cNvPr id="1050959" name=""/>
              <p14:cNvContentPartPr/>
              <p14:nvPr/>
            </p14:nvContentPartPr>
            <p14:xfrm>
              <a:off x="4701470" y="2723218"/>
              <a:ext cx="104914" cy="164201"/>
            </p14:xfrm>
          </p:contentPart>
        </mc:Choice>
        <mc:Fallback>
          <p:sp>
            <p:nvSpPr>
              <p:cNvPr id="1050959" name=""/>
              <p:cNvSpPr/>
              <p:nvPr/>
            </p:nvSpPr>
            <p:spPr>
              <a:xfrm>
                <a:off x="4701470" y="2723218"/>
                <a:ext cx="104914" cy="164201"/>
              </a:xfrm>
            </p:spPr>
          </p:sp>
        </mc:Fallback>
      </mc:AlternateContent>
      <mc:AlternateContent xmlns:mc="http://schemas.openxmlformats.org/markup-compatibility/2006">
        <mc:Choice xmlns:p14="http://schemas.microsoft.com/office/powerpoint/2010/main" Requires="p14">
          <p:contentPart p14:bwMode="auto" r:id="rId131">
            <p14:nvContentPartPr>
              <p14:cNvPr id="1050960" name=""/>
              <p14:cNvContentPartPr/>
              <p14:nvPr/>
            </p14:nvContentPartPr>
            <p14:xfrm>
              <a:off x="6831959" y="1758791"/>
              <a:ext cx="607694" cy="929686"/>
            </p14:xfrm>
          </p:contentPart>
        </mc:Choice>
        <mc:Fallback>
          <p:sp>
            <p:nvSpPr>
              <p:cNvPr id="1050960" name=""/>
              <p:cNvSpPr/>
              <p:nvPr/>
            </p:nvSpPr>
            <p:spPr>
              <a:xfrm>
                <a:off x="6831959" y="1758791"/>
                <a:ext cx="607694" cy="929686"/>
              </a:xfrm>
            </p:spPr>
          </p:sp>
        </mc:Fallback>
      </mc:AlternateContent>
      <mc:AlternateContent xmlns:mc="http://schemas.openxmlformats.org/markup-compatibility/2006">
        <mc:Choice xmlns:p14="http://schemas.microsoft.com/office/powerpoint/2010/main" Requires="p14">
          <p:contentPart p14:bwMode="auto" r:id="rId132">
            <p14:nvContentPartPr>
              <p14:cNvPr id="1050961" name=""/>
              <p14:cNvContentPartPr/>
              <p14:nvPr/>
            </p14:nvContentPartPr>
            <p14:xfrm>
              <a:off x="7430880" y="2103233"/>
              <a:ext cx="22756" cy="227659"/>
            </p14:xfrm>
          </p:contentPart>
        </mc:Choice>
        <mc:Fallback>
          <p:sp>
            <p:nvSpPr>
              <p:cNvPr id="1050961" name=""/>
              <p:cNvSpPr/>
              <p:nvPr/>
            </p:nvSpPr>
            <p:spPr>
              <a:xfrm>
                <a:off x="7430880" y="2103233"/>
                <a:ext cx="22756" cy="227659"/>
              </a:xfrm>
            </p:spPr>
          </p:sp>
        </mc:Fallback>
      </mc:AlternateContent>
      <mc:AlternateContent xmlns:mc="http://schemas.openxmlformats.org/markup-compatibility/2006">
        <mc:Choice xmlns:p14="http://schemas.microsoft.com/office/powerpoint/2010/main" Requires="p14">
          <p:contentPart p14:bwMode="auto" r:id="rId133">
            <p14:nvContentPartPr>
              <p14:cNvPr id="1050962" name=""/>
              <p14:cNvContentPartPr/>
              <p14:nvPr/>
            </p14:nvContentPartPr>
            <p14:xfrm>
              <a:off x="7328158" y="2098260"/>
              <a:ext cx="317574" cy="26945"/>
            </p14:xfrm>
          </p:contentPart>
        </mc:Choice>
        <mc:Fallback>
          <p:sp>
            <p:nvSpPr>
              <p:cNvPr id="1050962" name=""/>
              <p:cNvSpPr/>
              <p:nvPr/>
            </p:nvSpPr>
            <p:spPr>
              <a:xfrm>
                <a:off x="7328158" y="2098260"/>
                <a:ext cx="317574" cy="26945"/>
              </a:xfrm>
            </p:spPr>
          </p:sp>
        </mc:Fallback>
      </mc:AlternateContent>
      <mc:AlternateContent xmlns:mc="http://schemas.openxmlformats.org/markup-compatibility/2006">
        <mc:Choice xmlns:p14="http://schemas.microsoft.com/office/powerpoint/2010/main" Requires="p14">
          <p:contentPart p14:bwMode="auto" r:id="rId134">
            <p14:nvContentPartPr>
              <p14:cNvPr id="1050963" name=""/>
              <p14:cNvContentPartPr/>
              <p14:nvPr/>
            </p14:nvContentPartPr>
            <p14:xfrm>
              <a:off x="7413673" y="1964271"/>
              <a:ext cx="243876" cy="39194"/>
            </p14:xfrm>
          </p:contentPart>
        </mc:Choice>
        <mc:Fallback>
          <p:sp>
            <p:nvSpPr>
              <p:cNvPr id="1050963" name=""/>
              <p:cNvSpPr/>
              <p:nvPr/>
            </p:nvSpPr>
            <p:spPr>
              <a:xfrm>
                <a:off x="7413673" y="1964271"/>
                <a:ext cx="243876" cy="39194"/>
              </a:xfrm>
            </p:spPr>
          </p:sp>
        </mc:Fallback>
      </mc:AlternateContent>
      <mc:AlternateContent xmlns:mc="http://schemas.openxmlformats.org/markup-compatibility/2006">
        <mc:Choice xmlns:p14="http://schemas.microsoft.com/office/powerpoint/2010/main" Requires="p14">
          <p:contentPart p14:bwMode="auto" r:id="rId135">
            <p14:nvContentPartPr>
              <p14:cNvPr id="1050964" name=""/>
              <p14:cNvContentPartPr/>
              <p14:nvPr/>
            </p14:nvContentPartPr>
            <p14:xfrm>
              <a:off x="7541946" y="1899838"/>
              <a:ext cx="142161" cy="123168"/>
            </p14:xfrm>
          </p:contentPart>
        </mc:Choice>
        <mc:Fallback>
          <p:sp>
            <p:nvSpPr>
              <p:cNvPr id="1050964" name=""/>
              <p:cNvSpPr/>
              <p:nvPr/>
            </p:nvSpPr>
            <p:spPr>
              <a:xfrm>
                <a:off x="7541946" y="1899838"/>
                <a:ext cx="142161" cy="123168"/>
              </a:xfrm>
            </p:spPr>
          </p:sp>
        </mc:Fallback>
      </mc:AlternateContent>
      <mc:AlternateContent xmlns:mc="http://schemas.openxmlformats.org/markup-compatibility/2006">
        <mc:Choice xmlns:p14="http://schemas.microsoft.com/office/powerpoint/2010/main" Requires="p14">
          <p:contentPart p14:bwMode="auto" r:id="rId136">
            <p14:nvContentPartPr>
              <p14:cNvPr id="1050965" name=""/>
              <p14:cNvContentPartPr/>
              <p14:nvPr/>
            </p14:nvContentPartPr>
            <p14:xfrm>
              <a:off x="5689507" y="2676811"/>
              <a:ext cx="1125559" cy="62869"/>
            </p14:xfrm>
          </p:contentPart>
        </mc:Choice>
        <mc:Fallback>
          <p:sp>
            <p:nvSpPr>
              <p:cNvPr id="1050965" name=""/>
              <p:cNvSpPr/>
              <p:nvPr/>
            </p:nvSpPr>
            <p:spPr>
              <a:xfrm>
                <a:off x="5689507" y="2676811"/>
                <a:ext cx="1125559" cy="62869"/>
              </a:xfrm>
            </p:spPr>
          </p:sp>
        </mc:Fallback>
      </mc:AlternateContent>
      <mc:AlternateContent xmlns:mc="http://schemas.openxmlformats.org/markup-compatibility/2006">
        <mc:Choice xmlns:p14="http://schemas.microsoft.com/office/powerpoint/2010/main" Requires="p14">
          <p:contentPart p14:bwMode="auto" r:id="rId137">
            <p14:nvContentPartPr>
              <p14:cNvPr id="1050966" name=""/>
              <p14:cNvContentPartPr/>
              <p14:nvPr/>
            </p14:nvContentPartPr>
            <p14:xfrm>
              <a:off x="5659626" y="2636218"/>
              <a:ext cx="197800" cy="209852"/>
            </p14:xfrm>
          </p:contentPart>
        </mc:Choice>
        <mc:Fallback>
          <p:sp>
            <p:nvSpPr>
              <p:cNvPr id="1050966" name=""/>
              <p:cNvSpPr/>
              <p:nvPr/>
            </p:nvSpPr>
            <p:spPr>
              <a:xfrm>
                <a:off x="5659626" y="2636218"/>
                <a:ext cx="197800" cy="209852"/>
              </a:xfrm>
            </p:spPr>
          </p:sp>
        </mc:Fallback>
      </mc:AlternateContent>
      <mc:AlternateContent xmlns:mc="http://schemas.openxmlformats.org/markup-compatibility/2006">
        <mc:Choice xmlns:p14="http://schemas.microsoft.com/office/powerpoint/2010/main" Requires="p14">
          <p:contentPart p14:bwMode="auto" r:id="rId138">
            <p14:nvContentPartPr>
              <p14:cNvPr id="1050967" name=""/>
              <p14:cNvContentPartPr/>
              <p14:nvPr/>
            </p14:nvContentPartPr>
            <p14:xfrm>
              <a:off x="5575885" y="2402239"/>
              <a:ext cx="7130" cy="217636"/>
            </p14:xfrm>
          </p:contentPart>
        </mc:Choice>
        <mc:Fallback>
          <p:sp>
            <p:nvSpPr>
              <p:cNvPr id="1050967" name=""/>
              <p:cNvSpPr/>
              <p:nvPr/>
            </p:nvSpPr>
            <p:spPr>
              <a:xfrm>
                <a:off x="5575885" y="2402239"/>
                <a:ext cx="7130" cy="217636"/>
              </a:xfrm>
            </p:spPr>
          </p:sp>
        </mc:Fallback>
      </mc:AlternateContent>
      <mc:AlternateContent xmlns:mc="http://schemas.openxmlformats.org/markup-compatibility/2006">
        <mc:Choice xmlns:p14="http://schemas.microsoft.com/office/powerpoint/2010/main" Requires="p14">
          <p:contentPart p14:bwMode="auto" r:id="rId139">
            <p14:nvContentPartPr>
              <p14:cNvPr id="1050968" name=""/>
              <p14:cNvContentPartPr/>
              <p14:nvPr/>
            </p14:nvContentPartPr>
            <p14:xfrm>
              <a:off x="5514392" y="2367527"/>
              <a:ext cx="254588" cy="60545"/>
            </p14:xfrm>
          </p:contentPart>
        </mc:Choice>
        <mc:Fallback>
          <p:sp>
            <p:nvSpPr>
              <p:cNvPr id="1050968" name=""/>
              <p:cNvSpPr/>
              <p:nvPr/>
            </p:nvSpPr>
            <p:spPr>
              <a:xfrm>
                <a:off x="5514392" y="2367527"/>
                <a:ext cx="254588" cy="60545"/>
              </a:xfrm>
            </p:spPr>
          </p:sp>
        </mc:Fallback>
      </mc:AlternateContent>
      <mc:AlternateContent xmlns:mc="http://schemas.openxmlformats.org/markup-compatibility/2006">
        <mc:Choice xmlns:p14="http://schemas.microsoft.com/office/powerpoint/2010/main" Requires="p14">
          <p:contentPart p14:bwMode="auto" r:id="rId140">
            <p14:nvContentPartPr>
              <p14:cNvPr id="1050969" name=""/>
              <p14:cNvContentPartPr/>
              <p14:nvPr/>
            </p14:nvContentPartPr>
            <p14:xfrm>
              <a:off x="5565595" y="2519310"/>
              <a:ext cx="511277" cy="132959"/>
            </p14:xfrm>
          </p:contentPart>
        </mc:Choice>
        <mc:Fallback>
          <p:sp>
            <p:nvSpPr>
              <p:cNvPr id="1050969" name=""/>
              <p:cNvSpPr/>
              <p:nvPr/>
            </p:nvSpPr>
            <p:spPr>
              <a:xfrm>
                <a:off x="5565595" y="2519310"/>
                <a:ext cx="511277" cy="132959"/>
              </a:xfrm>
            </p:spPr>
          </p:sp>
        </mc:Fallback>
      </mc:AlternateContent>
      <mc:AlternateContent xmlns:mc="http://schemas.openxmlformats.org/markup-compatibility/2006">
        <mc:Choice xmlns:p14="http://schemas.microsoft.com/office/powerpoint/2010/main" Requires="p14">
          <p:contentPart p14:bwMode="auto" r:id="rId141">
            <p14:nvContentPartPr>
              <p14:cNvPr id="1050970" name=""/>
              <p14:cNvContentPartPr/>
              <p14:nvPr/>
            </p14:nvContentPartPr>
            <p14:xfrm>
              <a:off x="5874510" y="2463110"/>
              <a:ext cx="16254" cy="36280"/>
            </p14:xfrm>
          </p:contentPart>
        </mc:Choice>
        <mc:Fallback>
          <p:sp>
            <p:nvSpPr>
              <p:cNvPr id="1050970" name=""/>
              <p:cNvSpPr/>
              <p:nvPr/>
            </p:nvSpPr>
            <p:spPr>
              <a:xfrm>
                <a:off x="5874510" y="2463110"/>
                <a:ext cx="16254" cy="36280"/>
              </a:xfrm>
            </p:spPr>
          </p:sp>
        </mc:Fallback>
      </mc:AlternateContent>
      <mc:AlternateContent xmlns:mc="http://schemas.openxmlformats.org/markup-compatibility/2006">
        <mc:Choice xmlns:p14="http://schemas.microsoft.com/office/powerpoint/2010/main" Requires="p14">
          <p:contentPart p14:bwMode="auto" r:id="rId142">
            <p14:nvContentPartPr>
              <p14:cNvPr id="1050971" name=""/>
              <p14:cNvContentPartPr/>
              <p14:nvPr/>
            </p14:nvContentPartPr>
            <p14:xfrm>
              <a:off x="5522838" y="2246055"/>
              <a:ext cx="188450" cy="25398"/>
            </p14:xfrm>
          </p:contentPart>
        </mc:Choice>
        <mc:Fallback>
          <p:sp>
            <p:nvSpPr>
              <p:cNvPr id="1050971" name=""/>
              <p:cNvSpPr/>
              <p:nvPr/>
            </p:nvSpPr>
            <p:spPr>
              <a:xfrm>
                <a:off x="5522838" y="2246055"/>
                <a:ext cx="188450" cy="25398"/>
              </a:xfrm>
            </p:spPr>
          </p:sp>
        </mc:Fallback>
      </mc:AlternateContent>
      <mc:AlternateContent xmlns:mc="http://schemas.openxmlformats.org/markup-compatibility/2006">
        <mc:Choice xmlns:p14="http://schemas.microsoft.com/office/powerpoint/2010/main" Requires="p14">
          <p:contentPart p14:bwMode="auto" r:id="rId143">
            <p14:nvContentPartPr>
              <p14:cNvPr id="1050972" name=""/>
              <p14:cNvContentPartPr/>
              <p14:nvPr/>
            </p14:nvContentPartPr>
            <p14:xfrm>
              <a:off x="5617326" y="2159353"/>
              <a:ext cx="119850" cy="233523"/>
            </p14:xfrm>
          </p:contentPart>
        </mc:Choice>
        <mc:Fallback>
          <p:sp>
            <p:nvSpPr>
              <p:cNvPr id="1050972" name=""/>
              <p:cNvSpPr/>
              <p:nvPr/>
            </p:nvSpPr>
            <p:spPr>
              <a:xfrm>
                <a:off x="5617326" y="2159353"/>
                <a:ext cx="119850" cy="233523"/>
              </a:xfrm>
            </p:spPr>
          </p:sp>
        </mc:Fallback>
      </mc:AlternateContent>
      <mc:AlternateContent xmlns:mc="http://schemas.openxmlformats.org/markup-compatibility/2006">
        <mc:Choice xmlns:p14="http://schemas.microsoft.com/office/powerpoint/2010/main" Requires="p14">
          <p:contentPart p14:bwMode="auto" r:id="rId144">
            <p14:nvContentPartPr>
              <p14:cNvPr id="1050973" name=""/>
              <p14:cNvContentPartPr/>
              <p14:nvPr/>
            </p14:nvContentPartPr>
            <p14:xfrm>
              <a:off x="6802155" y="2688478"/>
              <a:ext cx="75583" cy="1149093"/>
            </p14:xfrm>
          </p:contentPart>
        </mc:Choice>
        <mc:Fallback>
          <p:sp>
            <p:nvSpPr>
              <p:cNvPr id="1050973" name=""/>
              <p:cNvSpPr/>
              <p:nvPr/>
            </p:nvSpPr>
            <p:spPr>
              <a:xfrm>
                <a:off x="6802155" y="2688478"/>
                <a:ext cx="75583" cy="1149093"/>
              </a:xfrm>
            </p:spPr>
          </p:sp>
        </mc:Fallback>
      </mc:AlternateContent>
      <mc:AlternateContent xmlns:mc="http://schemas.openxmlformats.org/markup-compatibility/2006">
        <mc:Choice xmlns:p14="http://schemas.microsoft.com/office/powerpoint/2010/main" Requires="p14">
          <p:contentPart p14:bwMode="auto" r:id="rId145">
            <p14:nvContentPartPr>
              <p14:cNvPr id="1050974" name=""/>
              <p14:cNvContentPartPr/>
              <p14:nvPr/>
            </p14:nvContentPartPr>
            <p14:xfrm>
              <a:off x="6763335" y="3736632"/>
              <a:ext cx="211517" cy="148721"/>
            </p14:xfrm>
          </p:contentPart>
        </mc:Choice>
        <mc:Fallback>
          <p:sp>
            <p:nvSpPr>
              <p:cNvPr id="1050974" name=""/>
              <p:cNvSpPr/>
              <p:nvPr/>
            </p:nvSpPr>
            <p:spPr>
              <a:xfrm>
                <a:off x="6763335" y="3736632"/>
                <a:ext cx="211517" cy="148721"/>
              </a:xfrm>
            </p:spPr>
          </p:sp>
        </mc:Fallback>
      </mc:AlternateContent>
      <mc:AlternateContent xmlns:mc="http://schemas.openxmlformats.org/markup-compatibility/2006">
        <mc:Choice xmlns:p14="http://schemas.microsoft.com/office/powerpoint/2010/main" Requires="p14">
          <p:contentPart p14:bwMode="auto" r:id="rId146">
            <p14:nvContentPartPr>
              <p14:cNvPr id="1050975" name=""/>
              <p14:cNvContentPartPr/>
              <p14:nvPr/>
            </p14:nvContentPartPr>
            <p14:xfrm>
              <a:off x="6979444" y="3942403"/>
              <a:ext cx="429557" cy="444089"/>
            </p14:xfrm>
          </p:contentPart>
        </mc:Choice>
        <mc:Fallback>
          <p:sp>
            <p:nvSpPr>
              <p:cNvPr id="1050975" name=""/>
              <p:cNvSpPr/>
              <p:nvPr/>
            </p:nvSpPr>
            <p:spPr>
              <a:xfrm>
                <a:off x="6979444" y="3942403"/>
                <a:ext cx="429557" cy="444089"/>
              </a:xfrm>
            </p:spPr>
          </p:sp>
        </mc:Fallback>
      </mc:AlternateContent>
      <mc:AlternateContent xmlns:mc="http://schemas.openxmlformats.org/markup-compatibility/2006">
        <mc:Choice xmlns:p14="http://schemas.microsoft.com/office/powerpoint/2010/main" Requires="p14">
          <p:contentPart p14:bwMode="auto" r:id="rId147">
            <p14:nvContentPartPr>
              <p14:cNvPr id="1050976" name=""/>
              <p14:cNvContentPartPr/>
              <p14:nvPr/>
            </p14:nvContentPartPr>
            <p14:xfrm>
              <a:off x="7242642" y="3893073"/>
              <a:ext cx="233485" cy="25575"/>
            </p14:xfrm>
          </p:contentPart>
        </mc:Choice>
        <mc:Fallback>
          <p:sp>
            <p:nvSpPr>
              <p:cNvPr id="1050976" name=""/>
              <p:cNvSpPr/>
              <p:nvPr/>
            </p:nvSpPr>
            <p:spPr>
              <a:xfrm>
                <a:off x="7242642" y="3893073"/>
                <a:ext cx="233485" cy="25575"/>
              </a:xfrm>
            </p:spPr>
          </p:sp>
        </mc:Fallback>
      </mc:AlternateContent>
      <mc:AlternateContent xmlns:mc="http://schemas.openxmlformats.org/markup-compatibility/2006">
        <mc:Choice xmlns:p14="http://schemas.microsoft.com/office/powerpoint/2010/main" Requires="p14">
          <p:contentPart p14:bwMode="auto" r:id="rId148">
            <p14:nvContentPartPr>
              <p14:cNvPr id="1050977" name=""/>
              <p14:cNvContentPartPr/>
              <p14:nvPr/>
            </p14:nvContentPartPr>
            <p14:xfrm>
              <a:off x="7379361" y="3840854"/>
              <a:ext cx="117775" cy="137823"/>
            </p14:xfrm>
          </p:contentPart>
        </mc:Choice>
        <mc:Fallback>
          <p:sp>
            <p:nvSpPr>
              <p:cNvPr id="1050977" name=""/>
              <p:cNvSpPr/>
              <p:nvPr/>
            </p:nvSpPr>
            <p:spPr>
              <a:xfrm>
                <a:off x="7379361" y="3840854"/>
                <a:ext cx="117775" cy="137823"/>
              </a:xfrm>
            </p:spPr>
          </p:sp>
        </mc:Fallback>
      </mc:AlternateContent>
      <mc:AlternateContent xmlns:mc="http://schemas.openxmlformats.org/markup-compatibility/2006">
        <mc:Choice xmlns:p14="http://schemas.microsoft.com/office/powerpoint/2010/main" Requires="p14">
          <p:contentPart p14:bwMode="auto" r:id="rId149">
            <p14:nvContentPartPr>
              <p14:cNvPr id="1050978" name=""/>
              <p14:cNvContentPartPr/>
              <p14:nvPr/>
            </p14:nvContentPartPr>
            <p14:xfrm>
              <a:off x="7274674" y="4031778"/>
              <a:ext cx="87795" cy="17081"/>
            </p14:xfrm>
          </p:contentPart>
        </mc:Choice>
        <mc:Fallback>
          <p:sp>
            <p:nvSpPr>
              <p:cNvPr id="1050978" name=""/>
              <p:cNvSpPr/>
              <p:nvPr/>
            </p:nvSpPr>
            <p:spPr>
              <a:xfrm>
                <a:off x="7274674" y="4031778"/>
                <a:ext cx="87795" cy="17081"/>
              </a:xfrm>
            </p:spPr>
          </p:sp>
        </mc:Fallback>
      </mc:AlternateContent>
      <mc:AlternateContent xmlns:mc="http://schemas.openxmlformats.org/markup-compatibility/2006">
        <mc:Choice xmlns:p14="http://schemas.microsoft.com/office/powerpoint/2010/main" Requires="p14">
          <p:contentPart p14:bwMode="auto" r:id="rId150">
            <p14:nvContentPartPr>
              <p14:cNvPr id="1050979" name=""/>
              <p14:cNvContentPartPr/>
              <p14:nvPr/>
            </p14:nvContentPartPr>
            <p14:xfrm>
              <a:off x="4290786" y="3442080"/>
              <a:ext cx="42757" cy="26129"/>
            </p14:xfrm>
          </p:contentPart>
        </mc:Choice>
        <mc:Fallback>
          <p:sp>
            <p:nvSpPr>
              <p:cNvPr id="1050979" name=""/>
              <p:cNvSpPr/>
              <p:nvPr/>
            </p:nvSpPr>
            <p:spPr>
              <a:xfrm>
                <a:off x="4290786" y="3442080"/>
                <a:ext cx="42757" cy="26129"/>
              </a:xfrm>
            </p:spPr>
          </p:sp>
        </mc:Fallback>
      </mc:AlternateContent>
      <mc:AlternateContent xmlns:mc="http://schemas.openxmlformats.org/markup-compatibility/2006">
        <mc:Choice xmlns:p14="http://schemas.microsoft.com/office/powerpoint/2010/main" Requires="p14">
          <p:contentPart p14:bwMode="auto" r:id="rId151">
            <p14:nvContentPartPr>
              <p14:cNvPr id="1050980" name=""/>
              <p14:cNvContentPartPr/>
              <p14:nvPr/>
            </p14:nvContentPartPr>
            <p14:xfrm>
              <a:off x="209812" y="3901427"/>
              <a:ext cx="342060" cy="701937"/>
            </p14:xfrm>
          </p:contentPart>
        </mc:Choice>
        <mc:Fallback>
          <p:sp>
            <p:nvSpPr>
              <p:cNvPr id="1050980" name=""/>
              <p:cNvSpPr/>
              <p:nvPr/>
            </p:nvSpPr>
            <p:spPr>
              <a:xfrm>
                <a:off x="209812" y="3901427"/>
                <a:ext cx="342060" cy="701937"/>
              </a:xfrm>
            </p:spPr>
          </p:sp>
        </mc:Fallback>
      </mc:AlternateContent>
      <mc:AlternateContent xmlns:mc="http://schemas.openxmlformats.org/markup-compatibility/2006">
        <mc:Choice xmlns:p14="http://schemas.microsoft.com/office/powerpoint/2010/main" Requires="p14">
          <p:contentPart p14:bwMode="auto" r:id="rId152">
            <p14:nvContentPartPr>
              <p14:cNvPr id="1050981" name=""/>
              <p14:cNvContentPartPr/>
              <p14:nvPr/>
            </p14:nvContentPartPr>
            <p14:xfrm>
              <a:off x="389816" y="4348822"/>
              <a:ext cx="420849" cy="331294"/>
            </p14:xfrm>
          </p:contentPart>
        </mc:Choice>
        <mc:Fallback>
          <p:sp>
            <p:nvSpPr>
              <p:cNvPr id="1050981" name=""/>
              <p:cNvSpPr/>
              <p:nvPr/>
            </p:nvSpPr>
            <p:spPr>
              <a:xfrm>
                <a:off x="389816" y="4348822"/>
                <a:ext cx="420849" cy="331294"/>
              </a:xfrm>
            </p:spPr>
          </p:sp>
        </mc:Fallback>
      </mc:AlternateContent>
      <mc:AlternateContent xmlns:mc="http://schemas.openxmlformats.org/markup-compatibility/2006">
        <mc:Choice xmlns:p14="http://schemas.microsoft.com/office/powerpoint/2010/main" Requires="p14">
          <p:contentPart p14:bwMode="auto" r:id="rId153">
            <p14:nvContentPartPr>
              <p14:cNvPr id="1050982" name=""/>
              <p14:cNvContentPartPr/>
              <p14:nvPr/>
            </p14:nvContentPartPr>
            <p14:xfrm>
              <a:off x="500669" y="4250625"/>
              <a:ext cx="231436" cy="42136"/>
            </p14:xfrm>
          </p:contentPart>
        </mc:Choice>
        <mc:Fallback>
          <p:sp>
            <p:nvSpPr>
              <p:cNvPr id="1050982" name=""/>
              <p:cNvSpPr/>
              <p:nvPr/>
            </p:nvSpPr>
            <p:spPr>
              <a:xfrm>
                <a:off x="500669" y="4250625"/>
                <a:ext cx="231436" cy="42136"/>
              </a:xfrm>
            </p:spPr>
          </p:sp>
        </mc:Fallback>
      </mc:AlternateContent>
      <mc:AlternateContent xmlns:mc="http://schemas.openxmlformats.org/markup-compatibility/2006">
        <mc:Choice xmlns:p14="http://schemas.microsoft.com/office/powerpoint/2010/main" Requires="p14">
          <p:contentPart p14:bwMode="auto" r:id="rId154">
            <p14:nvContentPartPr>
              <p14:cNvPr id="1050983" name=""/>
              <p14:cNvContentPartPr/>
              <p14:nvPr/>
            </p14:nvContentPartPr>
            <p14:xfrm>
              <a:off x="659817" y="4178758"/>
              <a:ext cx="72222" cy="152616"/>
            </p14:xfrm>
          </p:contentPart>
        </mc:Choice>
        <mc:Fallback>
          <p:sp>
            <p:nvSpPr>
              <p:cNvPr id="1050983" name=""/>
              <p:cNvSpPr/>
              <p:nvPr/>
            </p:nvSpPr>
            <p:spPr>
              <a:xfrm>
                <a:off x="659817" y="4178758"/>
                <a:ext cx="72222" cy="152616"/>
              </a:xfrm>
            </p:spPr>
          </p:sp>
        </mc:Fallback>
      </mc:AlternateContent>
      <mc:AlternateContent xmlns:mc="http://schemas.openxmlformats.org/markup-compatibility/2006">
        <mc:Choice xmlns:p14="http://schemas.microsoft.com/office/powerpoint/2010/main" Requires="p14">
          <p:contentPart p14:bwMode="auto" r:id="rId155">
            <p14:nvContentPartPr>
              <p14:cNvPr id="1050984" name=""/>
              <p14:cNvContentPartPr/>
              <p14:nvPr/>
            </p14:nvContentPartPr>
            <p14:xfrm>
              <a:off x="117785" y="1812838"/>
              <a:ext cx="708052" cy="2244745"/>
            </p14:xfrm>
          </p:contentPart>
        </mc:Choice>
        <mc:Fallback>
          <p:sp>
            <p:nvSpPr>
              <p:cNvPr id="1050984" name=""/>
              <p:cNvSpPr/>
              <p:nvPr/>
            </p:nvSpPr>
            <p:spPr>
              <a:xfrm>
                <a:off x="117785" y="1812838"/>
                <a:ext cx="708052" cy="2244745"/>
              </a:xfrm>
            </p:spPr>
          </p:sp>
        </mc:Fallback>
      </mc:AlternateContent>
      <mc:AlternateContent xmlns:mc="http://schemas.openxmlformats.org/markup-compatibility/2006">
        <mc:Choice xmlns:p14="http://schemas.microsoft.com/office/powerpoint/2010/main" Requires="p14">
          <p:contentPart p14:bwMode="auto" r:id="rId156">
            <p14:nvContentPartPr>
              <p14:cNvPr id="1050985" name=""/>
              <p14:cNvContentPartPr/>
              <p14:nvPr/>
            </p14:nvContentPartPr>
            <p14:xfrm>
              <a:off x="141189" y="3962297"/>
              <a:ext cx="94700" cy="146608"/>
            </p14:xfrm>
          </p:contentPart>
        </mc:Choice>
        <mc:Fallback>
          <p:sp>
            <p:nvSpPr>
              <p:cNvPr id="1050985" name=""/>
              <p:cNvSpPr/>
              <p:nvPr/>
            </p:nvSpPr>
            <p:spPr>
              <a:xfrm>
                <a:off x="141189" y="3962297"/>
                <a:ext cx="94700" cy="146608"/>
              </a:xfrm>
            </p:spPr>
          </p:sp>
        </mc:Fallback>
      </mc:AlternateContent>
      <mc:AlternateContent xmlns:mc="http://schemas.openxmlformats.org/markup-compatibility/2006">
        <mc:Choice xmlns:p14="http://schemas.microsoft.com/office/powerpoint/2010/main" Requires="p14">
          <p:contentPart p14:bwMode="auto" r:id="rId157">
            <p14:nvContentPartPr>
              <p14:cNvPr id="1050986" name=""/>
              <p14:cNvContentPartPr/>
              <p14:nvPr/>
            </p14:nvContentPartPr>
            <p14:xfrm>
              <a:off x="227232" y="3875297"/>
              <a:ext cx="58531" cy="329293"/>
            </p14:xfrm>
          </p:contentPart>
        </mc:Choice>
        <mc:Fallback>
          <p:sp>
            <p:nvSpPr>
              <p:cNvPr id="1050986" name=""/>
              <p:cNvSpPr/>
              <p:nvPr/>
            </p:nvSpPr>
            <p:spPr>
              <a:xfrm>
                <a:off x="227232" y="3875297"/>
                <a:ext cx="58531" cy="329293"/>
              </a:xfrm>
            </p:spPr>
          </p:sp>
        </mc:Fallback>
      </mc:AlternateContent>
      <mc:AlternateContent xmlns:mc="http://schemas.openxmlformats.org/markup-compatibility/2006">
        <mc:Choice xmlns:p14="http://schemas.microsoft.com/office/powerpoint/2010/main" Requires="p14">
          <p:contentPart p14:bwMode="auto" r:id="rId158">
            <p14:nvContentPartPr>
              <p14:cNvPr id="1050987" name=""/>
              <p14:cNvContentPartPr/>
              <p14:nvPr/>
            </p14:nvContentPartPr>
            <p14:xfrm>
              <a:off x="988422" y="4152628"/>
              <a:ext cx="0" cy="91156"/>
            </p14:xfrm>
          </p:contentPart>
        </mc:Choice>
        <mc:Fallback>
          <p:sp>
            <p:nvSpPr>
              <p:cNvPr id="1050987" name=""/>
              <p:cNvSpPr/>
              <p:nvPr/>
            </p:nvSpPr>
            <p:spPr>
              <a:xfrm>
                <a:off x="988422" y="4152628"/>
                <a:ext cx="0" cy="91156"/>
              </a:xfrm>
            </p:spPr>
          </p:sp>
        </mc:Fallback>
      </mc:AlternateContent>
      <mc:AlternateContent xmlns:mc="http://schemas.openxmlformats.org/markup-compatibility/2006">
        <mc:Choice xmlns:p14="http://schemas.microsoft.com/office/powerpoint/2010/main" Requires="p14">
          <p:contentPart p14:bwMode="auto" r:id="rId159">
            <p14:nvContentPartPr>
              <p14:cNvPr id="1050988" name=""/>
              <p14:cNvContentPartPr/>
              <p14:nvPr/>
            </p14:nvContentPartPr>
            <p14:xfrm>
              <a:off x="1013177" y="4412737"/>
              <a:ext cx="35422" cy="88682"/>
            </p14:xfrm>
          </p:contentPart>
        </mc:Choice>
        <mc:Fallback>
          <p:sp>
            <p:nvSpPr>
              <p:cNvPr id="1050988" name=""/>
              <p:cNvSpPr/>
              <p:nvPr/>
            </p:nvSpPr>
            <p:spPr>
              <a:xfrm>
                <a:off x="1013177" y="4412737"/>
                <a:ext cx="35422" cy="88682"/>
              </a:xfrm>
            </p:spPr>
          </p:sp>
        </mc:Fallback>
      </mc:AlternateContent>
      <mc:AlternateContent xmlns:mc="http://schemas.openxmlformats.org/markup-compatibility/2006">
        <mc:Choice xmlns:p14="http://schemas.microsoft.com/office/powerpoint/2010/main" Requires="p14">
          <p:contentPart p14:bwMode="auto" r:id="rId160">
            <p14:nvContentPartPr>
              <p14:cNvPr id="1050989" name=""/>
              <p14:cNvContentPartPr/>
              <p14:nvPr/>
            </p14:nvContentPartPr>
            <p14:xfrm>
              <a:off x="1005314" y="4299904"/>
              <a:ext cx="17419" cy="43351"/>
            </p14:xfrm>
          </p:contentPart>
        </mc:Choice>
        <mc:Fallback>
          <p:sp>
            <p:nvSpPr>
              <p:cNvPr id="1050989" name=""/>
              <p:cNvSpPr/>
              <p:nvPr/>
            </p:nvSpPr>
            <p:spPr>
              <a:xfrm>
                <a:off x="1005314" y="4299904"/>
                <a:ext cx="17419" cy="43351"/>
              </a:xfrm>
            </p:spPr>
          </p:sp>
        </mc:Fallback>
      </mc:AlternateContent>
      <mc:AlternateContent xmlns:mc="http://schemas.openxmlformats.org/markup-compatibility/2006">
        <mc:Choice xmlns:p14="http://schemas.microsoft.com/office/powerpoint/2010/main" Requires="p14">
          <p:contentPart p14:bwMode="auto" r:id="rId161">
            <p14:nvContentPartPr>
              <p14:cNvPr id="1050990" name=""/>
              <p14:cNvContentPartPr/>
              <p14:nvPr/>
            </p14:nvContentPartPr>
            <p14:xfrm>
              <a:off x="1347903" y="4481921"/>
              <a:ext cx="193845" cy="20405"/>
            </p14:xfrm>
          </p:contentPart>
        </mc:Choice>
        <mc:Fallback>
          <p:sp>
            <p:nvSpPr>
              <p:cNvPr id="1050990" name=""/>
              <p:cNvSpPr/>
              <p:nvPr/>
            </p:nvSpPr>
            <p:spPr>
              <a:xfrm>
                <a:off x="1347903" y="4481921"/>
                <a:ext cx="193845" cy="20405"/>
              </a:xfrm>
            </p:spPr>
          </p:sp>
        </mc:Fallback>
      </mc:AlternateContent>
      <mc:AlternateContent xmlns:mc="http://schemas.openxmlformats.org/markup-compatibility/2006">
        <mc:Choice xmlns:p14="http://schemas.microsoft.com/office/powerpoint/2010/main" Requires="p14">
          <p:contentPart p14:bwMode="auto" r:id="rId162">
            <p14:nvContentPartPr>
              <p14:cNvPr id="1050991" name=""/>
              <p14:cNvContentPartPr/>
              <p14:nvPr/>
            </p14:nvContentPartPr>
            <p14:xfrm>
              <a:off x="1664625" y="4377996"/>
              <a:ext cx="278169" cy="200174"/>
            </p14:xfrm>
          </p:contentPart>
        </mc:Choice>
        <mc:Fallback>
          <p:sp>
            <p:nvSpPr>
              <p:cNvPr id="1050991" name=""/>
              <p:cNvSpPr/>
              <p:nvPr/>
            </p:nvSpPr>
            <p:spPr>
              <a:xfrm>
                <a:off x="1664625" y="4377996"/>
                <a:ext cx="278169" cy="200174"/>
              </a:xfrm>
            </p:spPr>
          </p:sp>
        </mc:Fallback>
      </mc:AlternateContent>
      <mc:AlternateContent xmlns:mc="http://schemas.openxmlformats.org/markup-compatibility/2006">
        <mc:Choice xmlns:p14="http://schemas.microsoft.com/office/powerpoint/2010/main" Requires="p14">
          <p:contentPart p14:bwMode="auto" r:id="rId163">
            <p14:nvContentPartPr>
              <p14:cNvPr id="1050992" name=""/>
              <p14:cNvContentPartPr/>
              <p14:nvPr/>
            </p14:nvContentPartPr>
            <p14:xfrm>
              <a:off x="2084156" y="4386607"/>
              <a:ext cx="214472" cy="522021"/>
            </p14:xfrm>
          </p:contentPart>
        </mc:Choice>
        <mc:Fallback>
          <p:sp>
            <p:nvSpPr>
              <p:cNvPr id="1050992" name=""/>
              <p:cNvSpPr/>
              <p:nvPr/>
            </p:nvSpPr>
            <p:spPr>
              <a:xfrm>
                <a:off x="2084156" y="4386607"/>
                <a:ext cx="214472" cy="522021"/>
              </a:xfrm>
            </p:spPr>
          </p:sp>
        </mc:Fallback>
      </mc:AlternateContent>
      <mc:AlternateContent xmlns:mc="http://schemas.openxmlformats.org/markup-compatibility/2006">
        <mc:Choice xmlns:p14="http://schemas.microsoft.com/office/powerpoint/2010/main" Requires="p14">
          <p:contentPart p14:bwMode="auto" r:id="rId164">
            <p14:nvContentPartPr>
              <p14:cNvPr id="1050993" name=""/>
              <p14:cNvContentPartPr/>
              <p14:nvPr/>
            </p14:nvContentPartPr>
            <p14:xfrm>
              <a:off x="6455586" y="3156436"/>
              <a:ext cx="413440" cy="70229"/>
            </p14:xfrm>
          </p:contentPart>
        </mc:Choice>
        <mc:Fallback>
          <p:sp>
            <p:nvSpPr>
              <p:cNvPr id="1050993" name=""/>
              <p:cNvSpPr/>
              <p:nvPr/>
            </p:nvSpPr>
            <p:spPr>
              <a:xfrm>
                <a:off x="6455586" y="3156436"/>
                <a:ext cx="413440" cy="70229"/>
              </a:xfrm>
            </p:spPr>
          </p:sp>
        </mc:Fallback>
      </mc:AlternateContent>
      <mc:AlternateContent xmlns:mc="http://schemas.openxmlformats.org/markup-compatibility/2006">
        <mc:Choice xmlns:p14="http://schemas.microsoft.com/office/powerpoint/2010/main" Requires="p14">
          <p:contentPart p14:bwMode="auto" r:id="rId165">
            <p14:nvContentPartPr>
              <p14:cNvPr id="1050994" name=""/>
              <p14:cNvContentPartPr/>
              <p14:nvPr/>
            </p14:nvContentPartPr>
            <p14:xfrm>
              <a:off x="2412885" y="4333777"/>
              <a:ext cx="122890" cy="315008"/>
            </p14:xfrm>
          </p:contentPart>
        </mc:Choice>
        <mc:Fallback>
          <p:sp>
            <p:nvSpPr>
              <p:cNvPr id="1050994" name=""/>
              <p:cNvSpPr/>
              <p:nvPr/>
            </p:nvSpPr>
            <p:spPr>
              <a:xfrm>
                <a:off x="2412885" y="4333777"/>
                <a:ext cx="122890" cy="315008"/>
              </a:xfrm>
            </p:spPr>
          </p:sp>
        </mc:Fallback>
      </mc:AlternateContent>
      <mc:AlternateContent xmlns:mc="http://schemas.openxmlformats.org/markup-compatibility/2006">
        <mc:Choice xmlns:p14="http://schemas.microsoft.com/office/powerpoint/2010/main" Requires="p14">
          <p:contentPart p14:bwMode="auto" r:id="rId166">
            <p14:nvContentPartPr>
              <p14:cNvPr id="1050995" name=""/>
              <p14:cNvContentPartPr/>
              <p14:nvPr/>
            </p14:nvContentPartPr>
            <p14:xfrm>
              <a:off x="2631158" y="4404126"/>
              <a:ext cx="21642" cy="199238"/>
            </p14:xfrm>
          </p:contentPart>
        </mc:Choice>
        <mc:Fallback>
          <p:sp>
            <p:nvSpPr>
              <p:cNvPr id="1050995" name=""/>
              <p:cNvSpPr/>
              <p:nvPr/>
            </p:nvSpPr>
            <p:spPr>
              <a:xfrm>
                <a:off x="2631158" y="4404126"/>
                <a:ext cx="21642" cy="199238"/>
              </a:xfrm>
            </p:spPr>
          </p:sp>
        </mc:Fallback>
      </mc:AlternateContent>
      <mc:AlternateContent xmlns:mc="http://schemas.openxmlformats.org/markup-compatibility/2006">
        <mc:Choice xmlns:p14="http://schemas.microsoft.com/office/powerpoint/2010/main" Requires="p14">
          <p:contentPart p14:bwMode="auto" r:id="rId167">
            <p14:nvContentPartPr>
              <p14:cNvPr id="1050996" name=""/>
              <p14:cNvContentPartPr/>
              <p14:nvPr/>
            </p14:nvContentPartPr>
            <p14:xfrm>
              <a:off x="2742539" y="4369189"/>
              <a:ext cx="161620" cy="234014"/>
            </p14:xfrm>
          </p:contentPart>
        </mc:Choice>
        <mc:Fallback>
          <p:sp>
            <p:nvSpPr>
              <p:cNvPr id="1050996" name=""/>
              <p:cNvSpPr/>
              <p:nvPr/>
            </p:nvSpPr>
            <p:spPr>
              <a:xfrm>
                <a:off x="2742539" y="4369189"/>
                <a:ext cx="161620" cy="234014"/>
              </a:xfrm>
            </p:spPr>
          </p:sp>
        </mc:Fallback>
      </mc:AlternateContent>
      <mc:AlternateContent xmlns:mc="http://schemas.openxmlformats.org/markup-compatibility/2006">
        <mc:Choice xmlns:p14="http://schemas.microsoft.com/office/powerpoint/2010/main" Requires="p14">
          <p:contentPart p14:bwMode="auto" r:id="rId168">
            <p14:nvContentPartPr>
              <p14:cNvPr id="1050997" name=""/>
              <p14:cNvContentPartPr/>
              <p14:nvPr/>
            </p14:nvContentPartPr>
            <p14:xfrm>
              <a:off x="2654604" y="4222406"/>
              <a:ext cx="2452" cy="88967"/>
            </p14:xfrm>
          </p:contentPart>
        </mc:Choice>
        <mc:Fallback>
          <p:sp>
            <p:nvSpPr>
              <p:cNvPr id="1050997" name=""/>
              <p:cNvSpPr/>
              <p:nvPr/>
            </p:nvSpPr>
            <p:spPr>
              <a:xfrm>
                <a:off x="2654604" y="4222406"/>
                <a:ext cx="2452" cy="88967"/>
              </a:xfrm>
            </p:spPr>
          </p:sp>
        </mc:Fallback>
      </mc:AlternateContent>
      <mc:AlternateContent xmlns:mc="http://schemas.openxmlformats.org/markup-compatibility/2006">
        <mc:Choice xmlns:p14="http://schemas.microsoft.com/office/powerpoint/2010/main" Requires="p14">
          <p:contentPart p14:bwMode="auto" r:id="rId169">
            <p14:nvContentPartPr>
              <p14:cNvPr id="1050998" name=""/>
              <p14:cNvContentPartPr/>
              <p14:nvPr/>
            </p14:nvContentPartPr>
            <p14:xfrm>
              <a:off x="3039060" y="4305066"/>
              <a:ext cx="178522" cy="298826"/>
            </p14:xfrm>
          </p:contentPart>
        </mc:Choice>
        <mc:Fallback>
          <p:sp>
            <p:nvSpPr>
              <p:cNvPr id="1050998" name=""/>
              <p:cNvSpPr/>
              <p:nvPr/>
            </p:nvSpPr>
            <p:spPr>
              <a:xfrm>
                <a:off x="3039060" y="4305066"/>
                <a:ext cx="178522" cy="298826"/>
              </a:xfrm>
            </p:spPr>
          </p:sp>
        </mc:Fallback>
      </mc:AlternateContent>
      <mc:AlternateContent xmlns:mc="http://schemas.openxmlformats.org/markup-compatibility/2006">
        <mc:Choice xmlns:p14="http://schemas.microsoft.com/office/powerpoint/2010/main" Requires="p14">
          <p:contentPart p14:bwMode="auto" r:id="rId170">
            <p14:nvContentPartPr>
              <p14:cNvPr id="1050999" name=""/>
              <p14:cNvContentPartPr/>
              <p14:nvPr/>
            </p14:nvContentPartPr>
            <p14:xfrm>
              <a:off x="3503730" y="4543164"/>
              <a:ext cx="225195" cy="17146"/>
            </p14:xfrm>
          </p:contentPart>
        </mc:Choice>
        <mc:Fallback>
          <p:sp>
            <p:nvSpPr>
              <p:cNvPr id="1050999" name=""/>
              <p:cNvSpPr/>
              <p:nvPr/>
            </p:nvSpPr>
            <p:spPr>
              <a:xfrm>
                <a:off x="3503730" y="4543164"/>
                <a:ext cx="225195" cy="17146"/>
              </a:xfrm>
            </p:spPr>
          </p:sp>
        </mc:Fallback>
      </mc:AlternateContent>
      <mc:AlternateContent xmlns:mc="http://schemas.openxmlformats.org/markup-compatibility/2006">
        <mc:Choice xmlns:p14="http://schemas.microsoft.com/office/powerpoint/2010/main" Requires="p14">
          <p:contentPart p14:bwMode="auto" r:id="rId171">
            <p14:nvContentPartPr>
              <p14:cNvPr id="1051000" name=""/>
              <p14:cNvContentPartPr/>
              <p14:nvPr/>
            </p14:nvContentPartPr>
            <p14:xfrm>
              <a:off x="3587242" y="4464996"/>
              <a:ext cx="5257" cy="191429"/>
            </p14:xfrm>
          </p:contentPart>
        </mc:Choice>
        <mc:Fallback>
          <p:sp>
            <p:nvSpPr>
              <p:cNvPr id="1051000" name=""/>
              <p:cNvSpPr/>
              <p:nvPr/>
            </p:nvSpPr>
            <p:spPr>
              <a:xfrm>
                <a:off x="3587242" y="4464996"/>
                <a:ext cx="5257" cy="191429"/>
              </a:xfrm>
            </p:spPr>
          </p:sp>
        </mc:Fallback>
      </mc:AlternateContent>
      <mc:AlternateContent xmlns:mc="http://schemas.openxmlformats.org/markup-compatibility/2006">
        <mc:Choice xmlns:p14="http://schemas.microsoft.com/office/powerpoint/2010/main" Requires="p14">
          <p:contentPart p14:bwMode="auto" r:id="rId172">
            <p14:nvContentPartPr>
              <p14:cNvPr id="1051001" name=""/>
              <p14:cNvContentPartPr/>
              <p14:nvPr/>
            </p14:nvContentPartPr>
            <p14:xfrm>
              <a:off x="3812006" y="4404126"/>
              <a:ext cx="261124" cy="243566"/>
            </p14:xfrm>
          </p:contentPart>
        </mc:Choice>
        <mc:Fallback>
          <p:sp>
            <p:nvSpPr>
              <p:cNvPr id="1051001" name=""/>
              <p:cNvSpPr/>
              <p:nvPr/>
            </p:nvSpPr>
            <p:spPr>
              <a:xfrm>
                <a:off x="3812006" y="4404126"/>
                <a:ext cx="261124" cy="243566"/>
              </a:xfrm>
            </p:spPr>
          </p:sp>
        </mc:Fallback>
      </mc:AlternateContent>
      <mc:AlternateContent xmlns:mc="http://schemas.openxmlformats.org/markup-compatibility/2006">
        <mc:Choice xmlns:p14="http://schemas.microsoft.com/office/powerpoint/2010/main" Requires="p14">
          <p:contentPart p14:bwMode="auto" r:id="rId173">
            <p14:nvContentPartPr>
              <p14:cNvPr id="1051002" name=""/>
              <p14:cNvContentPartPr/>
              <p14:nvPr/>
            </p14:nvContentPartPr>
            <p14:xfrm>
              <a:off x="4179269" y="4436894"/>
              <a:ext cx="197031" cy="186576"/>
            </p14:xfrm>
          </p:contentPart>
        </mc:Choice>
        <mc:Fallback>
          <p:sp>
            <p:nvSpPr>
              <p:cNvPr id="1051002" name=""/>
              <p:cNvSpPr/>
              <p:nvPr/>
            </p:nvSpPr>
            <p:spPr>
              <a:xfrm>
                <a:off x="4179269" y="4436894"/>
                <a:ext cx="197031" cy="186576"/>
              </a:xfrm>
            </p:spPr>
          </p:sp>
        </mc:Fallback>
      </mc:AlternateContent>
      <mc:AlternateContent xmlns:mc="http://schemas.openxmlformats.org/markup-compatibility/2006">
        <mc:Choice xmlns:p14="http://schemas.microsoft.com/office/powerpoint/2010/main" Requires="p14">
          <p:contentPart p14:bwMode="auto" r:id="rId174">
            <p14:nvContentPartPr>
              <p14:cNvPr id="1051003" name=""/>
              <p14:cNvContentPartPr/>
              <p14:nvPr/>
            </p14:nvContentPartPr>
            <p14:xfrm>
              <a:off x="4423809" y="4651169"/>
              <a:ext cx="107466" cy="143037"/>
            </p14:xfrm>
          </p:contentPart>
        </mc:Choice>
        <mc:Fallback>
          <p:sp>
            <p:nvSpPr>
              <p:cNvPr id="1051003" name=""/>
              <p:cNvSpPr/>
              <p:nvPr/>
            </p:nvSpPr>
            <p:spPr>
              <a:xfrm>
                <a:off x="4423809" y="4651169"/>
                <a:ext cx="107466" cy="143037"/>
              </a:xfrm>
            </p:spPr>
          </p:sp>
        </mc:Fallback>
      </mc:AlternateContent>
      <mc:AlternateContent xmlns:mc="http://schemas.openxmlformats.org/markup-compatibility/2006">
        <mc:Choice xmlns:p14="http://schemas.microsoft.com/office/powerpoint/2010/main" Requires="p14">
          <p:contentPart p14:bwMode="auto" r:id="rId175">
            <p14:nvContentPartPr>
              <p14:cNvPr id="1051004" name=""/>
              <p14:cNvContentPartPr/>
              <p14:nvPr/>
            </p14:nvContentPartPr>
            <p14:xfrm>
              <a:off x="4528707" y="4401750"/>
              <a:ext cx="412001" cy="265289"/>
            </p14:xfrm>
          </p:contentPart>
        </mc:Choice>
        <mc:Fallback>
          <p:sp>
            <p:nvSpPr>
              <p:cNvPr id="1051004" name=""/>
              <p:cNvSpPr/>
              <p:nvPr/>
            </p:nvSpPr>
            <p:spPr>
              <a:xfrm>
                <a:off x="4528707" y="4401750"/>
                <a:ext cx="412001" cy="265289"/>
              </a:xfrm>
            </p:spPr>
          </p:sp>
        </mc:Fallback>
      </mc:AlternateContent>
      <mc:AlternateContent xmlns:mc="http://schemas.openxmlformats.org/markup-compatibility/2006">
        <mc:Choice xmlns:p14="http://schemas.microsoft.com/office/powerpoint/2010/main" Requires="p14">
          <p:contentPart p14:bwMode="auto" r:id="rId176">
            <p14:nvContentPartPr>
              <p14:cNvPr id="1051005" name=""/>
              <p14:cNvContentPartPr/>
              <p14:nvPr/>
            </p14:nvContentPartPr>
            <p14:xfrm>
              <a:off x="5013034" y="4429262"/>
              <a:ext cx="145162" cy="256668"/>
            </p14:xfrm>
          </p:contentPart>
        </mc:Choice>
        <mc:Fallback>
          <p:sp>
            <p:nvSpPr>
              <p:cNvPr id="1051005" name=""/>
              <p:cNvSpPr/>
              <p:nvPr/>
            </p:nvSpPr>
            <p:spPr>
              <a:xfrm>
                <a:off x="5013034" y="4429262"/>
                <a:ext cx="145162" cy="256668"/>
              </a:xfrm>
            </p:spPr>
          </p:sp>
        </mc:Fallback>
      </mc:AlternateContent>
      <mc:AlternateContent xmlns:mc="http://schemas.openxmlformats.org/markup-compatibility/2006">
        <mc:Choice xmlns:p14="http://schemas.microsoft.com/office/powerpoint/2010/main" Requires="p14">
          <p:contentPart p14:bwMode="auto" r:id="rId177">
            <p14:nvContentPartPr>
              <p14:cNvPr id="1051006" name=""/>
              <p14:cNvContentPartPr/>
              <p14:nvPr/>
            </p14:nvContentPartPr>
            <p14:xfrm>
              <a:off x="5377673" y="4533883"/>
              <a:ext cx="145165" cy="17815"/>
            </p14:xfrm>
          </p:contentPart>
        </mc:Choice>
        <mc:Fallback>
          <p:sp>
            <p:nvSpPr>
              <p:cNvPr id="1051006" name=""/>
              <p:cNvSpPr/>
              <p:nvPr/>
            </p:nvSpPr>
            <p:spPr>
              <a:xfrm>
                <a:off x="5377673" y="4533883"/>
                <a:ext cx="145165" cy="17815"/>
              </a:xfrm>
            </p:spPr>
          </p:sp>
        </mc:Fallback>
      </mc:AlternateContent>
      <mc:AlternateContent xmlns:mc="http://schemas.openxmlformats.org/markup-compatibility/2006">
        <mc:Choice xmlns:p14="http://schemas.microsoft.com/office/powerpoint/2010/main" Requires="p14">
          <p:contentPart p14:bwMode="auto" r:id="rId178">
            <p14:nvContentPartPr>
              <p14:cNvPr id="1051007" name=""/>
              <p14:cNvContentPartPr/>
              <p14:nvPr/>
            </p14:nvContentPartPr>
            <p14:xfrm>
              <a:off x="5360253" y="4655623"/>
              <a:ext cx="161550" cy="24434"/>
            </p14:xfrm>
          </p:contentPart>
        </mc:Choice>
        <mc:Fallback>
          <p:sp>
            <p:nvSpPr>
              <p:cNvPr id="1051007" name=""/>
              <p:cNvSpPr/>
              <p:nvPr/>
            </p:nvSpPr>
            <p:spPr>
              <a:xfrm>
                <a:off x="5360253" y="4655623"/>
                <a:ext cx="161550" cy="24434"/>
              </a:xfrm>
            </p:spPr>
          </p:sp>
        </mc:Fallback>
      </mc:AlternateContent>
      <mc:AlternateContent xmlns:mc="http://schemas.openxmlformats.org/markup-compatibility/2006">
        <mc:Choice xmlns:p14="http://schemas.microsoft.com/office/powerpoint/2010/main" Requires="p14">
          <p:contentPart p14:bwMode="auto" r:id="rId179">
            <p14:nvContentPartPr>
              <p14:cNvPr id="1051008" name=""/>
              <p14:cNvContentPartPr/>
              <p14:nvPr/>
            </p14:nvContentPartPr>
            <p14:xfrm>
              <a:off x="5676976" y="4543088"/>
              <a:ext cx="220199" cy="205926"/>
            </p14:xfrm>
          </p:contentPart>
        </mc:Choice>
        <mc:Fallback>
          <p:sp>
            <p:nvSpPr>
              <p:cNvPr id="1051008" name=""/>
              <p:cNvSpPr/>
              <p:nvPr/>
            </p:nvSpPr>
            <p:spPr>
              <a:xfrm>
                <a:off x="5676976" y="4543088"/>
                <a:ext cx="220199" cy="205926"/>
              </a:xfrm>
            </p:spPr>
          </p:sp>
        </mc:Fallback>
      </mc:AlternateContent>
      <mc:AlternateContent xmlns:mc="http://schemas.openxmlformats.org/markup-compatibility/2006">
        <mc:Choice xmlns:p14="http://schemas.microsoft.com/office/powerpoint/2010/main" Requires="p14">
          <p:contentPart p14:bwMode="auto" r:id="rId180">
            <p14:nvContentPartPr>
              <p14:cNvPr id="1051009" name=""/>
              <p14:cNvContentPartPr/>
              <p14:nvPr/>
            </p14:nvContentPartPr>
            <p14:xfrm>
              <a:off x="6019037" y="4346081"/>
              <a:ext cx="173101" cy="405992"/>
            </p14:xfrm>
          </p:contentPart>
        </mc:Choice>
        <mc:Fallback>
          <p:sp>
            <p:nvSpPr>
              <p:cNvPr id="1051009" name=""/>
              <p:cNvSpPr/>
              <p:nvPr/>
            </p:nvSpPr>
            <p:spPr>
              <a:xfrm>
                <a:off x="6019037" y="4346081"/>
                <a:ext cx="173101" cy="405992"/>
              </a:xfrm>
            </p:spPr>
          </p:sp>
        </mc:Fallback>
      </mc:AlternateContent>
      <mc:AlternateContent xmlns:mc="http://schemas.openxmlformats.org/markup-compatibility/2006">
        <mc:Choice xmlns:p14="http://schemas.microsoft.com/office/powerpoint/2010/main" Requires="p14">
          <p:contentPart p14:bwMode="auto" r:id="rId181">
            <p14:nvContentPartPr>
              <p14:cNvPr id="1051010" name=""/>
              <p14:cNvContentPartPr/>
              <p14:nvPr/>
            </p14:nvContentPartPr>
            <p14:xfrm>
              <a:off x="6343454" y="4498340"/>
              <a:ext cx="169144" cy="280329"/>
            </p14:xfrm>
          </p:contentPart>
        </mc:Choice>
        <mc:Fallback>
          <p:sp>
            <p:nvSpPr>
              <p:cNvPr id="1051010" name=""/>
              <p:cNvSpPr/>
              <p:nvPr/>
            </p:nvSpPr>
            <p:spPr>
              <a:xfrm>
                <a:off x="6343454" y="4498340"/>
                <a:ext cx="169144" cy="280329"/>
              </a:xfrm>
            </p:spPr>
          </p:sp>
        </mc:Fallback>
      </mc:AlternateContent>
      <mc:AlternateContent xmlns:mc="http://schemas.openxmlformats.org/markup-compatibility/2006">
        <mc:Choice xmlns:p14="http://schemas.microsoft.com/office/powerpoint/2010/main" Requires="p14">
          <p:contentPart p14:bwMode="auto" r:id="rId182">
            <p14:nvContentPartPr>
              <p14:cNvPr id="1051011" name=""/>
              <p14:cNvContentPartPr/>
              <p14:nvPr/>
            </p14:nvContentPartPr>
            <p14:xfrm>
              <a:off x="6402294" y="4282682"/>
              <a:ext cx="4244" cy="128576"/>
            </p14:xfrm>
          </p:contentPart>
        </mc:Choice>
        <mc:Fallback>
          <p:sp>
            <p:nvSpPr>
              <p:cNvPr id="1051011" name=""/>
              <p:cNvSpPr/>
              <p:nvPr/>
            </p:nvSpPr>
            <p:spPr>
              <a:xfrm>
                <a:off x="6402294" y="4282682"/>
                <a:ext cx="4244" cy="128576"/>
              </a:xfrm>
            </p:spPr>
          </p:sp>
        </mc:Fallback>
      </mc:AlternateContent>
      <mc:AlternateContent xmlns:mc="http://schemas.openxmlformats.org/markup-compatibility/2006">
        <mc:Choice xmlns:p14="http://schemas.microsoft.com/office/powerpoint/2010/main" Requires="p14">
          <p:contentPart p14:bwMode="auto" r:id="rId183">
            <p14:nvContentPartPr>
              <p14:cNvPr id="1051012" name=""/>
              <p14:cNvContentPartPr/>
              <p14:nvPr/>
            </p14:nvContentPartPr>
            <p14:xfrm>
              <a:off x="6481452" y="4291590"/>
              <a:ext cx="8446" cy="103627"/>
            </p14:xfrm>
          </p:contentPart>
        </mc:Choice>
        <mc:Fallback>
          <p:sp>
            <p:nvSpPr>
              <p:cNvPr id="1051012" name=""/>
              <p:cNvSpPr/>
              <p:nvPr/>
            </p:nvSpPr>
            <p:spPr>
              <a:xfrm>
                <a:off x="6481452" y="4291590"/>
                <a:ext cx="8446" cy="103627"/>
              </a:xfrm>
            </p:spPr>
          </p:sp>
        </mc:Fallback>
      </mc:AlternateContent>
      <mc:AlternateContent xmlns:mc="http://schemas.openxmlformats.org/markup-compatibility/2006">
        <mc:Choice xmlns:p14="http://schemas.microsoft.com/office/powerpoint/2010/main" Requires="p14">
          <p:contentPart p14:bwMode="auto" r:id="rId184">
            <p14:nvContentPartPr>
              <p14:cNvPr id="1051013" name=""/>
              <p14:cNvContentPartPr/>
              <p14:nvPr/>
            </p14:nvContentPartPr>
            <p14:xfrm>
              <a:off x="935964" y="5346743"/>
              <a:ext cx="274728" cy="448300"/>
            </p14:xfrm>
          </p:contentPart>
        </mc:Choice>
        <mc:Fallback>
          <p:sp>
            <p:nvSpPr>
              <p:cNvPr id="1051013" name=""/>
              <p:cNvSpPr/>
              <p:nvPr/>
            </p:nvSpPr>
            <p:spPr>
              <a:xfrm>
                <a:off x="935964" y="5346743"/>
                <a:ext cx="274728" cy="448300"/>
              </a:xfrm>
            </p:spPr>
          </p:sp>
        </mc:Fallback>
      </mc:AlternateContent>
      <mc:AlternateContent xmlns:mc="http://schemas.openxmlformats.org/markup-compatibility/2006">
        <mc:Choice xmlns:p14="http://schemas.microsoft.com/office/powerpoint/2010/main" Requires="p14">
          <p:contentPart p14:bwMode="auto" r:id="rId185">
            <p14:nvContentPartPr>
              <p14:cNvPr id="1051014" name=""/>
              <p14:cNvContentPartPr/>
              <p14:nvPr/>
            </p14:nvContentPartPr>
            <p14:xfrm>
              <a:off x="1031933" y="5071322"/>
              <a:ext cx="16666" cy="147709"/>
            </p14:xfrm>
          </p:contentPart>
        </mc:Choice>
        <mc:Fallback>
          <p:sp>
            <p:nvSpPr>
              <p:cNvPr id="1051014" name=""/>
              <p:cNvSpPr/>
              <p:nvPr/>
            </p:nvSpPr>
            <p:spPr>
              <a:xfrm>
                <a:off x="1031933" y="5071322"/>
                <a:ext cx="16666" cy="147709"/>
              </a:xfrm>
            </p:spPr>
          </p:sp>
        </mc:Fallback>
      </mc:AlternateContent>
      <mc:AlternateContent xmlns:mc="http://schemas.openxmlformats.org/markup-compatibility/2006">
        <mc:Choice xmlns:p14="http://schemas.microsoft.com/office/powerpoint/2010/main" Requires="p14">
          <p:contentPart p14:bwMode="auto" r:id="rId186">
            <p14:nvContentPartPr>
              <p14:cNvPr id="1051015" name=""/>
              <p14:cNvContentPartPr/>
              <p14:nvPr/>
            </p14:nvContentPartPr>
            <p14:xfrm>
              <a:off x="1158709" y="5088544"/>
              <a:ext cx="9189" cy="145680"/>
            </p14:xfrm>
          </p:contentPart>
        </mc:Choice>
        <mc:Fallback>
          <p:sp>
            <p:nvSpPr>
              <p:cNvPr id="1051015" name=""/>
              <p:cNvSpPr/>
              <p:nvPr/>
            </p:nvSpPr>
            <p:spPr>
              <a:xfrm>
                <a:off x="1158709" y="5088544"/>
                <a:ext cx="9189" cy="145680"/>
              </a:xfrm>
            </p:spPr>
          </p:sp>
        </mc:Fallback>
      </mc:AlternateContent>
      <mc:AlternateContent xmlns:mc="http://schemas.openxmlformats.org/markup-compatibility/2006">
        <mc:Choice xmlns:p14="http://schemas.microsoft.com/office/powerpoint/2010/main" Requires="p14">
          <p:contentPart p14:bwMode="auto" r:id="rId187">
            <p14:nvContentPartPr>
              <p14:cNvPr id="1051016" name=""/>
              <p14:cNvContentPartPr/>
              <p14:nvPr/>
            </p14:nvContentPartPr>
            <p14:xfrm>
              <a:off x="1570136" y="5662426"/>
              <a:ext cx="246538" cy="6908"/>
            </p14:xfrm>
          </p:contentPart>
        </mc:Choice>
        <mc:Fallback>
          <p:sp>
            <p:nvSpPr>
              <p:cNvPr id="1051016" name=""/>
              <p:cNvSpPr/>
              <p:nvPr/>
            </p:nvSpPr>
            <p:spPr>
              <a:xfrm>
                <a:off x="1570136" y="5662426"/>
                <a:ext cx="246538" cy="6908"/>
              </a:xfrm>
            </p:spPr>
          </p:sp>
        </mc:Fallback>
      </mc:AlternateContent>
      <mc:AlternateContent xmlns:mc="http://schemas.openxmlformats.org/markup-compatibility/2006">
        <mc:Choice xmlns:p14="http://schemas.microsoft.com/office/powerpoint/2010/main" Requires="p14">
          <p:contentPart p14:bwMode="auto" r:id="rId188">
            <p14:nvContentPartPr>
              <p14:cNvPr id="1051017" name=""/>
              <p14:cNvContentPartPr/>
              <p14:nvPr/>
            </p14:nvContentPartPr>
            <p14:xfrm>
              <a:off x="1724275" y="5565113"/>
              <a:ext cx="7509" cy="218999"/>
            </p14:xfrm>
          </p:contentPart>
        </mc:Choice>
        <mc:Fallback>
          <p:sp>
            <p:nvSpPr>
              <p:cNvPr id="1051017" name=""/>
              <p:cNvSpPr/>
              <p:nvPr/>
            </p:nvSpPr>
            <p:spPr>
              <a:xfrm>
                <a:off x="1724275" y="5565113"/>
                <a:ext cx="7509" cy="218999"/>
              </a:xfrm>
            </p:spPr>
          </p:sp>
        </mc:Fallback>
      </mc:AlternateContent>
      <mc:AlternateContent xmlns:mc="http://schemas.openxmlformats.org/markup-compatibility/2006">
        <mc:Choice xmlns:p14="http://schemas.microsoft.com/office/powerpoint/2010/main" Requires="p14">
          <p:contentPart p14:bwMode="auto" r:id="rId189">
            <p14:nvContentPartPr>
              <p14:cNvPr id="1051018" name=""/>
              <p14:cNvContentPartPr/>
              <p14:nvPr/>
            </p14:nvContentPartPr>
            <p14:xfrm>
              <a:off x="2071235" y="5224840"/>
              <a:ext cx="223881" cy="400844"/>
            </p14:xfrm>
          </p:contentPart>
        </mc:Choice>
        <mc:Fallback>
          <p:sp>
            <p:nvSpPr>
              <p:cNvPr id="1051018" name=""/>
              <p:cNvSpPr/>
              <p:nvPr/>
            </p:nvSpPr>
            <p:spPr>
              <a:xfrm>
                <a:off x="2071235" y="5224840"/>
                <a:ext cx="223881" cy="400844"/>
              </a:xfrm>
            </p:spPr>
          </p:sp>
        </mc:Fallback>
      </mc:AlternateContent>
      <mc:AlternateContent xmlns:mc="http://schemas.openxmlformats.org/markup-compatibility/2006">
        <mc:Choice xmlns:p14="http://schemas.microsoft.com/office/powerpoint/2010/main" Requires="p14">
          <p:contentPart p14:bwMode="auto" r:id="rId190">
            <p14:nvContentPartPr>
              <p14:cNvPr id="1051019" name=""/>
              <p14:cNvContentPartPr/>
              <p14:nvPr/>
            </p14:nvContentPartPr>
            <p14:xfrm>
              <a:off x="2078117" y="5686853"/>
              <a:ext cx="398902" cy="33226"/>
            </p14:xfrm>
          </p:contentPart>
        </mc:Choice>
        <mc:Fallback>
          <p:sp>
            <p:nvSpPr>
              <p:cNvPr id="1051019" name=""/>
              <p:cNvSpPr/>
              <p:nvPr/>
            </p:nvSpPr>
            <p:spPr>
              <a:xfrm>
                <a:off x="2078117" y="5686853"/>
                <a:ext cx="398902" cy="33226"/>
              </a:xfrm>
            </p:spPr>
          </p:sp>
        </mc:Fallback>
      </mc:AlternateContent>
      <mc:AlternateContent xmlns:mc="http://schemas.openxmlformats.org/markup-compatibility/2006">
        <mc:Choice xmlns:p14="http://schemas.microsoft.com/office/powerpoint/2010/main" Requires="p14">
          <p:contentPart p14:bwMode="auto" r:id="rId191">
            <p14:nvContentPartPr>
              <p14:cNvPr id="1051020" name=""/>
              <p14:cNvContentPartPr/>
              <p14:nvPr/>
            </p14:nvContentPartPr>
            <p14:xfrm>
              <a:off x="2126513" y="5800052"/>
              <a:ext cx="158427" cy="457828"/>
            </p14:xfrm>
          </p:contentPart>
        </mc:Choice>
        <mc:Fallback>
          <p:sp>
            <p:nvSpPr>
              <p:cNvPr id="1051020" name=""/>
              <p:cNvSpPr/>
              <p:nvPr/>
            </p:nvSpPr>
            <p:spPr>
              <a:xfrm>
                <a:off x="2126513" y="5800052"/>
                <a:ext cx="158427" cy="457828"/>
              </a:xfrm>
            </p:spPr>
          </p:sp>
        </mc:Fallback>
      </mc:AlternateContent>
      <mc:AlternateContent xmlns:mc="http://schemas.openxmlformats.org/markup-compatibility/2006">
        <mc:Choice xmlns:p14="http://schemas.microsoft.com/office/powerpoint/2010/main" Requires="p14">
          <p:contentPart p14:bwMode="auto" r:id="rId192">
            <p14:nvContentPartPr>
              <p14:cNvPr id="1051021" name=""/>
              <p14:cNvContentPartPr/>
              <p14:nvPr/>
            </p14:nvContentPartPr>
            <p14:xfrm>
              <a:off x="2571508" y="5496226"/>
              <a:ext cx="88745" cy="264265"/>
            </p14:xfrm>
          </p:contentPart>
        </mc:Choice>
        <mc:Fallback>
          <p:sp>
            <p:nvSpPr>
              <p:cNvPr id="1051021" name=""/>
              <p:cNvSpPr/>
              <p:nvPr/>
            </p:nvSpPr>
            <p:spPr>
              <a:xfrm>
                <a:off x="2571508" y="5496226"/>
                <a:ext cx="88745" cy="264265"/>
              </a:xfrm>
            </p:spPr>
          </p:sp>
        </mc:Fallback>
      </mc:AlternateContent>
      <mc:AlternateContent xmlns:mc="http://schemas.openxmlformats.org/markup-compatibility/2006">
        <mc:Choice xmlns:p14="http://schemas.microsoft.com/office/powerpoint/2010/main" Requires="p14">
          <p:contentPart p14:bwMode="auto" r:id="rId193">
            <p14:nvContentPartPr>
              <p14:cNvPr id="1051022" name=""/>
              <p14:cNvContentPartPr/>
              <p14:nvPr/>
            </p14:nvContentPartPr>
            <p14:xfrm>
              <a:off x="2733617" y="5565113"/>
              <a:ext cx="2272" cy="193405"/>
            </p14:xfrm>
          </p:contentPart>
        </mc:Choice>
        <mc:Fallback>
          <p:sp>
            <p:nvSpPr>
              <p:cNvPr id="1051022" name=""/>
              <p:cNvSpPr/>
              <p:nvPr/>
            </p:nvSpPr>
            <p:spPr>
              <a:xfrm>
                <a:off x="2733617" y="5565113"/>
                <a:ext cx="2272" cy="193405"/>
              </a:xfrm>
            </p:spPr>
          </p:sp>
        </mc:Fallback>
      </mc:AlternateContent>
      <mc:AlternateContent xmlns:mc="http://schemas.openxmlformats.org/markup-compatibility/2006">
        <mc:Choice xmlns:p14="http://schemas.microsoft.com/office/powerpoint/2010/main" Requires="p14">
          <p:contentPart p14:bwMode="auto" r:id="rId194">
            <p14:nvContentPartPr>
              <p14:cNvPr id="1051023" name=""/>
              <p14:cNvContentPartPr/>
              <p14:nvPr/>
            </p14:nvContentPartPr>
            <p14:xfrm>
              <a:off x="2821051" y="5551165"/>
              <a:ext cx="140993" cy="204954"/>
            </p14:xfrm>
          </p:contentPart>
        </mc:Choice>
        <mc:Fallback>
          <p:sp>
            <p:nvSpPr>
              <p:cNvPr id="1051023" name=""/>
              <p:cNvSpPr/>
              <p:nvPr/>
            </p:nvSpPr>
            <p:spPr>
              <a:xfrm>
                <a:off x="2821051" y="5551165"/>
                <a:ext cx="140993" cy="204954"/>
              </a:xfrm>
            </p:spPr>
          </p:sp>
        </mc:Fallback>
      </mc:AlternateContent>
      <mc:AlternateContent xmlns:mc="http://schemas.openxmlformats.org/markup-compatibility/2006">
        <mc:Choice xmlns:p14="http://schemas.microsoft.com/office/powerpoint/2010/main" Requires="p14">
          <p:contentPart p14:bwMode="auto" r:id="rId195">
            <p14:nvContentPartPr>
              <p14:cNvPr id="1051024" name=""/>
              <p14:cNvContentPartPr/>
              <p14:nvPr/>
            </p14:nvContentPartPr>
            <p14:xfrm>
              <a:off x="2713655" y="5348950"/>
              <a:ext cx="3018" cy="82913"/>
            </p14:xfrm>
          </p:contentPart>
        </mc:Choice>
        <mc:Fallback>
          <p:sp>
            <p:nvSpPr>
              <p:cNvPr id="1051024" name=""/>
              <p:cNvSpPr/>
              <p:nvPr/>
            </p:nvSpPr>
            <p:spPr>
              <a:xfrm>
                <a:off x="2713655" y="5348950"/>
                <a:ext cx="3018" cy="82913"/>
              </a:xfrm>
            </p:spPr>
          </p:sp>
        </mc:Fallback>
      </mc:AlternateContent>
      <mc:AlternateContent xmlns:mc="http://schemas.openxmlformats.org/markup-compatibility/2006">
        <mc:Choice xmlns:p14="http://schemas.microsoft.com/office/powerpoint/2010/main" Requires="p14">
          <p:contentPart p14:bwMode="auto" r:id="rId196">
            <p14:nvContentPartPr>
              <p14:cNvPr id="1051025" name=""/>
              <p14:cNvContentPartPr/>
              <p14:nvPr/>
            </p14:nvContentPartPr>
            <p14:xfrm>
              <a:off x="3064996" y="5420975"/>
              <a:ext cx="177854" cy="293225"/>
            </p14:xfrm>
          </p:contentPart>
        </mc:Choice>
        <mc:Fallback>
          <p:sp>
            <p:nvSpPr>
              <p:cNvPr id="1051025" name=""/>
              <p:cNvSpPr/>
              <p:nvPr/>
            </p:nvSpPr>
            <p:spPr>
              <a:xfrm>
                <a:off x="3064996" y="5420975"/>
                <a:ext cx="177854" cy="293225"/>
              </a:xfrm>
            </p:spPr>
          </p:sp>
        </mc:Fallback>
      </mc:AlternateContent>
      <mc:AlternateContent xmlns:mc="http://schemas.openxmlformats.org/markup-compatibility/2006">
        <mc:Choice xmlns:p14="http://schemas.microsoft.com/office/powerpoint/2010/main" Requires="p14">
          <p:contentPart p14:bwMode="auto" r:id="rId197">
            <p14:nvContentPartPr>
              <p14:cNvPr id="1051026" name=""/>
              <p14:cNvContentPartPr/>
              <p14:nvPr/>
            </p14:nvContentPartPr>
            <p14:xfrm>
              <a:off x="3092967" y="5574318"/>
              <a:ext cx="119905" cy="27265"/>
            </p14:xfrm>
          </p:contentPart>
        </mc:Choice>
        <mc:Fallback>
          <p:sp>
            <p:nvSpPr>
              <p:cNvPr id="1051026" name=""/>
              <p:cNvSpPr/>
              <p:nvPr/>
            </p:nvSpPr>
            <p:spPr>
              <a:xfrm>
                <a:off x="3092967" y="5574318"/>
                <a:ext cx="119905" cy="27265"/>
              </a:xfrm>
            </p:spPr>
          </p:sp>
        </mc:Fallback>
      </mc:AlternateContent>
      <mc:AlternateContent xmlns:mc="http://schemas.openxmlformats.org/markup-compatibility/2006">
        <mc:Choice xmlns:p14="http://schemas.microsoft.com/office/powerpoint/2010/main" Requires="p14">
          <p:contentPart p14:bwMode="auto" r:id="rId198">
            <p14:nvContentPartPr>
              <p14:cNvPr id="1051027" name=""/>
              <p14:cNvContentPartPr/>
              <p14:nvPr/>
            </p14:nvContentPartPr>
            <p14:xfrm>
              <a:off x="3409768" y="5708990"/>
              <a:ext cx="250375" cy="12603"/>
            </p14:xfrm>
          </p:contentPart>
        </mc:Choice>
        <mc:Fallback>
          <p:sp>
            <p:nvSpPr>
              <p:cNvPr id="1051027" name=""/>
              <p:cNvSpPr/>
              <p:nvPr/>
            </p:nvSpPr>
            <p:spPr>
              <a:xfrm>
                <a:off x="3409768" y="5708990"/>
                <a:ext cx="250375" cy="12603"/>
              </a:xfrm>
            </p:spPr>
          </p:sp>
        </mc:Fallback>
      </mc:AlternateContent>
      <mc:AlternateContent xmlns:mc="http://schemas.openxmlformats.org/markup-compatibility/2006">
        <mc:Choice xmlns:p14="http://schemas.microsoft.com/office/powerpoint/2010/main" Requires="p14">
          <p:contentPart p14:bwMode="auto" r:id="rId199">
            <p14:nvContentPartPr>
              <p14:cNvPr id="1051028" name=""/>
              <p14:cNvContentPartPr/>
              <p14:nvPr/>
            </p14:nvContentPartPr>
            <p14:xfrm>
              <a:off x="3853979" y="5381003"/>
              <a:ext cx="196031" cy="294624"/>
            </p14:xfrm>
          </p:contentPart>
        </mc:Choice>
        <mc:Fallback>
          <p:sp>
            <p:nvSpPr>
              <p:cNvPr id="1051028" name=""/>
              <p:cNvSpPr/>
              <p:nvPr/>
            </p:nvSpPr>
            <p:spPr>
              <a:xfrm>
                <a:off x="3853979" y="5381003"/>
                <a:ext cx="196031" cy="294624"/>
              </a:xfrm>
            </p:spPr>
          </p:sp>
        </mc:Fallback>
      </mc:AlternateContent>
      <mc:AlternateContent xmlns:mc="http://schemas.openxmlformats.org/markup-compatibility/2006">
        <mc:Choice xmlns:p14="http://schemas.microsoft.com/office/powerpoint/2010/main" Requires="p14">
          <p:contentPart p14:bwMode="auto" r:id="rId200">
            <p14:nvContentPartPr>
              <p14:cNvPr id="1051029" name=""/>
              <p14:cNvContentPartPr/>
              <p14:nvPr/>
            </p14:nvContentPartPr>
            <p14:xfrm>
              <a:off x="4162513" y="5556799"/>
              <a:ext cx="115786" cy="94680"/>
            </p14:xfrm>
          </p:contentPart>
        </mc:Choice>
        <mc:Fallback>
          <p:sp>
            <p:nvSpPr>
              <p:cNvPr id="1051029" name=""/>
              <p:cNvSpPr/>
              <p:nvPr/>
            </p:nvSpPr>
            <p:spPr>
              <a:xfrm>
                <a:off x="4162513" y="5556799"/>
                <a:ext cx="115786" cy="94680"/>
              </a:xfrm>
            </p:spPr>
          </p:sp>
        </mc:Fallback>
      </mc:AlternateContent>
      <mc:AlternateContent xmlns:mc="http://schemas.openxmlformats.org/markup-compatibility/2006">
        <mc:Choice xmlns:p14="http://schemas.microsoft.com/office/powerpoint/2010/main" Requires="p14">
          <p:contentPart p14:bwMode="auto" r:id="rId201">
            <p14:nvContentPartPr>
              <p14:cNvPr id="1051030" name=""/>
              <p14:cNvContentPartPr/>
              <p14:nvPr/>
            </p14:nvContentPartPr>
            <p14:xfrm>
              <a:off x="3880102" y="5719912"/>
              <a:ext cx="410684" cy="36422"/>
            </p14:xfrm>
          </p:contentPart>
        </mc:Choice>
        <mc:Fallback>
          <p:sp>
            <p:nvSpPr>
              <p:cNvPr id="1051030" name=""/>
              <p:cNvSpPr/>
              <p:nvPr/>
            </p:nvSpPr>
            <p:spPr>
              <a:xfrm>
                <a:off x="3880102" y="5719912"/>
                <a:ext cx="410684" cy="36422"/>
              </a:xfrm>
            </p:spPr>
          </p:sp>
        </mc:Fallback>
      </mc:AlternateContent>
      <mc:AlternateContent xmlns:mc="http://schemas.openxmlformats.org/markup-compatibility/2006">
        <mc:Choice xmlns:p14="http://schemas.microsoft.com/office/powerpoint/2010/main" Requires="p14">
          <p:contentPart p14:bwMode="auto" r:id="rId202">
            <p14:nvContentPartPr>
              <p14:cNvPr id="1051031" name=""/>
              <p14:cNvContentPartPr/>
              <p14:nvPr/>
            </p14:nvContentPartPr>
            <p14:xfrm>
              <a:off x="3940279" y="5794479"/>
              <a:ext cx="168108" cy="452246"/>
            </p14:xfrm>
          </p:contentPart>
        </mc:Choice>
        <mc:Fallback>
          <p:sp>
            <p:nvSpPr>
              <p:cNvPr id="1051031" name=""/>
              <p:cNvSpPr/>
              <p:nvPr/>
            </p:nvSpPr>
            <p:spPr>
              <a:xfrm>
                <a:off x="3940279" y="5794479"/>
                <a:ext cx="168108" cy="452246"/>
              </a:xfrm>
            </p:spPr>
          </p:sp>
        </mc:Fallback>
      </mc:AlternateContent>
      <mc:AlternateContent xmlns:mc="http://schemas.openxmlformats.org/markup-compatibility/2006">
        <mc:Choice xmlns:p14="http://schemas.microsoft.com/office/powerpoint/2010/main" Requires="p14">
          <p:contentPart p14:bwMode="auto" r:id="rId203">
            <p14:nvContentPartPr>
              <p14:cNvPr id="1051032" name=""/>
              <p14:cNvContentPartPr/>
              <p14:nvPr/>
            </p14:nvContentPartPr>
            <p14:xfrm>
              <a:off x="4365580" y="5597085"/>
              <a:ext cx="439658" cy="246285"/>
            </p14:xfrm>
          </p:contentPart>
        </mc:Choice>
        <mc:Fallback>
          <p:sp>
            <p:nvSpPr>
              <p:cNvPr id="1051032" name=""/>
              <p:cNvSpPr/>
              <p:nvPr/>
            </p:nvSpPr>
            <p:spPr>
              <a:xfrm>
                <a:off x="4365580" y="5597085"/>
                <a:ext cx="439658" cy="246285"/>
              </a:xfrm>
            </p:spPr>
          </p:sp>
        </mc:Fallback>
      </mc:AlternateContent>
      <mc:AlternateContent xmlns:mc="http://schemas.openxmlformats.org/markup-compatibility/2006">
        <mc:Choice xmlns:p14="http://schemas.microsoft.com/office/powerpoint/2010/main" Requires="p14">
          <p:contentPart p14:bwMode="auto" r:id="rId204">
            <p14:nvContentPartPr>
              <p14:cNvPr id="1051033" name=""/>
              <p14:cNvContentPartPr/>
              <p14:nvPr/>
            </p14:nvContentPartPr>
            <p14:xfrm>
              <a:off x="4834545" y="5499727"/>
              <a:ext cx="179008" cy="334129"/>
            </p14:xfrm>
          </p:contentPart>
        </mc:Choice>
        <mc:Fallback>
          <p:sp>
            <p:nvSpPr>
              <p:cNvPr id="1051033" name=""/>
              <p:cNvSpPr/>
              <p:nvPr/>
            </p:nvSpPr>
            <p:spPr>
              <a:xfrm>
                <a:off x="4834545" y="5499727"/>
                <a:ext cx="179008" cy="334129"/>
              </a:xfrm>
            </p:spPr>
          </p:sp>
        </mc:Fallback>
      </mc:AlternateContent>
      <mc:AlternateContent xmlns:mc="http://schemas.openxmlformats.org/markup-compatibility/2006">
        <mc:Choice xmlns:p14="http://schemas.microsoft.com/office/powerpoint/2010/main" Requires="p14">
          <p:contentPart p14:bwMode="auto" r:id="rId205">
            <p14:nvContentPartPr>
              <p14:cNvPr id="1051034" name=""/>
              <p14:cNvContentPartPr/>
              <p14:nvPr/>
            </p14:nvContentPartPr>
            <p14:xfrm>
              <a:off x="5189223" y="5578359"/>
              <a:ext cx="228638" cy="21494"/>
            </p14:xfrm>
          </p:contentPart>
        </mc:Choice>
        <mc:Fallback>
          <p:sp>
            <p:nvSpPr>
              <p:cNvPr id="1051034" name=""/>
              <p:cNvSpPr/>
              <p:nvPr/>
            </p:nvSpPr>
            <p:spPr>
              <a:xfrm>
                <a:off x="5189223" y="5578359"/>
                <a:ext cx="228638" cy="21494"/>
              </a:xfrm>
            </p:spPr>
          </p:sp>
        </mc:Fallback>
      </mc:AlternateContent>
      <mc:AlternateContent xmlns:mc="http://schemas.openxmlformats.org/markup-compatibility/2006">
        <mc:Choice xmlns:p14="http://schemas.microsoft.com/office/powerpoint/2010/main" Requires="p14">
          <p:contentPart p14:bwMode="auto" r:id="rId206">
            <p14:nvContentPartPr>
              <p14:cNvPr id="1051035" name=""/>
              <p14:cNvContentPartPr/>
              <p14:nvPr/>
            </p14:nvContentPartPr>
            <p14:xfrm>
              <a:off x="5215088" y="5683597"/>
              <a:ext cx="250107" cy="46311"/>
            </p14:xfrm>
          </p:contentPart>
        </mc:Choice>
        <mc:Fallback>
          <p:sp>
            <p:nvSpPr>
              <p:cNvPr id="1051035" name=""/>
              <p:cNvSpPr/>
              <p:nvPr/>
            </p:nvSpPr>
            <p:spPr>
              <a:xfrm>
                <a:off x="5215088" y="5683597"/>
                <a:ext cx="250107" cy="46311"/>
              </a:xfrm>
            </p:spPr>
          </p:sp>
        </mc:Fallback>
      </mc:AlternateContent>
      <mc:AlternateContent xmlns:mc="http://schemas.openxmlformats.org/markup-compatibility/2006">
        <mc:Choice xmlns:p14="http://schemas.microsoft.com/office/powerpoint/2010/main" Requires="p14">
          <p:contentPart p14:bwMode="auto" r:id="rId207">
            <p14:nvContentPartPr>
              <p14:cNvPr id="1051036" name=""/>
              <p14:cNvContentPartPr/>
              <p14:nvPr/>
            </p14:nvContentPartPr>
            <p14:xfrm>
              <a:off x="5581084" y="5469189"/>
              <a:ext cx="221062" cy="231764"/>
            </p14:xfrm>
          </p:contentPart>
        </mc:Choice>
        <mc:Fallback>
          <p:sp>
            <p:nvSpPr>
              <p:cNvPr id="1051036" name=""/>
              <p:cNvSpPr/>
              <p:nvPr/>
            </p:nvSpPr>
            <p:spPr>
              <a:xfrm>
                <a:off x="5581084" y="5469189"/>
                <a:ext cx="221062" cy="231764"/>
              </a:xfrm>
            </p:spPr>
          </p:sp>
        </mc:Fallback>
      </mc:AlternateContent>
      <mc:AlternateContent xmlns:mc="http://schemas.openxmlformats.org/markup-compatibility/2006">
        <mc:Choice xmlns:p14="http://schemas.microsoft.com/office/powerpoint/2010/main" Requires="p14">
          <p:contentPart p14:bwMode="auto" r:id="rId208">
            <p14:nvContentPartPr>
              <p14:cNvPr id="1051037" name=""/>
              <p14:cNvContentPartPr/>
              <p14:nvPr/>
            </p14:nvContentPartPr>
            <p14:xfrm>
              <a:off x="604958" y="4811214"/>
              <a:ext cx="22211" cy="1578580"/>
            </p14:xfrm>
          </p:contentPart>
        </mc:Choice>
        <mc:Fallback>
          <p:sp>
            <p:nvSpPr>
              <p:cNvPr id="1051037" name=""/>
              <p:cNvSpPr/>
              <p:nvPr/>
            </p:nvSpPr>
            <p:spPr>
              <a:xfrm>
                <a:off x="604958" y="4811214"/>
                <a:ext cx="22211" cy="1578580"/>
              </a:xfrm>
            </p:spPr>
          </p:sp>
        </mc:Fallback>
      </mc:AlternateContent>
      <mc:AlternateContent xmlns:mc="http://schemas.openxmlformats.org/markup-compatibility/2006">
        <mc:Choice xmlns:p14="http://schemas.microsoft.com/office/powerpoint/2010/main" Requires="p14">
          <p:contentPart p14:bwMode="auto" r:id="rId209">
            <p14:nvContentPartPr>
              <p14:cNvPr id="1051038" name=""/>
              <p14:cNvContentPartPr/>
              <p14:nvPr/>
            </p14:nvContentPartPr>
            <p14:xfrm>
              <a:off x="534981" y="4901143"/>
              <a:ext cx="5579071" cy="1680971"/>
            </p14:xfrm>
          </p:contentPart>
        </mc:Choice>
        <mc:Fallback>
          <p:sp>
            <p:nvSpPr>
              <p:cNvPr id="1051038" name=""/>
              <p:cNvSpPr/>
              <p:nvPr/>
            </p:nvSpPr>
            <p:spPr>
              <a:xfrm>
                <a:off x="534981" y="4901143"/>
                <a:ext cx="5579071" cy="1680971"/>
              </a:xfrm>
            </p:spPr>
          </p:sp>
        </mc:Fallback>
      </mc:AlternateContent>
      <mc:AlternateContent xmlns:mc="http://schemas.openxmlformats.org/markup-compatibility/2006">
        <mc:Choice xmlns:p14="http://schemas.microsoft.com/office/powerpoint/2010/main" Requires="p14">
          <p:contentPart p14:bwMode="auto" r:id="rId210">
            <p14:nvContentPartPr>
              <p14:cNvPr id="1051039" name=""/>
              <p14:cNvContentPartPr/>
              <p14:nvPr/>
            </p14:nvContentPartPr>
            <p14:xfrm>
              <a:off x="571615" y="6324102"/>
              <a:ext cx="5524490" cy="265022"/>
            </p14:xfrm>
          </p:contentPart>
        </mc:Choice>
        <mc:Fallback>
          <p:sp>
            <p:nvSpPr>
              <p:cNvPr id="1051039" name=""/>
              <p:cNvSpPr/>
              <p:nvPr/>
            </p:nvSpPr>
            <p:spPr>
              <a:xfrm>
                <a:off x="571615" y="6324102"/>
                <a:ext cx="5524490" cy="265022"/>
              </a:xfrm>
            </p:spPr>
          </p:sp>
        </mc:Fallback>
      </mc:AlternateContent>
      <mc:AlternateContent xmlns:mc="http://schemas.openxmlformats.org/markup-compatibility/2006">
        <mc:Choice xmlns:p14="http://schemas.microsoft.com/office/powerpoint/2010/main" Requires="p14">
          <p:contentPart p14:bwMode="auto" r:id="rId211">
            <p14:nvContentPartPr>
              <p14:cNvPr id="1051040" name=""/>
              <p14:cNvContentPartPr/>
              <p14:nvPr/>
            </p14:nvContentPartPr>
            <p14:xfrm>
              <a:off x="8878078" y="3208101"/>
              <a:ext cx="202806" cy="250483"/>
            </p14:xfrm>
          </p:contentPart>
        </mc:Choice>
        <mc:Fallback>
          <p:sp>
            <p:nvSpPr>
              <p:cNvPr id="1051040" name=""/>
              <p:cNvSpPr/>
              <p:nvPr/>
            </p:nvSpPr>
            <p:spPr>
              <a:xfrm>
                <a:off x="8878078" y="3208101"/>
                <a:ext cx="202806" cy="250483"/>
              </a:xfrm>
            </p:spPr>
          </p:sp>
        </mc:Fallback>
      </mc:AlternateContent>
      <mc:AlternateContent xmlns:mc="http://schemas.openxmlformats.org/markup-compatibility/2006">
        <mc:Choice xmlns:p14="http://schemas.microsoft.com/office/powerpoint/2010/main" Requires="p14">
          <p:contentPart p14:bwMode="auto" r:id="rId212">
            <p14:nvContentPartPr>
              <p14:cNvPr id="1051041" name=""/>
              <p14:cNvContentPartPr/>
              <p14:nvPr/>
            </p14:nvContentPartPr>
            <p14:xfrm>
              <a:off x="9183071" y="3277285"/>
              <a:ext cx="203506" cy="217018"/>
            </p14:xfrm>
          </p:contentPart>
        </mc:Choice>
        <mc:Fallback>
          <p:sp>
            <p:nvSpPr>
              <p:cNvPr id="1051041" name=""/>
              <p:cNvSpPr/>
              <p:nvPr/>
            </p:nvSpPr>
            <p:spPr>
              <a:xfrm>
                <a:off x="9183071" y="3277285"/>
                <a:ext cx="203506" cy="217018"/>
              </a:xfrm>
            </p:spPr>
          </p:sp>
        </mc:Fallback>
      </mc:AlternateContent>
      <mc:AlternateContent xmlns:mc="http://schemas.openxmlformats.org/markup-compatibility/2006">
        <mc:Choice xmlns:p14="http://schemas.microsoft.com/office/powerpoint/2010/main" Requires="p14">
          <p:contentPart p14:bwMode="auto" r:id="rId213">
            <p14:nvContentPartPr>
              <p14:cNvPr id="1051042" name=""/>
              <p14:cNvContentPartPr/>
              <p14:nvPr/>
            </p14:nvContentPartPr>
            <p14:xfrm>
              <a:off x="9339862" y="3268675"/>
              <a:ext cx="181385" cy="209625"/>
            </p14:xfrm>
          </p:contentPart>
        </mc:Choice>
        <mc:Fallback>
          <p:sp>
            <p:nvSpPr>
              <p:cNvPr id="1051042" name=""/>
              <p:cNvSpPr/>
              <p:nvPr/>
            </p:nvSpPr>
            <p:spPr>
              <a:xfrm>
                <a:off x="9339862" y="3268675"/>
                <a:ext cx="181385" cy="209625"/>
              </a:xfrm>
            </p:spPr>
          </p:sp>
        </mc:Fallback>
      </mc:AlternateContent>
      <mc:AlternateContent xmlns:mc="http://schemas.openxmlformats.org/markup-compatibility/2006">
        <mc:Choice xmlns:p14="http://schemas.microsoft.com/office/powerpoint/2010/main" Requires="p14">
          <p:contentPart p14:bwMode="auto" r:id="rId214">
            <p14:nvContentPartPr>
              <p14:cNvPr id="1051043" name=""/>
              <p14:cNvContentPartPr/>
              <p14:nvPr/>
            </p14:nvContentPartPr>
            <p14:xfrm>
              <a:off x="8907883" y="3216712"/>
              <a:ext cx="114214" cy="221218"/>
            </p14:xfrm>
          </p:contentPart>
        </mc:Choice>
        <mc:Fallback>
          <p:sp>
            <p:nvSpPr>
              <p:cNvPr id="1051043" name=""/>
              <p:cNvSpPr/>
              <p:nvPr/>
            </p:nvSpPr>
            <p:spPr>
              <a:xfrm>
                <a:off x="8907883" y="3216712"/>
                <a:ext cx="114214" cy="221218"/>
              </a:xfrm>
            </p:spPr>
          </p:sp>
        </mc:Fallback>
      </mc:AlternateContent>
      <mc:AlternateContent xmlns:mc="http://schemas.openxmlformats.org/markup-compatibility/2006">
        <mc:Choice xmlns:p14="http://schemas.microsoft.com/office/powerpoint/2010/main" Requires="p14">
          <p:contentPart p14:bwMode="auto" r:id="rId215">
            <p14:nvContentPartPr>
              <p14:cNvPr id="1051044" name=""/>
              <p14:cNvContentPartPr/>
              <p14:nvPr/>
            </p14:nvContentPartPr>
            <p14:xfrm>
              <a:off x="8887462" y="3216712"/>
              <a:ext cx="143609" cy="256617"/>
            </p14:xfrm>
          </p:contentPart>
        </mc:Choice>
        <mc:Fallback>
          <p:sp>
            <p:nvSpPr>
              <p:cNvPr id="1051044" name=""/>
              <p:cNvSpPr/>
              <p:nvPr/>
            </p:nvSpPr>
            <p:spPr>
              <a:xfrm>
                <a:off x="8887462" y="3216712"/>
                <a:ext cx="143609" cy="256617"/>
              </a:xfrm>
            </p:spPr>
          </p:sp>
        </mc:Fallback>
      </mc:AlternateContent>
      <mc:AlternateContent xmlns:mc="http://schemas.openxmlformats.org/markup-compatibility/2006">
        <mc:Choice xmlns:p14="http://schemas.microsoft.com/office/powerpoint/2010/main" Requires="p14">
          <p:contentPart p14:bwMode="auto" r:id="rId216">
            <p14:nvContentPartPr>
              <p14:cNvPr id="1051045" name=""/>
              <p14:cNvContentPartPr/>
              <p14:nvPr/>
            </p14:nvContentPartPr>
            <p14:xfrm>
              <a:off x="9637944" y="3171808"/>
              <a:ext cx="214658" cy="331983"/>
            </p14:xfrm>
          </p:contentPart>
        </mc:Choice>
        <mc:Fallback>
          <p:sp>
            <p:nvSpPr>
              <p:cNvPr id="1051045" name=""/>
              <p:cNvSpPr/>
              <p:nvPr/>
            </p:nvSpPr>
            <p:spPr>
              <a:xfrm>
                <a:off x="9637944" y="3171808"/>
                <a:ext cx="214658" cy="331983"/>
              </a:xfrm>
            </p:spPr>
          </p:sp>
        </mc:Fallback>
      </mc:AlternateContent>
      <mc:AlternateContent xmlns:mc="http://schemas.openxmlformats.org/markup-compatibility/2006">
        <mc:Choice xmlns:p14="http://schemas.microsoft.com/office/powerpoint/2010/main" Requires="p14">
          <p:contentPart p14:bwMode="auto" r:id="rId217">
            <p14:nvContentPartPr>
              <p14:cNvPr id="1051046" name=""/>
              <p14:cNvContentPartPr/>
              <p14:nvPr/>
            </p14:nvContentPartPr>
            <p14:xfrm>
              <a:off x="9826573" y="3420518"/>
              <a:ext cx="181964" cy="131433"/>
            </p14:xfrm>
          </p:contentPart>
        </mc:Choice>
        <mc:Fallback>
          <p:sp>
            <p:nvSpPr>
              <p:cNvPr id="1051046" name=""/>
              <p:cNvSpPr/>
              <p:nvPr/>
            </p:nvSpPr>
            <p:spPr>
              <a:xfrm>
                <a:off x="9826573" y="3420518"/>
                <a:ext cx="181964" cy="131433"/>
              </a:xfrm>
            </p:spPr>
          </p:sp>
        </mc:Fallback>
      </mc:AlternateContent>
      <mc:AlternateContent xmlns:mc="http://schemas.openxmlformats.org/markup-compatibility/2006">
        <mc:Choice xmlns:p14="http://schemas.microsoft.com/office/powerpoint/2010/main" Requires="p14">
          <p:contentPart p14:bwMode="auto" r:id="rId218">
            <p14:nvContentPartPr>
              <p14:cNvPr id="1051047" name=""/>
              <p14:cNvContentPartPr/>
              <p14:nvPr/>
            </p14:nvContentPartPr>
            <p14:xfrm>
              <a:off x="8731240" y="4048359"/>
              <a:ext cx="231208" cy="694610"/>
            </p14:xfrm>
          </p:contentPart>
        </mc:Choice>
        <mc:Fallback>
          <p:sp>
            <p:nvSpPr>
              <p:cNvPr id="1051047" name=""/>
              <p:cNvSpPr/>
              <p:nvPr/>
            </p:nvSpPr>
            <p:spPr>
              <a:xfrm>
                <a:off x="8731240" y="4048359"/>
                <a:ext cx="231208" cy="694610"/>
              </a:xfrm>
            </p:spPr>
          </p:sp>
        </mc:Fallback>
      </mc:AlternateContent>
      <mc:AlternateContent xmlns:mc="http://schemas.openxmlformats.org/markup-compatibility/2006">
        <mc:Choice xmlns:p14="http://schemas.microsoft.com/office/powerpoint/2010/main" Requires="p14">
          <p:contentPart p14:bwMode="auto" r:id="rId219">
            <p14:nvContentPartPr>
              <p14:cNvPr id="1051048" name=""/>
              <p14:cNvContentPartPr/>
              <p14:nvPr/>
            </p14:nvContentPartPr>
            <p14:xfrm>
              <a:off x="8998146" y="4152628"/>
              <a:ext cx="84128" cy="413695"/>
            </p14:xfrm>
          </p:contentPart>
        </mc:Choice>
        <mc:Fallback>
          <p:sp>
            <p:nvSpPr>
              <p:cNvPr id="1051048" name=""/>
              <p:cNvSpPr/>
              <p:nvPr/>
            </p:nvSpPr>
            <p:spPr>
              <a:xfrm>
                <a:off x="8998146" y="4152628"/>
                <a:ext cx="84128" cy="413695"/>
              </a:xfrm>
            </p:spPr>
          </p:sp>
        </mc:Fallback>
      </mc:AlternateContent>
      <mc:AlternateContent xmlns:mc="http://schemas.openxmlformats.org/markup-compatibility/2006">
        <mc:Choice xmlns:p14="http://schemas.microsoft.com/office/powerpoint/2010/main" Requires="p14">
          <p:contentPart p14:bwMode="auto" r:id="rId220">
            <p14:nvContentPartPr>
              <p14:cNvPr id="1051049" name=""/>
              <p14:cNvContentPartPr/>
              <p14:nvPr/>
            </p14:nvContentPartPr>
            <p14:xfrm>
              <a:off x="9107612" y="4282682"/>
              <a:ext cx="133943" cy="227652"/>
            </p14:xfrm>
          </p:contentPart>
        </mc:Choice>
        <mc:Fallback>
          <p:sp>
            <p:nvSpPr>
              <p:cNvPr id="1051049" name=""/>
              <p:cNvSpPr/>
              <p:nvPr/>
            </p:nvSpPr>
            <p:spPr>
              <a:xfrm>
                <a:off x="9107612" y="4282682"/>
                <a:ext cx="133943" cy="227652"/>
              </a:xfrm>
            </p:spPr>
          </p:sp>
        </mc:Fallback>
      </mc:AlternateContent>
      <mc:AlternateContent xmlns:mc="http://schemas.openxmlformats.org/markup-compatibility/2006">
        <mc:Choice xmlns:p14="http://schemas.microsoft.com/office/powerpoint/2010/main" Requires="p14">
          <p:contentPart p14:bwMode="auto" r:id="rId221">
            <p14:nvContentPartPr>
              <p14:cNvPr id="1051050" name=""/>
              <p14:cNvContentPartPr/>
              <p14:nvPr/>
            </p14:nvContentPartPr>
            <p14:xfrm>
              <a:off x="9232245" y="4343256"/>
              <a:ext cx="136797" cy="151321"/>
            </p14:xfrm>
          </p:contentPart>
        </mc:Choice>
        <mc:Fallback>
          <p:sp>
            <p:nvSpPr>
              <p:cNvPr id="1051050" name=""/>
              <p:cNvSpPr/>
              <p:nvPr/>
            </p:nvSpPr>
            <p:spPr>
              <a:xfrm>
                <a:off x="9232245" y="4343256"/>
                <a:ext cx="136797" cy="151321"/>
              </a:xfrm>
            </p:spPr>
          </p:sp>
        </mc:Fallback>
      </mc:AlternateContent>
      <mc:AlternateContent xmlns:mc="http://schemas.openxmlformats.org/markup-compatibility/2006">
        <mc:Choice xmlns:p14="http://schemas.microsoft.com/office/powerpoint/2010/main" Requires="p14">
          <p:contentPart p14:bwMode="auto" r:id="rId222">
            <p14:nvContentPartPr>
              <p14:cNvPr id="1051051" name=""/>
              <p14:cNvContentPartPr/>
              <p14:nvPr/>
            </p14:nvContentPartPr>
            <p14:xfrm>
              <a:off x="9349731" y="4213201"/>
              <a:ext cx="117069" cy="447067"/>
            </p14:xfrm>
          </p:contentPart>
        </mc:Choice>
        <mc:Fallback>
          <p:sp>
            <p:nvSpPr>
              <p:cNvPr id="1051051" name=""/>
              <p:cNvSpPr/>
              <p:nvPr/>
            </p:nvSpPr>
            <p:spPr>
              <a:xfrm>
                <a:off x="9349731" y="4213201"/>
                <a:ext cx="117069" cy="447067"/>
              </a:xfrm>
            </p:spPr>
          </p:sp>
        </mc:Fallback>
      </mc:AlternateContent>
      <mc:AlternateContent xmlns:mc="http://schemas.openxmlformats.org/markup-compatibility/2006">
        <mc:Choice xmlns:p14="http://schemas.microsoft.com/office/powerpoint/2010/main" Requires="p14">
          <p:contentPart p14:bwMode="auto" r:id="rId223">
            <p14:nvContentPartPr>
              <p14:cNvPr id="1051052" name=""/>
              <p14:cNvContentPartPr/>
              <p14:nvPr/>
            </p14:nvContentPartPr>
            <p14:xfrm>
              <a:off x="9561054" y="4430255"/>
              <a:ext cx="171406" cy="21209"/>
            </p14:xfrm>
          </p:contentPart>
        </mc:Choice>
        <mc:Fallback>
          <p:sp>
            <p:nvSpPr>
              <p:cNvPr id="1051052" name=""/>
              <p:cNvSpPr/>
              <p:nvPr/>
            </p:nvSpPr>
            <p:spPr>
              <a:xfrm>
                <a:off x="9561054" y="4430255"/>
                <a:ext cx="171406" cy="21209"/>
              </a:xfrm>
            </p:spPr>
          </p:sp>
        </mc:Fallback>
      </mc:AlternateContent>
      <mc:AlternateContent xmlns:mc="http://schemas.openxmlformats.org/markup-compatibility/2006">
        <mc:Choice xmlns:p14="http://schemas.microsoft.com/office/powerpoint/2010/main" Requires="p14">
          <p:contentPart p14:bwMode="auto" r:id="rId224">
            <p14:nvContentPartPr>
              <p14:cNvPr id="1051053" name=""/>
              <p14:cNvContentPartPr/>
              <p14:nvPr/>
            </p14:nvContentPartPr>
            <p14:xfrm>
              <a:off x="9604339" y="4553151"/>
              <a:ext cx="141665" cy="7159"/>
            </p14:xfrm>
          </p:contentPart>
        </mc:Choice>
        <mc:Fallback>
          <p:sp>
            <p:nvSpPr>
              <p:cNvPr id="1051053" name=""/>
              <p:cNvSpPr/>
              <p:nvPr/>
            </p:nvSpPr>
            <p:spPr>
              <a:xfrm>
                <a:off x="9604339" y="4553151"/>
                <a:ext cx="141665" cy="7159"/>
              </a:xfrm>
            </p:spPr>
          </p:sp>
        </mc:Fallback>
      </mc:AlternateContent>
      <mc:AlternateContent xmlns:mc="http://schemas.openxmlformats.org/markup-compatibility/2006">
        <mc:Choice xmlns:p14="http://schemas.microsoft.com/office/powerpoint/2010/main" Requires="p14">
          <p:contentPart p14:bwMode="auto" r:id="rId225">
            <p14:nvContentPartPr>
              <p14:cNvPr id="1051054" name=""/>
              <p14:cNvContentPartPr/>
              <p14:nvPr/>
            </p14:nvContentPartPr>
            <p14:xfrm>
              <a:off x="9849563" y="4223849"/>
              <a:ext cx="187004" cy="590934"/>
            </p14:xfrm>
          </p:contentPart>
        </mc:Choice>
        <mc:Fallback>
          <p:sp>
            <p:nvSpPr>
              <p:cNvPr id="1051054" name=""/>
              <p:cNvSpPr/>
              <p:nvPr/>
            </p:nvSpPr>
            <p:spPr>
              <a:xfrm>
                <a:off x="9849563" y="4223849"/>
                <a:ext cx="187004" cy="590934"/>
              </a:xfrm>
            </p:spPr>
          </p:sp>
        </mc:Fallback>
      </mc:AlternateContent>
      <mc:AlternateContent xmlns:mc="http://schemas.openxmlformats.org/markup-compatibility/2006">
        <mc:Choice xmlns:p14="http://schemas.microsoft.com/office/powerpoint/2010/main" Requires="p14">
          <p:contentPart p14:bwMode="auto" r:id="rId226">
            <p14:nvContentPartPr>
              <p14:cNvPr id="1051055" name=""/>
              <p14:cNvContentPartPr/>
              <p14:nvPr/>
            </p14:nvContentPartPr>
            <p14:xfrm>
              <a:off x="10095047" y="4299904"/>
              <a:ext cx="107898" cy="387739"/>
            </p14:xfrm>
          </p:contentPart>
        </mc:Choice>
        <mc:Fallback>
          <p:sp>
            <p:nvSpPr>
              <p:cNvPr id="1051055" name=""/>
              <p:cNvSpPr/>
              <p:nvPr/>
            </p:nvSpPr>
            <p:spPr>
              <a:xfrm>
                <a:off x="10095047" y="4299904"/>
                <a:ext cx="107898" cy="387739"/>
              </a:xfrm>
            </p:spPr>
          </p:sp>
        </mc:Fallback>
      </mc:AlternateContent>
      <mc:AlternateContent xmlns:mc="http://schemas.openxmlformats.org/markup-compatibility/2006">
        <mc:Choice xmlns:p14="http://schemas.microsoft.com/office/powerpoint/2010/main" Requires="p14">
          <p:contentPart p14:bwMode="auto" r:id="rId227">
            <p14:nvContentPartPr>
              <p14:cNvPr id="1051056" name=""/>
              <p14:cNvContentPartPr/>
              <p14:nvPr/>
            </p14:nvContentPartPr>
            <p14:xfrm>
              <a:off x="10228811" y="4404126"/>
              <a:ext cx="239711" cy="261859"/>
            </p14:xfrm>
          </p:contentPart>
        </mc:Choice>
        <mc:Fallback>
          <p:sp>
            <p:nvSpPr>
              <p:cNvPr id="1051056" name=""/>
              <p:cNvSpPr/>
              <p:nvPr/>
            </p:nvSpPr>
            <p:spPr>
              <a:xfrm>
                <a:off x="10228811" y="4404126"/>
                <a:ext cx="239711" cy="261859"/>
              </a:xfrm>
            </p:spPr>
          </p:sp>
        </mc:Fallback>
      </mc:AlternateContent>
      <mc:AlternateContent xmlns:mc="http://schemas.openxmlformats.org/markup-compatibility/2006">
        <mc:Choice xmlns:p14="http://schemas.microsoft.com/office/powerpoint/2010/main" Requires="p14">
          <p:contentPart p14:bwMode="auto" r:id="rId228">
            <p14:nvContentPartPr>
              <p14:cNvPr id="1051057" name=""/>
              <p14:cNvContentPartPr/>
              <p14:nvPr/>
            </p14:nvContentPartPr>
            <p14:xfrm>
              <a:off x="10493802" y="4334645"/>
              <a:ext cx="89946" cy="426775"/>
            </p14:xfrm>
          </p:contentPart>
        </mc:Choice>
        <mc:Fallback>
          <p:sp>
            <p:nvSpPr>
              <p:cNvPr id="1051057" name=""/>
              <p:cNvSpPr/>
              <p:nvPr/>
            </p:nvSpPr>
            <p:spPr>
              <a:xfrm>
                <a:off x="10493802" y="4334645"/>
                <a:ext cx="89946" cy="426775"/>
              </a:xfrm>
            </p:spPr>
          </p:sp>
        </mc:Fallback>
      </mc:AlternateContent>
      <mc:AlternateContent xmlns:mc="http://schemas.openxmlformats.org/markup-compatibility/2006">
        <mc:Choice xmlns:p14="http://schemas.microsoft.com/office/powerpoint/2010/main" Requires="p14">
          <p:contentPart p14:bwMode="auto" r:id="rId229">
            <p14:nvContentPartPr>
              <p14:cNvPr id="1051058" name=""/>
              <p14:cNvContentPartPr/>
              <p14:nvPr/>
            </p14:nvContentPartPr>
            <p14:xfrm>
              <a:off x="10656387" y="4560310"/>
              <a:ext cx="192673" cy="30066"/>
            </p14:xfrm>
          </p:contentPart>
        </mc:Choice>
        <mc:Fallback>
          <p:sp>
            <p:nvSpPr>
              <p:cNvPr id="1051058" name=""/>
              <p:cNvSpPr/>
              <p:nvPr/>
            </p:nvSpPr>
            <p:spPr>
              <a:xfrm>
                <a:off x="10656387" y="4560310"/>
                <a:ext cx="192673" cy="30066"/>
              </a:xfrm>
            </p:spPr>
          </p:sp>
        </mc:Fallback>
      </mc:AlternateContent>
      <mc:AlternateContent xmlns:mc="http://schemas.openxmlformats.org/markup-compatibility/2006">
        <mc:Choice xmlns:p14="http://schemas.microsoft.com/office/powerpoint/2010/main" Requires="p14">
          <p:contentPart p14:bwMode="auto" r:id="rId230">
            <p14:nvContentPartPr>
              <p14:cNvPr id="1051059" name=""/>
              <p14:cNvContentPartPr/>
              <p14:nvPr/>
            </p14:nvContentPartPr>
            <p14:xfrm>
              <a:off x="10725010" y="4499440"/>
              <a:ext cx="7798" cy="190580"/>
            </p14:xfrm>
          </p:contentPart>
        </mc:Choice>
        <mc:Fallback>
          <p:sp>
            <p:nvSpPr>
              <p:cNvPr id="1051059" name=""/>
              <p:cNvSpPr/>
              <p:nvPr/>
            </p:nvSpPr>
            <p:spPr>
              <a:xfrm>
                <a:off x="10725010" y="4499440"/>
                <a:ext cx="7798" cy="190580"/>
              </a:xfrm>
            </p:spPr>
          </p:sp>
        </mc:Fallback>
      </mc:AlternateContent>
      <mc:AlternateContent xmlns:mc="http://schemas.openxmlformats.org/markup-compatibility/2006">
        <mc:Choice xmlns:p14="http://schemas.microsoft.com/office/powerpoint/2010/main" Requires="p14">
          <p:contentPart p14:bwMode="auto" r:id="rId231">
            <p14:nvContentPartPr>
              <p14:cNvPr id="1051060" name=""/>
              <p14:cNvContentPartPr/>
              <p14:nvPr/>
            </p14:nvContentPartPr>
            <p14:xfrm>
              <a:off x="10942569" y="4336178"/>
              <a:ext cx="91868" cy="552054"/>
            </p14:xfrm>
          </p:contentPart>
        </mc:Choice>
        <mc:Fallback>
          <p:sp>
            <p:nvSpPr>
              <p:cNvPr id="1051060" name=""/>
              <p:cNvSpPr/>
              <p:nvPr/>
            </p:nvSpPr>
            <p:spPr>
              <a:xfrm>
                <a:off x="10942569" y="4336178"/>
                <a:ext cx="91868" cy="552054"/>
              </a:xfrm>
            </p:spPr>
          </p:sp>
        </mc:Fallback>
      </mc:AlternateContent>
      <mc:AlternateContent xmlns:mc="http://schemas.openxmlformats.org/markup-compatibility/2006">
        <mc:Choice xmlns:p14="http://schemas.microsoft.com/office/powerpoint/2010/main" Requires="p14">
          <p:contentPart p14:bwMode="auto" r:id="rId232">
            <p14:nvContentPartPr>
              <p14:cNvPr id="1051061" name=""/>
              <p14:cNvContentPartPr/>
              <p14:nvPr/>
            </p14:nvContentPartPr>
            <p14:xfrm>
              <a:off x="10984985" y="4117887"/>
              <a:ext cx="56220" cy="127539"/>
            </p14:xfrm>
          </p:contentPart>
        </mc:Choice>
        <mc:Fallback>
          <p:sp>
            <p:nvSpPr>
              <p:cNvPr id="1051061" name=""/>
              <p:cNvSpPr/>
              <p:nvPr/>
            </p:nvSpPr>
            <p:spPr>
              <a:xfrm>
                <a:off x="10984985" y="4117887"/>
                <a:ext cx="56220" cy="127539"/>
              </a:xfrm>
            </p:spPr>
          </p:sp>
        </mc:Fallback>
      </mc:AlternateContent>
      <mc:AlternateContent xmlns:mc="http://schemas.openxmlformats.org/markup-compatibility/2006">
        <mc:Choice xmlns:p14="http://schemas.microsoft.com/office/powerpoint/2010/main" Requires="p14">
          <p:contentPart p14:bwMode="auto" r:id="rId233">
            <p14:nvContentPartPr>
              <p14:cNvPr id="1051062" name=""/>
              <p14:cNvContentPartPr/>
              <p14:nvPr/>
            </p14:nvContentPartPr>
            <p14:xfrm>
              <a:off x="11093861" y="4309109"/>
              <a:ext cx="127348" cy="422766"/>
            </p14:xfrm>
          </p:contentPart>
        </mc:Choice>
        <mc:Fallback>
          <p:sp>
            <p:nvSpPr>
              <p:cNvPr id="1051062" name=""/>
              <p:cNvSpPr/>
              <p:nvPr/>
            </p:nvSpPr>
            <p:spPr>
              <a:xfrm>
                <a:off x="11093861" y="4309109"/>
                <a:ext cx="127348" cy="422766"/>
              </a:xfrm>
            </p:spPr>
          </p:sp>
        </mc:Fallback>
      </mc:AlternateContent>
      <mc:AlternateContent xmlns:mc="http://schemas.openxmlformats.org/markup-compatibility/2006">
        <mc:Choice xmlns:p14="http://schemas.microsoft.com/office/powerpoint/2010/main" Requires="p14">
          <p:contentPart p14:bwMode="auto" r:id="rId234">
            <p14:nvContentPartPr>
              <p14:cNvPr id="1051063" name=""/>
              <p14:cNvContentPartPr/>
              <p14:nvPr/>
            </p14:nvContentPartPr>
            <p14:xfrm>
              <a:off x="11178932" y="4456385"/>
              <a:ext cx="87532" cy="262904"/>
            </p14:xfrm>
          </p:contentPart>
        </mc:Choice>
        <mc:Fallback>
          <p:sp>
            <p:nvSpPr>
              <p:cNvPr id="1051063" name=""/>
              <p:cNvSpPr/>
              <p:nvPr/>
            </p:nvSpPr>
            <p:spPr>
              <a:xfrm>
                <a:off x="11178932" y="4456385"/>
                <a:ext cx="87532" cy="262904"/>
              </a:xfrm>
            </p:spPr>
          </p:sp>
        </mc:Fallback>
      </mc:AlternateContent>
      <mc:AlternateContent xmlns:mc="http://schemas.openxmlformats.org/markup-compatibility/2006">
        <mc:Choice xmlns:p14="http://schemas.microsoft.com/office/powerpoint/2010/main" Requires="p14">
          <p:contentPart p14:bwMode="auto" r:id="rId235">
            <p14:nvContentPartPr>
              <p14:cNvPr id="1051064" name=""/>
              <p14:cNvContentPartPr/>
              <p14:nvPr/>
            </p14:nvContentPartPr>
            <p14:xfrm>
              <a:off x="11248418" y="4481921"/>
              <a:ext cx="111875" cy="193791"/>
            </p14:xfrm>
          </p:contentPart>
        </mc:Choice>
        <mc:Fallback>
          <p:sp>
            <p:nvSpPr>
              <p:cNvPr id="1051064" name=""/>
              <p:cNvSpPr/>
              <p:nvPr/>
            </p:nvSpPr>
            <p:spPr>
              <a:xfrm>
                <a:off x="11248418" y="4481921"/>
                <a:ext cx="111875" cy="193791"/>
              </a:xfrm>
            </p:spPr>
          </p:sp>
        </mc:Fallback>
      </mc:AlternateContent>
      <mc:AlternateContent xmlns:mc="http://schemas.openxmlformats.org/markup-compatibility/2006">
        <mc:Choice xmlns:p14="http://schemas.microsoft.com/office/powerpoint/2010/main" Requires="p14">
          <p:contentPart p14:bwMode="auto" r:id="rId236">
            <p14:nvContentPartPr>
              <p14:cNvPr id="1051065" name=""/>
              <p14:cNvContentPartPr/>
              <p14:nvPr/>
            </p14:nvContentPartPr>
            <p14:xfrm>
              <a:off x="11346882" y="4678485"/>
              <a:ext cx="51298" cy="68900"/>
            </p14:xfrm>
          </p:contentPart>
        </mc:Choice>
        <mc:Fallback>
          <p:sp>
            <p:nvSpPr>
              <p:cNvPr id="1051065" name=""/>
              <p:cNvSpPr/>
              <p:nvPr/>
            </p:nvSpPr>
            <p:spPr>
              <a:xfrm>
                <a:off x="11346882" y="4678485"/>
                <a:ext cx="51298" cy="68900"/>
              </a:xfrm>
            </p:spPr>
          </p:sp>
        </mc:Fallback>
      </mc:AlternateContent>
      <mc:AlternateContent xmlns:mc="http://schemas.openxmlformats.org/markup-compatibility/2006">
        <mc:Choice xmlns:p14="http://schemas.microsoft.com/office/powerpoint/2010/main" Requires="p14">
          <p:contentPart p14:bwMode="auto" r:id="rId237">
            <p14:nvContentPartPr>
              <p14:cNvPr id="1051066" name=""/>
              <p14:cNvContentPartPr/>
              <p14:nvPr/>
            </p14:nvContentPartPr>
            <p14:xfrm>
              <a:off x="11400685" y="4334645"/>
              <a:ext cx="101606" cy="528828"/>
            </p14:xfrm>
          </p:contentPart>
        </mc:Choice>
        <mc:Fallback>
          <p:sp>
            <p:nvSpPr>
              <p:cNvPr id="1051066" name=""/>
              <p:cNvSpPr/>
              <p:nvPr/>
            </p:nvSpPr>
            <p:spPr>
              <a:xfrm>
                <a:off x="11400685" y="4334645"/>
                <a:ext cx="101606" cy="528828"/>
              </a:xfrm>
            </p:spPr>
          </p:sp>
        </mc:Fallback>
      </mc:AlternateContent>
      <mc:AlternateContent xmlns:mc="http://schemas.openxmlformats.org/markup-compatibility/2006">
        <mc:Choice xmlns:p14="http://schemas.microsoft.com/office/powerpoint/2010/main" Requires="p14">
          <p:contentPart p14:bwMode="auto" r:id="rId238">
            <p14:nvContentPartPr>
              <p14:cNvPr id="1051067" name=""/>
              <p14:cNvContentPartPr/>
              <p14:nvPr/>
            </p14:nvContentPartPr>
            <p14:xfrm>
              <a:off x="11558076" y="4369385"/>
              <a:ext cx="90709" cy="485179"/>
            </p14:xfrm>
          </p:contentPart>
        </mc:Choice>
        <mc:Fallback>
          <p:sp>
            <p:nvSpPr>
              <p:cNvPr id="1051067" name=""/>
              <p:cNvSpPr/>
              <p:nvPr/>
            </p:nvSpPr>
            <p:spPr>
              <a:xfrm>
                <a:off x="11558076" y="4369385"/>
                <a:ext cx="90709" cy="485179"/>
              </a:xfrm>
            </p:spPr>
          </p:sp>
        </mc:Fallback>
      </mc:AlternateContent>
      <mc:AlternateContent xmlns:mc="http://schemas.openxmlformats.org/markup-compatibility/2006">
        <mc:Choice xmlns:p14="http://schemas.microsoft.com/office/powerpoint/2010/main" Requires="p14">
          <p:contentPart p14:bwMode="auto" r:id="rId239">
            <p14:nvContentPartPr>
              <p14:cNvPr id="1051068" name=""/>
              <p14:cNvContentPartPr/>
              <p14:nvPr/>
            </p14:nvContentPartPr>
            <p14:xfrm>
              <a:off x="11586128" y="4533883"/>
              <a:ext cx="88000" cy="214057"/>
            </p14:xfrm>
          </p:contentPart>
        </mc:Choice>
        <mc:Fallback>
          <p:sp>
            <p:nvSpPr>
              <p:cNvPr id="1051068" name=""/>
              <p:cNvSpPr/>
              <p:nvPr/>
            </p:nvSpPr>
            <p:spPr>
              <a:xfrm>
                <a:off x="11586128" y="4533883"/>
                <a:ext cx="88000" cy="214057"/>
              </a:xfrm>
            </p:spPr>
          </p:sp>
        </mc:Fallback>
      </mc:AlternateContent>
      <mc:AlternateContent xmlns:mc="http://schemas.openxmlformats.org/markup-compatibility/2006">
        <mc:Choice xmlns:p14="http://schemas.microsoft.com/office/powerpoint/2010/main" Requires="p14">
          <p:contentPart p14:bwMode="auto" r:id="rId240">
            <p14:nvContentPartPr>
              <p14:cNvPr id="1051069" name=""/>
              <p14:cNvContentPartPr/>
              <p14:nvPr/>
            </p14:nvContentPartPr>
            <p14:xfrm>
              <a:off x="11655827" y="4568624"/>
              <a:ext cx="130622" cy="151673"/>
            </p14:xfrm>
          </p:contentPart>
        </mc:Choice>
        <mc:Fallback>
          <p:sp>
            <p:nvSpPr>
              <p:cNvPr id="1051069" name=""/>
              <p:cNvSpPr/>
              <p:nvPr/>
            </p:nvSpPr>
            <p:spPr>
              <a:xfrm>
                <a:off x="11655827" y="4568624"/>
                <a:ext cx="130622" cy="151673"/>
              </a:xfrm>
            </p:spPr>
          </p:sp>
        </mc:Fallback>
      </mc:AlternateContent>
      <mc:AlternateContent xmlns:mc="http://schemas.openxmlformats.org/markup-compatibility/2006">
        <mc:Choice xmlns:p14="http://schemas.microsoft.com/office/powerpoint/2010/main" Requires="p14">
          <p:contentPart p14:bwMode="auto" r:id="rId241">
            <p14:nvContentPartPr>
              <p14:cNvPr id="1051070" name=""/>
              <p14:cNvContentPartPr/>
              <p14:nvPr/>
            </p14:nvContentPartPr>
            <p14:xfrm>
              <a:off x="11777058" y="4659269"/>
              <a:ext cx="142091" cy="13279"/>
            </p14:xfrm>
          </p:contentPart>
        </mc:Choice>
        <mc:Fallback>
          <p:sp>
            <p:nvSpPr>
              <p:cNvPr id="1051070" name=""/>
              <p:cNvSpPr/>
              <p:nvPr/>
            </p:nvSpPr>
            <p:spPr>
              <a:xfrm>
                <a:off x="11777058" y="4659269"/>
                <a:ext cx="142091" cy="13279"/>
              </a:xfrm>
            </p:spPr>
          </p:sp>
        </mc:Fallback>
      </mc:AlternateContent>
      <mc:AlternateContent xmlns:mc="http://schemas.openxmlformats.org/markup-compatibility/2006">
        <mc:Choice xmlns:p14="http://schemas.microsoft.com/office/powerpoint/2010/main" Requires="p14">
          <p:contentPart p14:bwMode="auto" r:id="rId242">
            <p14:nvContentPartPr>
              <p14:cNvPr id="1051071" name=""/>
              <p14:cNvContentPartPr/>
              <p14:nvPr/>
            </p14:nvContentPartPr>
            <p14:xfrm>
              <a:off x="11894391" y="4543088"/>
              <a:ext cx="52821" cy="177983"/>
            </p14:xfrm>
          </p:contentPart>
        </mc:Choice>
        <mc:Fallback>
          <p:sp>
            <p:nvSpPr>
              <p:cNvPr id="1051071" name=""/>
              <p:cNvSpPr/>
              <p:nvPr/>
            </p:nvSpPr>
            <p:spPr>
              <a:xfrm>
                <a:off x="11894391" y="4543088"/>
                <a:ext cx="52821" cy="177983"/>
              </a:xfrm>
            </p:spPr>
          </p:sp>
        </mc:Fallback>
      </mc:AlternateContent>
      <mc:AlternateContent xmlns:mc="http://schemas.openxmlformats.org/markup-compatibility/2006">
        <mc:Choice xmlns:p14="http://schemas.microsoft.com/office/powerpoint/2010/main" Requires="p14">
          <p:contentPart p14:bwMode="auto" r:id="rId243">
            <p14:nvContentPartPr>
              <p14:cNvPr id="1051072" name=""/>
              <p14:cNvContentPartPr/>
              <p14:nvPr/>
            </p14:nvContentPartPr>
            <p14:xfrm>
              <a:off x="11935413" y="4551699"/>
              <a:ext cx="85521" cy="155590"/>
            </p14:xfrm>
          </p:contentPart>
        </mc:Choice>
        <mc:Fallback>
          <p:sp>
            <p:nvSpPr>
              <p:cNvPr id="1051072" name=""/>
              <p:cNvSpPr/>
              <p:nvPr/>
            </p:nvSpPr>
            <p:spPr>
              <a:xfrm>
                <a:off x="11935413" y="4551699"/>
                <a:ext cx="85521" cy="155590"/>
              </a:xfrm>
            </p:spPr>
          </p:sp>
        </mc:Fallback>
      </mc:AlternateContent>
      <mc:AlternateContent xmlns:mc="http://schemas.openxmlformats.org/markup-compatibility/2006">
        <mc:Choice xmlns:p14="http://schemas.microsoft.com/office/powerpoint/2010/main" Requires="p14">
          <p:contentPart p14:bwMode="auto" r:id="rId244">
            <p14:nvContentPartPr>
              <p14:cNvPr id="1051073" name=""/>
              <p14:cNvContentPartPr/>
              <p14:nvPr/>
            </p14:nvContentPartPr>
            <p14:xfrm>
              <a:off x="11993653" y="4703657"/>
              <a:ext cx="86274" cy="78938"/>
            </p14:xfrm>
          </p:contentPart>
        </mc:Choice>
        <mc:Fallback>
          <p:sp>
            <p:nvSpPr>
              <p:cNvPr id="1051073" name=""/>
              <p:cNvSpPr/>
              <p:nvPr/>
            </p:nvSpPr>
            <p:spPr>
              <a:xfrm>
                <a:off x="11993653" y="4703657"/>
                <a:ext cx="86274" cy="78938"/>
              </a:xfrm>
            </p:spPr>
          </p:sp>
        </mc:Fallback>
      </mc:AlternateContent>
      <mc:AlternateContent xmlns:mc="http://schemas.openxmlformats.org/markup-compatibility/2006">
        <mc:Choice xmlns:p14="http://schemas.microsoft.com/office/powerpoint/2010/main" Requires="p14">
          <p:contentPart p14:bwMode="auto" r:id="rId245">
            <p14:nvContentPartPr>
              <p14:cNvPr id="1051074" name=""/>
              <p14:cNvContentPartPr/>
              <p14:nvPr/>
            </p14:nvContentPartPr>
            <p14:xfrm>
              <a:off x="12059469" y="4430255"/>
              <a:ext cx="88437" cy="523272"/>
            </p14:xfrm>
          </p:contentPart>
        </mc:Choice>
        <mc:Fallback>
          <p:sp>
            <p:nvSpPr>
              <p:cNvPr id="1051074" name=""/>
              <p:cNvSpPr/>
              <p:nvPr/>
            </p:nvSpPr>
            <p:spPr>
              <a:xfrm>
                <a:off x="12059469" y="4430255"/>
                <a:ext cx="88437" cy="523272"/>
              </a:xfrm>
            </p:spPr>
          </p:sp>
        </mc:Fallback>
      </mc:AlternateContent>
      <mc:AlternateContent xmlns:mc="http://schemas.openxmlformats.org/markup-compatibility/2006">
        <mc:Choice xmlns:p14="http://schemas.microsoft.com/office/powerpoint/2010/main" Requires="p14">
          <p:contentPart p14:bwMode="auto" r:id="rId246">
            <p14:nvContentPartPr>
              <p14:cNvPr id="1051075" name=""/>
              <p14:cNvContentPartPr/>
              <p14:nvPr/>
            </p14:nvContentPartPr>
            <p14:xfrm>
              <a:off x="11939642" y="4026043"/>
              <a:ext cx="118800" cy="258011"/>
            </p14:xfrm>
          </p:contentPart>
        </mc:Choice>
        <mc:Fallback>
          <p:sp>
            <p:nvSpPr>
              <p:cNvPr id="1051075" name=""/>
              <p:cNvSpPr/>
              <p:nvPr/>
            </p:nvSpPr>
            <p:spPr>
              <a:xfrm>
                <a:off x="11939642" y="4026043"/>
                <a:ext cx="118800" cy="258011"/>
              </a:xfrm>
            </p:spPr>
          </p:sp>
        </mc:Fallback>
      </mc:AlternateContent>
      <mc:AlternateContent xmlns:mc="http://schemas.openxmlformats.org/markup-compatibility/2006">
        <mc:Choice xmlns:p14="http://schemas.microsoft.com/office/powerpoint/2010/main" Requires="p14">
          <p:contentPart p14:bwMode="auto" r:id="rId247">
            <p14:nvContentPartPr>
              <p14:cNvPr id="1051076" name=""/>
              <p14:cNvContentPartPr/>
              <p14:nvPr/>
            </p14:nvContentPartPr>
            <p14:xfrm>
              <a:off x="11950486" y="4265757"/>
              <a:ext cx="228810" cy="22778"/>
            </p14:xfrm>
          </p:contentPart>
        </mc:Choice>
        <mc:Fallback>
          <p:sp>
            <p:nvSpPr>
              <p:cNvPr id="1051076" name=""/>
              <p:cNvSpPr/>
              <p:nvPr/>
            </p:nvSpPr>
            <p:spPr>
              <a:xfrm>
                <a:off x="11950486" y="4265757"/>
                <a:ext cx="228810" cy="22778"/>
              </a:xfrm>
            </p:spPr>
          </p:sp>
        </mc:Fallback>
      </mc:AlternateContent>
      <mc:AlternateContent xmlns:mc="http://schemas.openxmlformats.org/markup-compatibility/2006">
        <mc:Choice xmlns:p14="http://schemas.microsoft.com/office/powerpoint/2010/main" Requires="p14">
          <p:contentPart p14:bwMode="auto" r:id="rId248">
            <p14:nvContentPartPr>
              <p14:cNvPr id="1051077" name=""/>
              <p14:cNvContentPartPr/>
              <p14:nvPr/>
            </p14:nvContentPartPr>
            <p14:xfrm>
              <a:off x="8921302" y="3448612"/>
              <a:ext cx="73874" cy="26372"/>
            </p14:xfrm>
          </p:contentPart>
        </mc:Choice>
        <mc:Fallback>
          <p:sp>
            <p:nvSpPr>
              <p:cNvPr id="1051077" name=""/>
              <p:cNvSpPr/>
              <p:nvPr/>
            </p:nvSpPr>
            <p:spPr>
              <a:xfrm>
                <a:off x="8921302" y="3448612"/>
                <a:ext cx="73874" cy="26372"/>
              </a:xfrm>
            </p:spPr>
          </p:sp>
        </mc:Fallback>
      </mc:AlternateContent>
      <mc:AlternateContent xmlns:mc="http://schemas.openxmlformats.org/markup-compatibility/2006">
        <mc:Choice xmlns:p14="http://schemas.microsoft.com/office/powerpoint/2010/main" Requires="p14">
          <p:contentPart p14:bwMode="auto" r:id="rId249">
            <p14:nvContentPartPr>
              <p14:cNvPr id="1051078" name=""/>
              <p14:cNvContentPartPr/>
              <p14:nvPr/>
            </p14:nvContentPartPr>
            <p14:xfrm>
              <a:off x="7091565" y="5182723"/>
              <a:ext cx="157919" cy="267137"/>
            </p14:xfrm>
          </p:contentPart>
        </mc:Choice>
        <mc:Fallback>
          <p:sp>
            <p:nvSpPr>
              <p:cNvPr id="1051078" name=""/>
              <p:cNvSpPr/>
              <p:nvPr/>
            </p:nvSpPr>
            <p:spPr>
              <a:xfrm>
                <a:off x="7091565" y="5182723"/>
                <a:ext cx="157919" cy="267137"/>
              </a:xfrm>
            </p:spPr>
          </p:sp>
        </mc:Fallback>
      </mc:AlternateContent>
      <mc:AlternateContent xmlns:mc="http://schemas.openxmlformats.org/markup-compatibility/2006">
        <mc:Choice xmlns:p14="http://schemas.microsoft.com/office/powerpoint/2010/main" Requires="p14">
          <p:contentPart p14:bwMode="auto" r:id="rId250">
            <p14:nvContentPartPr>
              <p14:cNvPr id="1051079" name=""/>
              <p14:cNvContentPartPr/>
              <p14:nvPr/>
            </p14:nvContentPartPr>
            <p14:xfrm>
              <a:off x="7323827" y="5305301"/>
              <a:ext cx="12776" cy="144137"/>
            </p14:xfrm>
          </p:contentPart>
        </mc:Choice>
        <mc:Fallback>
          <p:sp>
            <p:nvSpPr>
              <p:cNvPr id="1051079" name=""/>
              <p:cNvSpPr/>
              <p:nvPr/>
            </p:nvSpPr>
            <p:spPr>
              <a:xfrm>
                <a:off x="7323827" y="5305301"/>
                <a:ext cx="12776" cy="144137"/>
              </a:xfrm>
            </p:spPr>
          </p:sp>
        </mc:Fallback>
      </mc:AlternateContent>
      <mc:AlternateContent xmlns:mc="http://schemas.openxmlformats.org/markup-compatibility/2006">
        <mc:Choice xmlns:p14="http://schemas.microsoft.com/office/powerpoint/2010/main" Requires="p14">
          <p:contentPart p14:bwMode="auto" r:id="rId251">
            <p14:nvContentPartPr>
              <p14:cNvPr id="1051080" name=""/>
              <p14:cNvContentPartPr/>
              <p14:nvPr/>
            </p14:nvContentPartPr>
            <p14:xfrm>
              <a:off x="7298353" y="5183858"/>
              <a:ext cx="12912" cy="38826"/>
            </p14:xfrm>
          </p:contentPart>
        </mc:Choice>
        <mc:Fallback>
          <p:sp>
            <p:nvSpPr>
              <p:cNvPr id="1051080" name=""/>
              <p:cNvSpPr/>
              <p:nvPr/>
            </p:nvSpPr>
            <p:spPr>
              <a:xfrm>
                <a:off x="7298353" y="5183858"/>
                <a:ext cx="12912" cy="38826"/>
              </a:xfrm>
            </p:spPr>
          </p:sp>
        </mc:Fallback>
      </mc:AlternateContent>
      <mc:AlternateContent xmlns:mc="http://schemas.openxmlformats.org/markup-compatibility/2006">
        <mc:Choice xmlns:p14="http://schemas.microsoft.com/office/powerpoint/2010/main" Requires="p14">
          <p:contentPart p14:bwMode="auto" r:id="rId252">
            <p14:nvContentPartPr>
              <p14:cNvPr id="1051081" name=""/>
              <p14:cNvContentPartPr/>
              <p14:nvPr/>
            </p14:nvContentPartPr>
            <p14:xfrm>
              <a:off x="7421127" y="5295029"/>
              <a:ext cx="152212" cy="199555"/>
            </p14:xfrm>
          </p:contentPart>
        </mc:Choice>
        <mc:Fallback>
          <p:sp>
            <p:nvSpPr>
              <p:cNvPr id="1051081" name=""/>
              <p:cNvSpPr/>
              <p:nvPr/>
            </p:nvSpPr>
            <p:spPr>
              <a:xfrm>
                <a:off x="7421127" y="5295029"/>
                <a:ext cx="152212" cy="199555"/>
              </a:xfrm>
            </p:spPr>
          </p:sp>
        </mc:Fallback>
      </mc:AlternateContent>
      <mc:AlternateContent xmlns:mc="http://schemas.openxmlformats.org/markup-compatibility/2006">
        <mc:Choice xmlns:p14="http://schemas.microsoft.com/office/powerpoint/2010/main" Requires="p14">
          <p:contentPart p14:bwMode="auto" r:id="rId253">
            <p14:nvContentPartPr>
              <p14:cNvPr id="1051082" name=""/>
              <p14:cNvContentPartPr/>
              <p14:nvPr/>
            </p14:nvContentPartPr>
            <p14:xfrm>
              <a:off x="7656811" y="5231995"/>
              <a:ext cx="155109" cy="286483"/>
            </p14:xfrm>
          </p:contentPart>
        </mc:Choice>
        <mc:Fallback>
          <p:sp>
            <p:nvSpPr>
              <p:cNvPr id="1051082" name=""/>
              <p:cNvSpPr/>
              <p:nvPr/>
            </p:nvSpPr>
            <p:spPr>
              <a:xfrm>
                <a:off x="7656811" y="5231995"/>
                <a:ext cx="155109" cy="286483"/>
              </a:xfrm>
            </p:spPr>
          </p:sp>
        </mc:Fallback>
      </mc:AlternateContent>
      <mc:AlternateContent xmlns:mc="http://schemas.openxmlformats.org/markup-compatibility/2006">
        <mc:Choice xmlns:p14="http://schemas.microsoft.com/office/powerpoint/2010/main" Requires="p14">
          <p:contentPart p14:bwMode="auto" r:id="rId254">
            <p14:nvContentPartPr>
              <p14:cNvPr id="1051083" name=""/>
              <p14:cNvContentPartPr/>
              <p14:nvPr/>
            </p14:nvContentPartPr>
            <p14:xfrm>
              <a:off x="7935738" y="5357560"/>
              <a:ext cx="164034" cy="16803"/>
            </p14:xfrm>
          </p:contentPart>
        </mc:Choice>
        <mc:Fallback>
          <p:sp>
            <p:nvSpPr>
              <p:cNvPr id="1051083" name=""/>
              <p:cNvSpPr/>
              <p:nvPr/>
            </p:nvSpPr>
            <p:spPr>
              <a:xfrm>
                <a:off x="7935738" y="5357560"/>
                <a:ext cx="164034" cy="16803"/>
              </a:xfrm>
            </p:spPr>
          </p:sp>
        </mc:Fallback>
      </mc:AlternateContent>
      <mc:AlternateContent xmlns:mc="http://schemas.openxmlformats.org/markup-compatibility/2006">
        <mc:Choice xmlns:p14="http://schemas.microsoft.com/office/powerpoint/2010/main" Requires="p14">
          <p:contentPart p14:bwMode="auto" r:id="rId255">
            <p14:nvContentPartPr>
              <p14:cNvPr id="1051084" name=""/>
              <p14:cNvContentPartPr/>
              <p14:nvPr/>
            </p14:nvContentPartPr>
            <p14:xfrm>
              <a:off x="7952629" y="5487615"/>
              <a:ext cx="184455" cy="2082"/>
            </p14:xfrm>
          </p:contentPart>
        </mc:Choice>
        <mc:Fallback>
          <p:sp>
            <p:nvSpPr>
              <p:cNvPr id="1051084" name=""/>
              <p:cNvSpPr/>
              <p:nvPr/>
            </p:nvSpPr>
            <p:spPr>
              <a:xfrm>
                <a:off x="7952629" y="5487615"/>
                <a:ext cx="184455" cy="2082"/>
              </a:xfrm>
            </p:spPr>
          </p:sp>
        </mc:Fallback>
      </mc:AlternateContent>
      <mc:AlternateContent xmlns:mc="http://schemas.openxmlformats.org/markup-compatibility/2006">
        <mc:Choice xmlns:p14="http://schemas.microsoft.com/office/powerpoint/2010/main" Requires="p14">
          <p:contentPart p14:bwMode="auto" r:id="rId256">
            <p14:nvContentPartPr>
              <p14:cNvPr id="1051085" name=""/>
              <p14:cNvContentPartPr/>
              <p14:nvPr/>
            </p14:nvContentPartPr>
            <p14:xfrm>
              <a:off x="8287848" y="5270561"/>
              <a:ext cx="169367" cy="291935"/>
            </p14:xfrm>
          </p:contentPart>
        </mc:Choice>
        <mc:Fallback>
          <p:sp>
            <p:nvSpPr>
              <p:cNvPr id="1051085" name=""/>
              <p:cNvSpPr/>
              <p:nvPr/>
            </p:nvSpPr>
            <p:spPr>
              <a:xfrm>
                <a:off x="8287848" y="5270561"/>
                <a:ext cx="169367" cy="291935"/>
              </a:xfrm>
            </p:spPr>
          </p:sp>
        </mc:Fallback>
      </mc:AlternateContent>
      <mc:AlternateContent xmlns:mc="http://schemas.openxmlformats.org/markup-compatibility/2006">
        <mc:Choice xmlns:p14="http://schemas.microsoft.com/office/powerpoint/2010/main" Requires="p14">
          <p:contentPart p14:bwMode="auto" r:id="rId257">
            <p14:nvContentPartPr>
              <p14:cNvPr id="1051086" name=""/>
              <p14:cNvContentPartPr/>
              <p14:nvPr/>
            </p14:nvContentPartPr>
            <p14:xfrm>
              <a:off x="8519066" y="5383690"/>
              <a:ext cx="15806" cy="164089"/>
            </p14:xfrm>
          </p:contentPart>
        </mc:Choice>
        <mc:Fallback>
          <p:sp>
            <p:nvSpPr>
              <p:cNvPr id="1051086" name=""/>
              <p:cNvSpPr/>
              <p:nvPr/>
            </p:nvSpPr>
            <p:spPr>
              <a:xfrm>
                <a:off x="8519066" y="5383690"/>
                <a:ext cx="15806" cy="164089"/>
              </a:xfrm>
            </p:spPr>
          </p:sp>
        </mc:Fallback>
      </mc:AlternateContent>
      <mc:AlternateContent xmlns:mc="http://schemas.openxmlformats.org/markup-compatibility/2006">
        <mc:Choice xmlns:p14="http://schemas.microsoft.com/office/powerpoint/2010/main" Requires="p14">
          <p:contentPart p14:bwMode="auto" r:id="rId258">
            <p14:nvContentPartPr>
              <p14:cNvPr id="1051087" name=""/>
              <p14:cNvContentPartPr/>
              <p14:nvPr/>
            </p14:nvContentPartPr>
            <p14:xfrm>
              <a:off x="8637279" y="5390010"/>
              <a:ext cx="148077" cy="170281"/>
            </p14:xfrm>
          </p:contentPart>
        </mc:Choice>
        <mc:Fallback>
          <p:sp>
            <p:nvSpPr>
              <p:cNvPr id="1051087" name=""/>
              <p:cNvSpPr/>
              <p:nvPr/>
            </p:nvSpPr>
            <p:spPr>
              <a:xfrm>
                <a:off x="8637279" y="5390010"/>
                <a:ext cx="148077" cy="170281"/>
              </a:xfrm>
            </p:spPr>
          </p:sp>
        </mc:Fallback>
      </mc:AlternateContent>
      <mc:AlternateContent xmlns:mc="http://schemas.openxmlformats.org/markup-compatibility/2006">
        <mc:Choice xmlns:p14="http://schemas.microsoft.com/office/powerpoint/2010/main" Requires="p14">
          <p:contentPart p14:bwMode="auto" r:id="rId259">
            <p14:nvContentPartPr>
              <p14:cNvPr id="1051088" name=""/>
              <p14:cNvContentPartPr/>
              <p14:nvPr/>
            </p14:nvContentPartPr>
            <p14:xfrm>
              <a:off x="8576091" y="5235820"/>
              <a:ext cx="1538" cy="37967"/>
            </p14:xfrm>
          </p:contentPart>
        </mc:Choice>
        <mc:Fallback>
          <p:sp>
            <p:nvSpPr>
              <p:cNvPr id="1051088" name=""/>
              <p:cNvSpPr/>
              <p:nvPr/>
            </p:nvSpPr>
            <p:spPr>
              <a:xfrm>
                <a:off x="8576091" y="5235820"/>
                <a:ext cx="1538" cy="37967"/>
              </a:xfrm>
            </p:spPr>
          </p:sp>
        </mc:Fallback>
      </mc:AlternateContent>
      <mc:AlternateContent xmlns:mc="http://schemas.openxmlformats.org/markup-compatibility/2006">
        <mc:Choice xmlns:p14="http://schemas.microsoft.com/office/powerpoint/2010/main" Requires="p14">
          <p:contentPart p14:bwMode="auto" r:id="rId260">
            <p14:nvContentPartPr>
              <p14:cNvPr id="1051089" name=""/>
              <p14:cNvContentPartPr/>
              <p14:nvPr/>
            </p14:nvContentPartPr>
            <p14:xfrm>
              <a:off x="8895451" y="5287399"/>
              <a:ext cx="135620" cy="257325"/>
            </p14:xfrm>
          </p:contentPart>
        </mc:Choice>
        <mc:Fallback>
          <p:sp>
            <p:nvSpPr>
              <p:cNvPr id="1051089" name=""/>
              <p:cNvSpPr/>
              <p:nvPr/>
            </p:nvSpPr>
            <p:spPr>
              <a:xfrm>
                <a:off x="8895451" y="5287399"/>
                <a:ext cx="135620" cy="257325"/>
              </a:xfrm>
            </p:spPr>
          </p:sp>
        </mc:Fallback>
      </mc:AlternateContent>
      <mc:AlternateContent xmlns:mc="http://schemas.openxmlformats.org/markup-compatibility/2006">
        <mc:Choice xmlns:p14="http://schemas.microsoft.com/office/powerpoint/2010/main" Requires="p14">
          <p:contentPart p14:bwMode="auto" r:id="rId261">
            <p14:nvContentPartPr>
              <p14:cNvPr id="1051090" name=""/>
              <p14:cNvContentPartPr/>
              <p14:nvPr/>
            </p14:nvContentPartPr>
            <p14:xfrm>
              <a:off x="9013651" y="5511014"/>
              <a:ext cx="104765" cy="157353"/>
            </p14:xfrm>
          </p:contentPart>
        </mc:Choice>
        <mc:Fallback>
          <p:sp>
            <p:nvSpPr>
              <p:cNvPr id="1051090" name=""/>
              <p:cNvSpPr/>
              <p:nvPr/>
            </p:nvSpPr>
            <p:spPr>
              <a:xfrm>
                <a:off x="9013651" y="5511014"/>
                <a:ext cx="104765" cy="157353"/>
              </a:xfrm>
            </p:spPr>
          </p:sp>
        </mc:Fallback>
      </mc:AlternateContent>
      <mc:AlternateContent xmlns:mc="http://schemas.openxmlformats.org/markup-compatibility/2006">
        <mc:Choice xmlns:p14="http://schemas.microsoft.com/office/powerpoint/2010/main" Requires="p14">
          <p:contentPart p14:bwMode="auto" r:id="rId262">
            <p14:nvContentPartPr>
              <p14:cNvPr id="1051091" name=""/>
              <p14:cNvContentPartPr/>
              <p14:nvPr/>
            </p14:nvContentPartPr>
            <p14:xfrm>
              <a:off x="9279170" y="5496226"/>
              <a:ext cx="139809" cy="20828"/>
            </p14:xfrm>
          </p:contentPart>
        </mc:Choice>
        <mc:Fallback>
          <p:sp>
            <p:nvSpPr>
              <p:cNvPr id="1051091" name=""/>
              <p:cNvSpPr/>
              <p:nvPr/>
            </p:nvSpPr>
            <p:spPr>
              <a:xfrm>
                <a:off x="9279170" y="5496226"/>
                <a:ext cx="139809" cy="20828"/>
              </a:xfrm>
            </p:spPr>
          </p:sp>
        </mc:Fallback>
      </mc:AlternateContent>
      <mc:AlternateContent xmlns:mc="http://schemas.openxmlformats.org/markup-compatibility/2006">
        <mc:Choice xmlns:p14="http://schemas.microsoft.com/office/powerpoint/2010/main" Requires="p14">
          <p:contentPart p14:bwMode="auto" r:id="rId263">
            <p14:nvContentPartPr>
              <p14:cNvPr id="1051092" name=""/>
              <p14:cNvContentPartPr/>
              <p14:nvPr/>
            </p14:nvContentPartPr>
            <p14:xfrm>
              <a:off x="9330374" y="5426448"/>
              <a:ext cx="25338" cy="138665"/>
            </p14:xfrm>
          </p:contentPart>
        </mc:Choice>
        <mc:Fallback>
          <p:sp>
            <p:nvSpPr>
              <p:cNvPr id="1051092" name=""/>
              <p:cNvSpPr/>
              <p:nvPr/>
            </p:nvSpPr>
            <p:spPr>
              <a:xfrm>
                <a:off x="9330374" y="5426448"/>
                <a:ext cx="25338" cy="138665"/>
              </a:xfrm>
            </p:spPr>
          </p:sp>
        </mc:Fallback>
      </mc:AlternateContent>
      <mc:AlternateContent xmlns:mc="http://schemas.openxmlformats.org/markup-compatibility/2006">
        <mc:Choice xmlns:p14="http://schemas.microsoft.com/office/powerpoint/2010/main" Requires="p14">
          <p:contentPart p14:bwMode="auto" r:id="rId264">
            <p14:nvContentPartPr>
              <p14:cNvPr id="1051093" name=""/>
              <p14:cNvContentPartPr/>
              <p14:nvPr/>
            </p14:nvContentPartPr>
            <p14:xfrm>
              <a:off x="9548435" y="5348950"/>
              <a:ext cx="322430" cy="282107"/>
            </p14:xfrm>
          </p:contentPart>
        </mc:Choice>
        <mc:Fallback>
          <p:sp>
            <p:nvSpPr>
              <p:cNvPr id="1051093" name=""/>
              <p:cNvSpPr/>
              <p:nvPr/>
            </p:nvSpPr>
            <p:spPr>
              <a:xfrm>
                <a:off x="9548435" y="5348950"/>
                <a:ext cx="322430" cy="282107"/>
              </a:xfrm>
            </p:spPr>
          </p:sp>
        </mc:Fallback>
      </mc:AlternateContent>
      <mc:AlternateContent xmlns:mc="http://schemas.openxmlformats.org/markup-compatibility/2006">
        <mc:Choice xmlns:p14="http://schemas.microsoft.com/office/powerpoint/2010/main" Requires="p14">
          <p:contentPart p14:bwMode="auto" r:id="rId265">
            <p14:nvContentPartPr>
              <p14:cNvPr id="1051094" name=""/>
              <p14:cNvContentPartPr/>
              <p14:nvPr/>
            </p14:nvContentPartPr>
            <p14:xfrm>
              <a:off x="9960147" y="5366468"/>
              <a:ext cx="151082" cy="278954"/>
            </p14:xfrm>
          </p:contentPart>
        </mc:Choice>
        <mc:Fallback>
          <p:sp>
            <p:nvSpPr>
              <p:cNvPr id="1051094" name=""/>
              <p:cNvSpPr/>
              <p:nvPr/>
            </p:nvSpPr>
            <p:spPr>
              <a:xfrm>
                <a:off x="9960147" y="5366468"/>
                <a:ext cx="151082" cy="278954"/>
              </a:xfrm>
            </p:spPr>
          </p:sp>
        </mc:Fallback>
      </mc:AlternateContent>
      <mc:AlternateContent xmlns:mc="http://schemas.openxmlformats.org/markup-compatibility/2006">
        <mc:Choice xmlns:p14="http://schemas.microsoft.com/office/powerpoint/2010/main" Requires="p14">
          <p:contentPart p14:bwMode="auto" r:id="rId266">
            <p14:nvContentPartPr>
              <p14:cNvPr id="1051095" name=""/>
              <p14:cNvContentPartPr/>
              <p14:nvPr/>
            </p14:nvContentPartPr>
            <p14:xfrm>
              <a:off x="10083119" y="5590569"/>
              <a:ext cx="85943" cy="118660"/>
            </p14:xfrm>
          </p:contentPart>
        </mc:Choice>
        <mc:Fallback>
          <p:sp>
            <p:nvSpPr>
              <p:cNvPr id="1051095" name=""/>
              <p:cNvSpPr/>
              <p:nvPr/>
            </p:nvSpPr>
            <p:spPr>
              <a:xfrm>
                <a:off x="10083119" y="5590569"/>
                <a:ext cx="85943" cy="118660"/>
              </a:xfrm>
            </p:spPr>
          </p:sp>
        </mc:Fallback>
      </mc:AlternateContent>
      <mc:AlternateContent xmlns:mc="http://schemas.openxmlformats.org/markup-compatibility/2006">
        <mc:Choice xmlns:p14="http://schemas.microsoft.com/office/powerpoint/2010/main" Requires="p14">
          <p:contentPart p14:bwMode="auto" r:id="rId267">
            <p14:nvContentPartPr>
              <p14:cNvPr id="1051096" name=""/>
              <p14:cNvContentPartPr/>
              <p14:nvPr/>
            </p14:nvContentPartPr>
            <p14:xfrm>
              <a:off x="10270825" y="5245025"/>
              <a:ext cx="154354" cy="621025"/>
            </p14:xfrm>
          </p:contentPart>
        </mc:Choice>
        <mc:Fallback>
          <p:sp>
            <p:nvSpPr>
              <p:cNvPr id="1051096" name=""/>
              <p:cNvSpPr/>
              <p:nvPr/>
            </p:nvSpPr>
            <p:spPr>
              <a:xfrm>
                <a:off x="10270825" y="5245025"/>
                <a:ext cx="154354" cy="621025"/>
              </a:xfrm>
            </p:spPr>
          </p:sp>
        </mc:Fallback>
      </mc:AlternateContent>
      <mc:AlternateContent xmlns:mc="http://schemas.openxmlformats.org/markup-compatibility/2006">
        <mc:Choice xmlns:p14="http://schemas.microsoft.com/office/powerpoint/2010/main" Requires="p14">
          <p:contentPart p14:bwMode="auto" r:id="rId268">
            <p14:nvContentPartPr>
              <p14:cNvPr id="1051097" name=""/>
              <p14:cNvContentPartPr/>
              <p14:nvPr/>
            </p14:nvContentPartPr>
            <p14:xfrm>
              <a:off x="10424704" y="5435503"/>
              <a:ext cx="163531" cy="251856"/>
            </p14:xfrm>
          </p:contentPart>
        </mc:Choice>
        <mc:Fallback>
          <p:sp>
            <p:nvSpPr>
              <p:cNvPr id="1051097" name=""/>
              <p:cNvSpPr/>
              <p:nvPr/>
            </p:nvSpPr>
            <p:spPr>
              <a:xfrm>
                <a:off x="10424704" y="5435503"/>
                <a:ext cx="163531" cy="251856"/>
              </a:xfrm>
            </p:spPr>
          </p:sp>
        </mc:Fallback>
      </mc:AlternateContent>
      <mc:AlternateContent xmlns:mc="http://schemas.openxmlformats.org/markup-compatibility/2006">
        <mc:Choice xmlns:p14="http://schemas.microsoft.com/office/powerpoint/2010/main" Requires="p14">
          <p:contentPart p14:bwMode="auto" r:id="rId269">
            <p14:nvContentPartPr>
              <p14:cNvPr id="1051098" name=""/>
              <p14:cNvContentPartPr/>
              <p14:nvPr/>
            </p14:nvContentPartPr>
            <p14:xfrm>
              <a:off x="10630521" y="5643205"/>
              <a:ext cx="167693" cy="3307"/>
            </p14:xfrm>
          </p:contentPart>
        </mc:Choice>
        <mc:Fallback>
          <p:sp>
            <p:nvSpPr>
              <p:cNvPr id="1051098" name=""/>
              <p:cNvSpPr/>
              <p:nvPr/>
            </p:nvSpPr>
            <p:spPr>
              <a:xfrm>
                <a:off x="10630521" y="5643205"/>
                <a:ext cx="167693" cy="3307"/>
              </a:xfrm>
            </p:spPr>
          </p:sp>
        </mc:Fallback>
      </mc:AlternateContent>
      <mc:AlternateContent xmlns:mc="http://schemas.openxmlformats.org/markup-compatibility/2006">
        <mc:Choice xmlns:p14="http://schemas.microsoft.com/office/powerpoint/2010/main" Requires="p14">
          <p:contentPart p14:bwMode="auto" r:id="rId270">
            <p14:nvContentPartPr>
              <p14:cNvPr id="1051099" name=""/>
              <p14:cNvContentPartPr/>
              <p14:nvPr/>
            </p14:nvContentPartPr>
            <p14:xfrm>
              <a:off x="10849517" y="5451567"/>
              <a:ext cx="165502" cy="246628"/>
            </p14:xfrm>
          </p:contentPart>
        </mc:Choice>
        <mc:Fallback>
          <p:sp>
            <p:nvSpPr>
              <p:cNvPr id="1051099" name=""/>
              <p:cNvSpPr/>
              <p:nvPr/>
            </p:nvSpPr>
            <p:spPr>
              <a:xfrm>
                <a:off x="10849517" y="5451567"/>
                <a:ext cx="165502" cy="246628"/>
              </a:xfrm>
            </p:spPr>
          </p:sp>
        </mc:Fallback>
      </mc:AlternateContent>
      <mc:AlternateContent xmlns:mc="http://schemas.openxmlformats.org/markup-compatibility/2006">
        <mc:Choice xmlns:p14="http://schemas.microsoft.com/office/powerpoint/2010/main" Requires="p14">
          <p:contentPart p14:bwMode="auto" r:id="rId271">
            <p14:nvContentPartPr>
              <p14:cNvPr id="1051100" name=""/>
              <p14:cNvContentPartPr/>
              <p14:nvPr/>
            </p14:nvContentPartPr>
            <p14:xfrm>
              <a:off x="10990002" y="5627087"/>
              <a:ext cx="119826" cy="176756"/>
            </p14:xfrm>
          </p:contentPart>
        </mc:Choice>
        <mc:Fallback>
          <p:sp>
            <p:nvSpPr>
              <p:cNvPr id="1051100" name=""/>
              <p:cNvSpPr/>
              <p:nvPr/>
            </p:nvSpPr>
            <p:spPr>
              <a:xfrm>
                <a:off x="10990002" y="5627087"/>
                <a:ext cx="119826" cy="176756"/>
              </a:xfrm>
            </p:spPr>
          </p:sp>
        </mc:Fallback>
      </mc:AlternateContent>
      <mc:AlternateContent xmlns:mc="http://schemas.openxmlformats.org/markup-compatibility/2006">
        <mc:Choice xmlns:p14="http://schemas.microsoft.com/office/powerpoint/2010/main" Requires="p14">
          <p:contentPart p14:bwMode="auto" r:id="rId272">
            <p14:nvContentPartPr>
              <p14:cNvPr id="1051101" name=""/>
              <p14:cNvContentPartPr/>
              <p14:nvPr/>
            </p14:nvContentPartPr>
            <p14:xfrm>
              <a:off x="11161032" y="5448123"/>
              <a:ext cx="75615" cy="448882"/>
            </p14:xfrm>
          </p:contentPart>
        </mc:Choice>
        <mc:Fallback>
          <p:sp>
            <p:nvSpPr>
              <p:cNvPr id="1051101" name=""/>
              <p:cNvSpPr/>
              <p:nvPr/>
            </p:nvSpPr>
            <p:spPr>
              <a:xfrm>
                <a:off x="11161032" y="5448123"/>
                <a:ext cx="75615" cy="448882"/>
              </a:xfrm>
            </p:spPr>
          </p:sp>
        </mc:Fallback>
      </mc:AlternateContent>
      <mc:AlternateContent xmlns:mc="http://schemas.openxmlformats.org/markup-compatibility/2006">
        <mc:Choice xmlns:p14="http://schemas.microsoft.com/office/powerpoint/2010/main" Requires="p14">
          <p:contentPart p14:bwMode="auto" r:id="rId273">
            <p14:nvContentPartPr>
              <p14:cNvPr id="1051102" name=""/>
              <p14:cNvContentPartPr/>
              <p14:nvPr/>
            </p14:nvContentPartPr>
            <p14:xfrm>
              <a:off x="10519215" y="5181280"/>
              <a:ext cx="513544" cy="149854"/>
            </p14:xfrm>
          </p:contentPart>
        </mc:Choice>
        <mc:Fallback>
          <p:sp>
            <p:nvSpPr>
              <p:cNvPr id="1051102" name=""/>
              <p:cNvSpPr/>
              <p:nvPr/>
            </p:nvSpPr>
            <p:spPr>
              <a:xfrm>
                <a:off x="10519215" y="5181280"/>
                <a:ext cx="513544" cy="149854"/>
              </a:xfrm>
            </p:spPr>
          </p:sp>
        </mc:Fallback>
      </mc:AlternateContent>
      <mc:AlternateContent xmlns:mc="http://schemas.openxmlformats.org/markup-compatibility/2006">
        <mc:Choice xmlns:p14="http://schemas.microsoft.com/office/powerpoint/2010/main" Requires="p14">
          <p:contentPart p14:bwMode="auto" r:id="rId274">
            <p14:nvContentPartPr>
              <p14:cNvPr id="1051103" name=""/>
              <p14:cNvContentPartPr/>
              <p14:nvPr/>
            </p14:nvContentPartPr>
            <p14:xfrm>
              <a:off x="10557249" y="4916869"/>
              <a:ext cx="257266" cy="201973"/>
            </p14:xfrm>
          </p:contentPart>
        </mc:Choice>
        <mc:Fallback>
          <p:sp>
            <p:nvSpPr>
              <p:cNvPr id="1051103" name=""/>
              <p:cNvSpPr/>
              <p:nvPr/>
            </p:nvSpPr>
            <p:spPr>
              <a:xfrm>
                <a:off x="10557249" y="4916869"/>
                <a:ext cx="257266" cy="201973"/>
              </a:xfrm>
            </p:spPr>
          </p:sp>
        </mc:Fallback>
      </mc:AlternateContent>
      <mc:AlternateContent xmlns:mc="http://schemas.openxmlformats.org/markup-compatibility/2006">
        <mc:Choice xmlns:p14="http://schemas.microsoft.com/office/powerpoint/2010/main" Requires="p14">
          <p:contentPart p14:bwMode="auto" r:id="rId275">
            <p14:nvContentPartPr>
              <p14:cNvPr id="1051104" name=""/>
              <p14:cNvContentPartPr/>
              <p14:nvPr/>
            </p14:nvContentPartPr>
            <p14:xfrm>
              <a:off x="7058242" y="5734362"/>
              <a:ext cx="511422" cy="467738"/>
            </p14:xfrm>
          </p:contentPart>
        </mc:Choice>
        <mc:Fallback>
          <p:sp>
            <p:nvSpPr>
              <p:cNvPr id="1051104" name=""/>
              <p:cNvSpPr/>
              <p:nvPr/>
            </p:nvSpPr>
            <p:spPr>
              <a:xfrm>
                <a:off x="7058242" y="5734362"/>
                <a:ext cx="511422" cy="467738"/>
              </a:xfrm>
            </p:spPr>
          </p:sp>
        </mc:Fallback>
      </mc:AlternateContent>
      <mc:AlternateContent xmlns:mc="http://schemas.openxmlformats.org/markup-compatibility/2006">
        <mc:Choice xmlns:p14="http://schemas.microsoft.com/office/powerpoint/2010/main" Requires="p14">
          <p:contentPart p14:bwMode="auto" r:id="rId276">
            <p14:nvContentPartPr>
              <p14:cNvPr id="1051105" name=""/>
              <p14:cNvContentPartPr/>
              <p14:nvPr/>
            </p14:nvContentPartPr>
            <p14:xfrm>
              <a:off x="7650294" y="5840047"/>
              <a:ext cx="161211" cy="353254"/>
            </p14:xfrm>
          </p:contentPart>
        </mc:Choice>
        <mc:Fallback>
          <p:sp>
            <p:nvSpPr>
              <p:cNvPr id="1051105" name=""/>
              <p:cNvSpPr/>
              <p:nvPr/>
            </p:nvSpPr>
            <p:spPr>
              <a:xfrm>
                <a:off x="7650294" y="5840047"/>
                <a:ext cx="161211" cy="353254"/>
              </a:xfrm>
            </p:spPr>
          </p:sp>
        </mc:Fallback>
      </mc:AlternateContent>
      <mc:AlternateContent xmlns:mc="http://schemas.openxmlformats.org/markup-compatibility/2006">
        <mc:Choice xmlns:p14="http://schemas.microsoft.com/office/powerpoint/2010/main" Requires="p14">
          <p:contentPart p14:bwMode="auto" r:id="rId277">
            <p14:nvContentPartPr>
              <p14:cNvPr id="1051106" name=""/>
              <p14:cNvContentPartPr/>
              <p14:nvPr/>
            </p14:nvContentPartPr>
            <p14:xfrm>
              <a:off x="7986941" y="6015849"/>
              <a:ext cx="190358" cy="46171"/>
            </p14:xfrm>
          </p:contentPart>
        </mc:Choice>
        <mc:Fallback>
          <p:sp>
            <p:nvSpPr>
              <p:cNvPr id="1051106" name=""/>
              <p:cNvSpPr/>
              <p:nvPr/>
            </p:nvSpPr>
            <p:spPr>
              <a:xfrm>
                <a:off x="7986941" y="6015849"/>
                <a:ext cx="190358" cy="46171"/>
              </a:xfrm>
            </p:spPr>
          </p:sp>
        </mc:Fallback>
      </mc:AlternateContent>
      <mc:AlternateContent xmlns:mc="http://schemas.openxmlformats.org/markup-compatibility/2006">
        <mc:Choice xmlns:p14="http://schemas.microsoft.com/office/powerpoint/2010/main" Requires="p14">
          <p:contentPart p14:bwMode="auto" r:id="rId278">
            <p14:nvContentPartPr>
              <p14:cNvPr id="1051107" name=""/>
              <p14:cNvContentPartPr/>
              <p14:nvPr/>
            </p14:nvContentPartPr>
            <p14:xfrm>
              <a:off x="8012807" y="6146062"/>
              <a:ext cx="232769" cy="8794"/>
            </p14:xfrm>
          </p:contentPart>
        </mc:Choice>
        <mc:Fallback>
          <p:sp>
            <p:nvSpPr>
              <p:cNvPr id="1051107" name=""/>
              <p:cNvSpPr/>
              <p:nvPr/>
            </p:nvSpPr>
            <p:spPr>
              <a:xfrm>
                <a:off x="8012807" y="6146062"/>
                <a:ext cx="232769" cy="8794"/>
              </a:xfrm>
            </p:spPr>
          </p:sp>
        </mc:Fallback>
      </mc:AlternateContent>
      <mc:AlternateContent xmlns:mc="http://schemas.openxmlformats.org/markup-compatibility/2006">
        <mc:Choice xmlns:p14="http://schemas.microsoft.com/office/powerpoint/2010/main" Requires="p14">
          <p:contentPart p14:bwMode="auto" r:id="rId279">
            <p14:nvContentPartPr>
              <p14:cNvPr id="1051108" name=""/>
              <p14:cNvContentPartPr/>
              <p14:nvPr/>
            </p14:nvContentPartPr>
            <p14:xfrm>
              <a:off x="8395415" y="5972498"/>
              <a:ext cx="459456" cy="264562"/>
            </p14:xfrm>
          </p:contentPart>
        </mc:Choice>
        <mc:Fallback>
          <p:sp>
            <p:nvSpPr>
              <p:cNvPr id="1051108" name=""/>
              <p:cNvSpPr/>
              <p:nvPr/>
            </p:nvSpPr>
            <p:spPr>
              <a:xfrm>
                <a:off x="8395415" y="5972498"/>
                <a:ext cx="459456" cy="264562"/>
              </a:xfrm>
            </p:spPr>
          </p:sp>
        </mc:Fallback>
      </mc:AlternateContent>
      <mc:AlternateContent xmlns:mc="http://schemas.openxmlformats.org/markup-compatibility/2006">
        <mc:Choice xmlns:p14="http://schemas.microsoft.com/office/powerpoint/2010/main" Requires="p14">
          <p:contentPart p14:bwMode="auto" r:id="rId280">
            <p14:nvContentPartPr>
              <p14:cNvPr id="1051109" name=""/>
              <p14:cNvContentPartPr/>
              <p14:nvPr/>
            </p14:nvContentPartPr>
            <p14:xfrm>
              <a:off x="8983356" y="5927439"/>
              <a:ext cx="171109" cy="317136"/>
            </p14:xfrm>
          </p:contentPart>
        </mc:Choice>
        <mc:Fallback>
          <p:sp>
            <p:nvSpPr>
              <p:cNvPr id="1051109" name=""/>
              <p:cNvSpPr/>
              <p:nvPr/>
            </p:nvSpPr>
            <p:spPr>
              <a:xfrm>
                <a:off x="8983356" y="5927439"/>
                <a:ext cx="171109" cy="317136"/>
              </a:xfrm>
            </p:spPr>
          </p:sp>
        </mc:Fallback>
      </mc:AlternateContent>
      <mc:AlternateContent xmlns:mc="http://schemas.openxmlformats.org/markup-compatibility/2006">
        <mc:Choice xmlns:p14="http://schemas.microsoft.com/office/powerpoint/2010/main" Requires="p14">
          <p:contentPart p14:bwMode="auto" r:id="rId281">
            <p14:nvContentPartPr>
              <p14:cNvPr id="1051110" name=""/>
              <p14:cNvContentPartPr/>
              <p14:nvPr/>
            </p14:nvContentPartPr>
            <p14:xfrm>
              <a:off x="9125032" y="6148328"/>
              <a:ext cx="119286" cy="157525"/>
            </p14:xfrm>
          </p:contentPart>
        </mc:Choice>
        <mc:Fallback>
          <p:sp>
            <p:nvSpPr>
              <p:cNvPr id="1051110" name=""/>
              <p:cNvSpPr/>
              <p:nvPr/>
            </p:nvSpPr>
            <p:spPr>
              <a:xfrm>
                <a:off x="9125032" y="6148328"/>
                <a:ext cx="119286" cy="157525"/>
              </a:xfrm>
            </p:spPr>
          </p:sp>
        </mc:Fallback>
      </mc:AlternateContent>
      <mc:AlternateContent xmlns:mc="http://schemas.openxmlformats.org/markup-compatibility/2006">
        <mc:Choice xmlns:p14="http://schemas.microsoft.com/office/powerpoint/2010/main" Requires="p14">
          <p:contentPart p14:bwMode="auto" r:id="rId282">
            <p14:nvContentPartPr>
              <p14:cNvPr id="1051113" name=""/>
              <p14:cNvContentPartPr/>
              <p14:nvPr/>
            </p14:nvContentPartPr>
            <p14:xfrm>
              <a:off x="9467093" y="6276089"/>
              <a:ext cx="211732" cy="17387"/>
            </p14:xfrm>
          </p:contentPart>
        </mc:Choice>
        <mc:Fallback>
          <p:sp>
            <p:nvSpPr>
              <p:cNvPr id="1051113" name=""/>
              <p:cNvSpPr/>
              <p:nvPr/>
            </p:nvSpPr>
            <p:spPr>
              <a:xfrm>
                <a:off x="9467093" y="6276089"/>
                <a:ext cx="211732" cy="17387"/>
              </a:xfrm>
            </p:spPr>
          </p:sp>
        </mc:Fallback>
      </mc:AlternateContent>
      <mc:AlternateContent xmlns:mc="http://schemas.openxmlformats.org/markup-compatibility/2006">
        <mc:Choice xmlns:p14="http://schemas.microsoft.com/office/powerpoint/2010/main" Requires="p14">
          <p:contentPart p14:bwMode="auto" r:id="rId283">
            <p14:nvContentPartPr>
              <p14:cNvPr id="1051114" name=""/>
              <p14:cNvContentPartPr/>
              <p14:nvPr/>
            </p14:nvContentPartPr>
            <p14:xfrm>
              <a:off x="9741283" y="6082811"/>
              <a:ext cx="179251" cy="284699"/>
            </p14:xfrm>
          </p:contentPart>
        </mc:Choice>
        <mc:Fallback>
          <p:sp>
            <p:nvSpPr>
              <p:cNvPr id="1051114" name=""/>
              <p:cNvSpPr/>
              <p:nvPr/>
            </p:nvSpPr>
            <p:spPr>
              <a:xfrm>
                <a:off x="9741283" y="6082811"/>
                <a:ext cx="179251" cy="284699"/>
              </a:xfrm>
            </p:spPr>
          </p:sp>
        </mc:Fallback>
      </mc:AlternateContent>
      <mc:AlternateContent xmlns:mc="http://schemas.openxmlformats.org/markup-compatibility/2006">
        <mc:Choice xmlns:p14="http://schemas.microsoft.com/office/powerpoint/2010/main" Requires="p14">
          <p:contentPart p14:bwMode="auto" r:id="rId284">
            <p14:nvContentPartPr>
              <p14:cNvPr id="1051115" name=""/>
              <p14:cNvContentPartPr/>
              <p14:nvPr/>
            </p14:nvContentPartPr>
            <p14:xfrm>
              <a:off x="9979106" y="6189552"/>
              <a:ext cx="1606" cy="155715"/>
            </p14:xfrm>
          </p:contentPart>
        </mc:Choice>
        <mc:Fallback>
          <p:sp>
            <p:nvSpPr>
              <p:cNvPr id="1051115" name=""/>
              <p:cNvSpPr/>
              <p:nvPr/>
            </p:nvSpPr>
            <p:spPr>
              <a:xfrm>
                <a:off x="9979106" y="6189552"/>
                <a:ext cx="1606" cy="155715"/>
              </a:xfrm>
            </p:spPr>
          </p:sp>
        </mc:Fallback>
      </mc:AlternateContent>
      <mc:AlternateContent xmlns:mc="http://schemas.openxmlformats.org/markup-compatibility/2006">
        <mc:Choice xmlns:p14="http://schemas.microsoft.com/office/powerpoint/2010/main" Requires="p14">
          <p:contentPart p14:bwMode="auto" r:id="rId285">
            <p14:nvContentPartPr>
              <p14:cNvPr id="1051116" name=""/>
              <p14:cNvContentPartPr/>
              <p14:nvPr/>
            </p14:nvContentPartPr>
            <p14:xfrm>
              <a:off x="10066227" y="6179185"/>
              <a:ext cx="128189" cy="181405"/>
            </p14:xfrm>
          </p:contentPart>
        </mc:Choice>
        <mc:Fallback>
          <p:sp>
            <p:nvSpPr>
              <p:cNvPr id="1051116" name=""/>
              <p:cNvSpPr/>
              <p:nvPr/>
            </p:nvSpPr>
            <p:spPr>
              <a:xfrm>
                <a:off x="10066227" y="6179185"/>
                <a:ext cx="128189" cy="181405"/>
              </a:xfrm>
            </p:spPr>
          </p:sp>
        </mc:Fallback>
      </mc:AlternateContent>
      <mc:AlternateContent xmlns:mc="http://schemas.openxmlformats.org/markup-compatibility/2006">
        <mc:Choice xmlns:p14="http://schemas.microsoft.com/office/powerpoint/2010/main" Requires="p14">
          <p:contentPart p14:bwMode="auto" r:id="rId286">
            <p14:nvContentPartPr>
              <p14:cNvPr id="1051117" name=""/>
              <p14:cNvContentPartPr/>
              <p14:nvPr/>
            </p14:nvContentPartPr>
            <p14:xfrm>
              <a:off x="10023469" y="5981108"/>
              <a:ext cx="10531" cy="37584"/>
            </p14:xfrm>
          </p:contentPart>
        </mc:Choice>
        <mc:Fallback>
          <p:sp>
            <p:nvSpPr>
              <p:cNvPr id="1051117" name=""/>
              <p:cNvSpPr/>
              <p:nvPr/>
            </p:nvSpPr>
            <p:spPr>
              <a:xfrm>
                <a:off x="10023469" y="5981108"/>
                <a:ext cx="10531" cy="37584"/>
              </a:xfrm>
            </p:spPr>
          </p:sp>
        </mc:Fallback>
      </mc:AlternateContent>
      <mc:AlternateContent xmlns:mc="http://schemas.openxmlformats.org/markup-compatibility/2006">
        <mc:Choice xmlns:p14="http://schemas.microsoft.com/office/powerpoint/2010/main" Requires="p14">
          <p:contentPart p14:bwMode="auto" r:id="rId287">
            <p14:nvContentPartPr>
              <p14:cNvPr id="1051118" name=""/>
              <p14:cNvContentPartPr/>
              <p14:nvPr/>
            </p14:nvContentPartPr>
            <p14:xfrm>
              <a:off x="10295475" y="6073731"/>
              <a:ext cx="117809" cy="278031"/>
            </p14:xfrm>
          </p:contentPart>
        </mc:Choice>
        <mc:Fallback>
          <p:sp>
            <p:nvSpPr>
              <p:cNvPr id="1051118" name=""/>
              <p:cNvSpPr/>
              <p:nvPr/>
            </p:nvSpPr>
            <p:spPr>
              <a:xfrm>
                <a:off x="10295475" y="6073731"/>
                <a:ext cx="117809" cy="278031"/>
              </a:xfrm>
            </p:spPr>
          </p:sp>
        </mc:Fallback>
      </mc:AlternateContent>
      <mc:AlternateContent xmlns:mc="http://schemas.openxmlformats.org/markup-compatibility/2006">
        <mc:Choice xmlns:p14="http://schemas.microsoft.com/office/powerpoint/2010/main" Requires="p14">
          <p:contentPart p14:bwMode="auto" r:id="rId288">
            <p14:nvContentPartPr>
              <p14:cNvPr id="1051119" name=""/>
              <p14:cNvContentPartPr/>
              <p14:nvPr/>
            </p14:nvContentPartPr>
            <p14:xfrm>
              <a:off x="10388495" y="6304223"/>
              <a:ext cx="124511" cy="155924"/>
            </p14:xfrm>
          </p:contentPart>
        </mc:Choice>
        <mc:Fallback>
          <p:sp>
            <p:nvSpPr>
              <p:cNvPr id="1051119" name=""/>
              <p:cNvSpPr/>
              <p:nvPr/>
            </p:nvSpPr>
            <p:spPr>
              <a:xfrm>
                <a:off x="10388495" y="6304223"/>
                <a:ext cx="124511" cy="155924"/>
              </a:xfrm>
            </p:spPr>
          </p:sp>
        </mc:Fallback>
      </mc:AlternateContent>
      <mc:AlternateContent xmlns:mc="http://schemas.openxmlformats.org/markup-compatibility/2006">
        <mc:Choice xmlns:p14="http://schemas.microsoft.com/office/powerpoint/2010/main" Requires="p14">
          <p:contentPart p14:bwMode="auto" r:id="rId289">
            <p14:nvContentPartPr>
              <p14:cNvPr id="1051120" name=""/>
              <p14:cNvContentPartPr/>
              <p14:nvPr/>
            </p14:nvContentPartPr>
            <p14:xfrm>
              <a:off x="10587830" y="5972498"/>
              <a:ext cx="139835" cy="618373"/>
            </p14:xfrm>
          </p:contentPart>
        </mc:Choice>
        <mc:Fallback>
          <p:sp>
            <p:nvSpPr>
              <p:cNvPr id="1051120" name=""/>
              <p:cNvSpPr/>
              <p:nvPr/>
            </p:nvSpPr>
            <p:spPr>
              <a:xfrm>
                <a:off x="10587830" y="5972498"/>
                <a:ext cx="139835" cy="618373"/>
              </a:xfrm>
            </p:spPr>
          </p:sp>
        </mc:Fallback>
      </mc:AlternateContent>
      <mc:AlternateContent xmlns:mc="http://schemas.openxmlformats.org/markup-compatibility/2006">
        <mc:Choice xmlns:p14="http://schemas.microsoft.com/office/powerpoint/2010/main" Requires="p14">
          <p:contentPart p14:bwMode="auto" r:id="rId290">
            <p14:nvContentPartPr>
              <p14:cNvPr id="1051121" name=""/>
              <p14:cNvContentPartPr/>
              <p14:nvPr/>
            </p14:nvContentPartPr>
            <p14:xfrm>
              <a:off x="10775028" y="6145782"/>
              <a:ext cx="183375" cy="270807"/>
            </p14:xfrm>
          </p:contentPart>
        </mc:Choice>
        <mc:Fallback>
          <p:sp>
            <p:nvSpPr>
              <p:cNvPr id="1051121" name=""/>
              <p:cNvSpPr/>
              <p:nvPr/>
            </p:nvSpPr>
            <p:spPr>
              <a:xfrm>
                <a:off x="10775028" y="6145782"/>
                <a:ext cx="183375" cy="270807"/>
              </a:xfrm>
            </p:spPr>
          </p:sp>
        </mc:Fallback>
      </mc:AlternateContent>
      <mc:AlternateContent xmlns:mc="http://schemas.openxmlformats.org/markup-compatibility/2006">
        <mc:Choice xmlns:p14="http://schemas.microsoft.com/office/powerpoint/2010/main" Requires="p14">
          <p:contentPart p14:bwMode="auto" r:id="rId291">
            <p14:nvContentPartPr>
              <p14:cNvPr id="1051122" name=""/>
              <p14:cNvContentPartPr/>
              <p14:nvPr/>
            </p14:nvContentPartPr>
            <p14:xfrm>
              <a:off x="11015867" y="6370386"/>
              <a:ext cx="151852" cy="9589"/>
            </p14:xfrm>
          </p:contentPart>
        </mc:Choice>
        <mc:Fallback>
          <p:sp>
            <p:nvSpPr>
              <p:cNvPr id="1051122" name=""/>
              <p:cNvSpPr/>
              <p:nvPr/>
            </p:nvSpPr>
            <p:spPr>
              <a:xfrm>
                <a:off x="11015867" y="6370386"/>
                <a:ext cx="151852" cy="9589"/>
              </a:xfrm>
            </p:spPr>
          </p:sp>
        </mc:Fallback>
      </mc:AlternateContent>
      <mc:AlternateContent xmlns:mc="http://schemas.openxmlformats.org/markup-compatibility/2006">
        <mc:Choice xmlns:p14="http://schemas.microsoft.com/office/powerpoint/2010/main" Requires="p14">
          <p:contentPart p14:bwMode="auto" r:id="rId292">
            <p14:nvContentPartPr>
              <p14:cNvPr id="1051123" name=""/>
              <p14:cNvContentPartPr/>
              <p14:nvPr/>
            </p14:nvContentPartPr>
            <p14:xfrm>
              <a:off x="11227620" y="6071664"/>
              <a:ext cx="164876" cy="372761"/>
            </p14:xfrm>
          </p:contentPart>
        </mc:Choice>
        <mc:Fallback>
          <p:sp>
            <p:nvSpPr>
              <p:cNvPr id="1051123" name=""/>
              <p:cNvSpPr/>
              <p:nvPr/>
            </p:nvSpPr>
            <p:spPr>
              <a:xfrm>
                <a:off x="11227620" y="6071664"/>
                <a:ext cx="164876" cy="372761"/>
              </a:xfrm>
            </p:spPr>
          </p:sp>
        </mc:Fallback>
      </mc:AlternateContent>
      <mc:AlternateContent xmlns:mc="http://schemas.openxmlformats.org/markup-compatibility/2006">
        <mc:Choice xmlns:p14="http://schemas.microsoft.com/office/powerpoint/2010/main" Requires="p14">
          <p:contentPart p14:bwMode="auto" r:id="rId293">
            <p14:nvContentPartPr>
              <p14:cNvPr id="1051124" name=""/>
              <p14:cNvContentPartPr/>
              <p14:nvPr/>
            </p14:nvContentPartPr>
            <p14:xfrm>
              <a:off x="11425766" y="6340368"/>
              <a:ext cx="71126" cy="191243"/>
            </p14:xfrm>
          </p:contentPart>
        </mc:Choice>
        <mc:Fallback>
          <p:sp>
            <p:nvSpPr>
              <p:cNvPr id="1051124" name=""/>
              <p:cNvSpPr/>
              <p:nvPr/>
            </p:nvSpPr>
            <p:spPr>
              <a:xfrm>
                <a:off x="11425766" y="6340368"/>
                <a:ext cx="71126" cy="191243"/>
              </a:xfrm>
            </p:spPr>
          </p:sp>
        </mc:Fallback>
      </mc:AlternateContent>
      <mc:AlternateContent xmlns:mc="http://schemas.openxmlformats.org/markup-compatibility/2006">
        <mc:Choice xmlns:p14="http://schemas.microsoft.com/office/powerpoint/2010/main" Requires="p14">
          <p:contentPart p14:bwMode="auto" r:id="rId294">
            <p14:nvContentPartPr>
              <p14:cNvPr id="1051125" name=""/>
              <p14:cNvContentPartPr/>
              <p14:nvPr/>
            </p14:nvContentPartPr>
            <p14:xfrm>
              <a:off x="11503620" y="6119774"/>
              <a:ext cx="108365" cy="483567"/>
            </p14:xfrm>
          </p:contentPart>
        </mc:Choice>
        <mc:Fallback>
          <p:sp>
            <p:nvSpPr>
              <p:cNvPr id="1051125" name=""/>
              <p:cNvSpPr/>
              <p:nvPr/>
            </p:nvSpPr>
            <p:spPr>
              <a:xfrm>
                <a:off x="11503620" y="6119774"/>
                <a:ext cx="108365" cy="483567"/>
              </a:xfrm>
            </p:spPr>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97"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51126" name=""/>
              <p14:cNvContentPartPr/>
              <p14:nvPr/>
            </p14:nvContentPartPr>
            <p14:xfrm>
              <a:off x="606938" y="562749"/>
              <a:ext cx="318575" cy="504377"/>
            </p14:xfrm>
          </p:contentPart>
        </mc:Choice>
        <mc:Fallback>
          <p:sp>
            <p:nvSpPr>
              <p:cNvPr id="1051126" name=""/>
              <p:cNvSpPr/>
              <p:nvPr/>
            </p:nvSpPr>
            <p:spPr>
              <a:xfrm>
                <a:off x="606938" y="562749"/>
                <a:ext cx="318575" cy="504377"/>
              </a:xfrm>
            </p:spPr>
          </p:sp>
        </mc:Fallback>
      </mc:AlternateContent>
      <mc:AlternateContent xmlns:mc="http://schemas.openxmlformats.org/markup-compatibility/2006">
        <mc:Choice xmlns:p14="http://schemas.microsoft.com/office/powerpoint/2010/main" Requires="p14">
          <p:contentPart p14:bwMode="auto" r:id="rId2">
            <p14:nvContentPartPr>
              <p14:cNvPr id="1051127" name=""/>
              <p14:cNvContentPartPr/>
              <p14:nvPr/>
            </p14:nvContentPartPr>
            <p14:xfrm>
              <a:off x="826006" y="313650"/>
              <a:ext cx="1057" cy="89294"/>
            </p14:xfrm>
          </p:contentPart>
        </mc:Choice>
        <mc:Fallback>
          <p:sp>
            <p:nvSpPr>
              <p:cNvPr id="1051127" name=""/>
              <p:cNvSpPr/>
              <p:nvPr/>
            </p:nvSpPr>
            <p:spPr>
              <a:xfrm>
                <a:off x="826006" y="313650"/>
                <a:ext cx="1057" cy="89294"/>
              </a:xfrm>
            </p:spPr>
          </p:sp>
        </mc:Fallback>
      </mc:AlternateContent>
      <mc:AlternateContent xmlns:mc="http://schemas.openxmlformats.org/markup-compatibility/2006">
        <mc:Choice xmlns:p14="http://schemas.microsoft.com/office/powerpoint/2010/main" Requires="p14">
          <p:contentPart p14:bwMode="auto" r:id="rId3">
            <p14:nvContentPartPr>
              <p14:cNvPr id="1051128" name=""/>
              <p14:cNvContentPartPr/>
              <p14:nvPr/>
            </p14:nvContentPartPr>
            <p14:xfrm>
              <a:off x="908866" y="339186"/>
              <a:ext cx="3050" cy="75735"/>
            </p14:xfrm>
          </p:contentPart>
        </mc:Choice>
        <mc:Fallback>
          <p:sp>
            <p:nvSpPr>
              <p:cNvPr id="1051128" name=""/>
              <p:cNvSpPr/>
              <p:nvPr/>
            </p:nvSpPr>
            <p:spPr>
              <a:xfrm>
                <a:off x="908866" y="339186"/>
                <a:ext cx="3050" cy="75735"/>
              </a:xfrm>
            </p:spPr>
          </p:sp>
        </mc:Fallback>
      </mc:AlternateContent>
      <mc:AlternateContent xmlns:mc="http://schemas.openxmlformats.org/markup-compatibility/2006">
        <mc:Choice xmlns:p14="http://schemas.microsoft.com/office/powerpoint/2010/main" Requires="p14">
          <p:contentPart p14:bwMode="auto" r:id="rId4">
            <p14:nvContentPartPr>
              <p14:cNvPr id="1051129" name=""/>
              <p14:cNvContentPartPr/>
              <p14:nvPr/>
            </p14:nvContentPartPr>
            <p14:xfrm>
              <a:off x="1108812" y="843412"/>
              <a:ext cx="223955" cy="42121"/>
            </p14:xfrm>
          </p:contentPart>
        </mc:Choice>
        <mc:Fallback>
          <p:sp>
            <p:nvSpPr>
              <p:cNvPr id="1051129" name=""/>
              <p:cNvSpPr/>
              <p:nvPr/>
            </p:nvSpPr>
            <p:spPr>
              <a:xfrm>
                <a:off x="1108812" y="843412"/>
                <a:ext cx="223955" cy="42121"/>
              </a:xfrm>
            </p:spPr>
          </p:sp>
        </mc:Fallback>
      </mc:AlternateContent>
      <mc:AlternateContent xmlns:mc="http://schemas.openxmlformats.org/markup-compatibility/2006">
        <mc:Choice xmlns:p14="http://schemas.microsoft.com/office/powerpoint/2010/main" Requires="p14">
          <p:contentPart p14:bwMode="auto" r:id="rId5">
            <p14:nvContentPartPr>
              <p14:cNvPr id="1051130" name=""/>
              <p14:cNvContentPartPr/>
              <p14:nvPr/>
            </p14:nvContentPartPr>
            <p14:xfrm>
              <a:off x="1235457" y="772997"/>
              <a:ext cx="10073" cy="254384"/>
            </p14:xfrm>
          </p:contentPart>
        </mc:Choice>
        <mc:Fallback>
          <p:sp>
            <p:nvSpPr>
              <p:cNvPr id="1051130" name=""/>
              <p:cNvSpPr/>
              <p:nvPr/>
            </p:nvSpPr>
            <p:spPr>
              <a:xfrm>
                <a:off x="1235457" y="772997"/>
                <a:ext cx="10073" cy="254384"/>
              </a:xfrm>
            </p:spPr>
          </p:sp>
        </mc:Fallback>
      </mc:AlternateContent>
      <mc:AlternateContent xmlns:mc="http://schemas.openxmlformats.org/markup-compatibility/2006">
        <mc:Choice xmlns:p14="http://schemas.microsoft.com/office/powerpoint/2010/main" Requires="p14">
          <p:contentPart p14:bwMode="auto" r:id="rId6">
            <p14:nvContentPartPr>
              <p14:cNvPr id="1051131" name=""/>
              <p14:cNvContentPartPr/>
              <p14:nvPr/>
            </p14:nvContentPartPr>
            <p14:xfrm>
              <a:off x="1604329" y="339186"/>
              <a:ext cx="211519" cy="496294"/>
            </p14:xfrm>
          </p:contentPart>
        </mc:Choice>
        <mc:Fallback>
          <p:sp>
            <p:nvSpPr>
              <p:cNvPr id="1051131" name=""/>
              <p:cNvSpPr/>
              <p:nvPr/>
            </p:nvSpPr>
            <p:spPr>
              <a:xfrm>
                <a:off x="1604329" y="339186"/>
                <a:ext cx="211519" cy="496294"/>
              </a:xfrm>
            </p:spPr>
          </p:sp>
        </mc:Fallback>
      </mc:AlternateContent>
      <mc:AlternateContent xmlns:mc="http://schemas.openxmlformats.org/markup-compatibility/2006">
        <mc:Choice xmlns:p14="http://schemas.microsoft.com/office/powerpoint/2010/main" Requires="p14">
          <p:contentPart p14:bwMode="auto" r:id="rId7">
            <p14:nvContentPartPr>
              <p14:cNvPr id="1051132" name=""/>
              <p14:cNvContentPartPr/>
              <p14:nvPr/>
            </p14:nvContentPartPr>
            <p14:xfrm>
              <a:off x="1527942" y="903896"/>
              <a:ext cx="351744" cy="35149"/>
            </p14:xfrm>
          </p:contentPart>
        </mc:Choice>
        <mc:Fallback>
          <p:sp>
            <p:nvSpPr>
              <p:cNvPr id="1051132" name=""/>
              <p:cNvSpPr/>
              <p:nvPr/>
            </p:nvSpPr>
            <p:spPr>
              <a:xfrm>
                <a:off x="1527942" y="903896"/>
                <a:ext cx="351744" cy="35149"/>
              </a:xfrm>
            </p:spPr>
          </p:sp>
        </mc:Fallback>
      </mc:AlternateContent>
      <mc:AlternateContent xmlns:mc="http://schemas.openxmlformats.org/markup-compatibility/2006">
        <mc:Choice xmlns:p14="http://schemas.microsoft.com/office/powerpoint/2010/main" Requires="p14">
          <p:contentPart p14:bwMode="auto" r:id="rId8">
            <p14:nvContentPartPr>
              <p14:cNvPr id="1051133" name=""/>
              <p14:cNvContentPartPr/>
              <p14:nvPr/>
            </p14:nvContentPartPr>
            <p14:xfrm>
              <a:off x="1587591" y="1072620"/>
              <a:ext cx="205341" cy="433686"/>
            </p14:xfrm>
          </p:contentPart>
        </mc:Choice>
        <mc:Fallback>
          <p:sp>
            <p:nvSpPr>
              <p:cNvPr id="1051133" name=""/>
              <p:cNvSpPr/>
              <p:nvPr/>
            </p:nvSpPr>
            <p:spPr>
              <a:xfrm>
                <a:off x="1587591" y="1072620"/>
                <a:ext cx="205341" cy="433686"/>
              </a:xfrm>
            </p:spPr>
          </p:sp>
        </mc:Fallback>
      </mc:AlternateContent>
      <mc:AlternateContent xmlns:mc="http://schemas.openxmlformats.org/markup-compatibility/2006">
        <mc:Choice xmlns:p14="http://schemas.microsoft.com/office/powerpoint/2010/main" Requires="p14">
          <p:contentPart p14:bwMode="auto" r:id="rId9">
            <p14:nvContentPartPr>
              <p14:cNvPr id="1051134" name=""/>
              <p14:cNvContentPartPr/>
              <p14:nvPr/>
            </p14:nvContentPartPr>
            <p14:xfrm>
              <a:off x="1997345" y="408964"/>
              <a:ext cx="326099" cy="940766"/>
            </p14:xfrm>
          </p:contentPart>
        </mc:Choice>
        <mc:Fallback>
          <p:sp>
            <p:nvSpPr>
              <p:cNvPr id="1051134" name=""/>
              <p:cNvSpPr/>
              <p:nvPr/>
            </p:nvSpPr>
            <p:spPr>
              <a:xfrm>
                <a:off x="1997345" y="408964"/>
                <a:ext cx="326099" cy="940766"/>
              </a:xfrm>
            </p:spPr>
          </p:sp>
        </mc:Fallback>
      </mc:AlternateContent>
      <mc:AlternateContent xmlns:mc="http://schemas.openxmlformats.org/markup-compatibility/2006">
        <mc:Choice xmlns:p14="http://schemas.microsoft.com/office/powerpoint/2010/main" Requires="p14">
          <p:contentPart p14:bwMode="auto" r:id="rId10">
            <p14:nvContentPartPr>
              <p14:cNvPr id="1051135" name=""/>
              <p14:cNvContentPartPr/>
              <p14:nvPr/>
            </p14:nvContentPartPr>
            <p14:xfrm>
              <a:off x="2375040" y="539018"/>
              <a:ext cx="128408" cy="340324"/>
            </p14:xfrm>
          </p:contentPart>
        </mc:Choice>
        <mc:Fallback>
          <p:sp>
            <p:nvSpPr>
              <p:cNvPr id="1051135" name=""/>
              <p:cNvSpPr/>
              <p:nvPr/>
            </p:nvSpPr>
            <p:spPr>
              <a:xfrm>
                <a:off x="2375040" y="539018"/>
                <a:ext cx="128408" cy="340324"/>
              </a:xfrm>
            </p:spPr>
          </p:sp>
        </mc:Fallback>
      </mc:AlternateContent>
      <mc:AlternateContent xmlns:mc="http://schemas.openxmlformats.org/markup-compatibility/2006">
        <mc:Choice xmlns:p14="http://schemas.microsoft.com/office/powerpoint/2010/main" Requires="p14">
          <p:contentPart p14:bwMode="auto" r:id="rId11">
            <p14:nvContentPartPr>
              <p14:cNvPr id="1051136" name=""/>
              <p14:cNvContentPartPr/>
              <p14:nvPr/>
            </p14:nvContentPartPr>
            <p14:xfrm>
              <a:off x="2571544" y="634629"/>
              <a:ext cx="8032" cy="188192"/>
            </p14:xfrm>
          </p:contentPart>
        </mc:Choice>
        <mc:Fallback>
          <p:sp>
            <p:nvSpPr>
              <p:cNvPr id="1051136" name=""/>
              <p:cNvSpPr/>
              <p:nvPr/>
            </p:nvSpPr>
            <p:spPr>
              <a:xfrm>
                <a:off x="2571544" y="634629"/>
                <a:ext cx="8032" cy="188192"/>
              </a:xfrm>
            </p:spPr>
          </p:sp>
        </mc:Fallback>
      </mc:AlternateContent>
      <mc:AlternateContent xmlns:mc="http://schemas.openxmlformats.org/markup-compatibility/2006">
        <mc:Choice xmlns:p14="http://schemas.microsoft.com/office/powerpoint/2010/main" Requires="p14">
          <p:contentPart p14:bwMode="auto" r:id="rId12">
            <p14:nvContentPartPr>
              <p14:cNvPr id="1051137" name=""/>
              <p14:cNvContentPartPr/>
              <p14:nvPr/>
            </p14:nvContentPartPr>
            <p14:xfrm>
              <a:off x="2687472" y="669370"/>
              <a:ext cx="228398" cy="213318"/>
            </p14:xfrm>
          </p:contentPart>
        </mc:Choice>
        <mc:Fallback>
          <p:sp>
            <p:nvSpPr>
              <p:cNvPr id="1051137" name=""/>
              <p:cNvSpPr/>
              <p:nvPr/>
            </p:nvSpPr>
            <p:spPr>
              <a:xfrm>
                <a:off x="2687472" y="669370"/>
                <a:ext cx="228398" cy="213318"/>
              </a:xfrm>
            </p:spPr>
          </p:sp>
        </mc:Fallback>
      </mc:AlternateContent>
      <mc:AlternateContent xmlns:mc="http://schemas.openxmlformats.org/markup-compatibility/2006">
        <mc:Choice xmlns:p14="http://schemas.microsoft.com/office/powerpoint/2010/main" Requires="p14">
          <p:contentPart p14:bwMode="auto" r:id="rId13">
            <p14:nvContentPartPr>
              <p14:cNvPr id="1051138" name=""/>
              <p14:cNvContentPartPr/>
              <p14:nvPr/>
            </p14:nvContentPartPr>
            <p14:xfrm>
              <a:off x="2745335" y="435391"/>
              <a:ext cx="14659" cy="82533"/>
            </p14:xfrm>
          </p:contentPart>
        </mc:Choice>
        <mc:Fallback>
          <p:sp>
            <p:nvSpPr>
              <p:cNvPr id="1051138" name=""/>
              <p:cNvSpPr/>
              <p:nvPr/>
            </p:nvSpPr>
            <p:spPr>
              <a:xfrm>
                <a:off x="2745335" y="435391"/>
                <a:ext cx="14659" cy="82533"/>
              </a:xfrm>
            </p:spPr>
          </p:sp>
        </mc:Fallback>
      </mc:AlternateContent>
      <mc:AlternateContent xmlns:mc="http://schemas.openxmlformats.org/markup-compatibility/2006">
        <mc:Choice xmlns:p14="http://schemas.microsoft.com/office/powerpoint/2010/main" Requires="p14">
          <p:contentPart p14:bwMode="auto" r:id="rId14">
            <p14:nvContentPartPr>
              <p14:cNvPr id="1051139" name=""/>
              <p14:cNvContentPartPr/>
              <p14:nvPr/>
            </p14:nvContentPartPr>
            <p14:xfrm>
              <a:off x="3043036" y="499508"/>
              <a:ext cx="242596" cy="358241"/>
            </p14:xfrm>
          </p:contentPart>
        </mc:Choice>
        <mc:Fallback>
          <p:sp>
            <p:nvSpPr>
              <p:cNvPr id="1051139" name=""/>
              <p:cNvSpPr/>
              <p:nvPr/>
            </p:nvSpPr>
            <p:spPr>
              <a:xfrm>
                <a:off x="3043036" y="499508"/>
                <a:ext cx="242596" cy="358241"/>
              </a:xfrm>
            </p:spPr>
          </p:sp>
        </mc:Fallback>
      </mc:AlternateContent>
      <mc:AlternateContent xmlns:mc="http://schemas.openxmlformats.org/markup-compatibility/2006">
        <mc:Choice xmlns:p14="http://schemas.microsoft.com/office/powerpoint/2010/main" Requires="p14">
          <p:contentPart p14:bwMode="auto" r:id="rId15">
            <p14:nvContentPartPr>
              <p14:cNvPr id="1051140" name=""/>
              <p14:cNvContentPartPr/>
              <p14:nvPr/>
            </p14:nvContentPartPr>
            <p14:xfrm>
              <a:off x="3269932" y="757710"/>
              <a:ext cx="150621" cy="185081"/>
            </p14:xfrm>
          </p:contentPart>
        </mc:Choice>
        <mc:Fallback>
          <p:sp>
            <p:nvSpPr>
              <p:cNvPr id="1051140" name=""/>
              <p:cNvSpPr/>
              <p:nvPr/>
            </p:nvSpPr>
            <p:spPr>
              <a:xfrm>
                <a:off x="3269932" y="757710"/>
                <a:ext cx="150621" cy="185081"/>
              </a:xfrm>
            </p:spPr>
          </p:sp>
        </mc:Fallback>
      </mc:AlternateContent>
      <mc:AlternateContent xmlns:mc="http://schemas.openxmlformats.org/markup-compatibility/2006">
        <mc:Choice xmlns:p14="http://schemas.microsoft.com/office/powerpoint/2010/main" Requires="p14">
          <p:contentPart p14:bwMode="auto" r:id="rId16">
            <p14:nvContentPartPr>
              <p14:cNvPr id="1051141" name=""/>
              <p14:cNvContentPartPr/>
              <p14:nvPr/>
            </p14:nvContentPartPr>
            <p14:xfrm>
              <a:off x="3666877" y="807738"/>
              <a:ext cx="177846" cy="908"/>
            </p14:xfrm>
          </p:contentPart>
        </mc:Choice>
        <mc:Fallback>
          <p:sp>
            <p:nvSpPr>
              <p:cNvPr id="1051141" name=""/>
              <p:cNvSpPr/>
              <p:nvPr/>
            </p:nvSpPr>
            <p:spPr>
              <a:xfrm>
                <a:off x="3666877" y="807738"/>
                <a:ext cx="177846" cy="908"/>
              </a:xfrm>
            </p:spPr>
          </p:sp>
        </mc:Fallback>
      </mc:AlternateContent>
      <mc:AlternateContent xmlns:mc="http://schemas.openxmlformats.org/markup-compatibility/2006">
        <mc:Choice xmlns:p14="http://schemas.microsoft.com/office/powerpoint/2010/main" Requires="p14">
          <p:contentPart p14:bwMode="auto" r:id="rId17">
            <p14:nvContentPartPr>
              <p14:cNvPr id="1051142" name=""/>
              <p14:cNvContentPartPr/>
              <p14:nvPr/>
            </p14:nvContentPartPr>
            <p14:xfrm>
              <a:off x="3726526" y="686294"/>
              <a:ext cx="7936" cy="248199"/>
            </p14:xfrm>
          </p:contentPart>
        </mc:Choice>
        <mc:Fallback>
          <p:sp>
            <p:nvSpPr>
              <p:cNvPr id="1051142" name=""/>
              <p:cNvSpPr/>
              <p:nvPr/>
            </p:nvSpPr>
            <p:spPr>
              <a:xfrm>
                <a:off x="3726526" y="686294"/>
                <a:ext cx="7936" cy="248199"/>
              </a:xfrm>
            </p:spPr>
          </p:sp>
        </mc:Fallback>
      </mc:AlternateContent>
      <mc:AlternateContent xmlns:mc="http://schemas.openxmlformats.org/markup-compatibility/2006">
        <mc:Choice xmlns:p14="http://schemas.microsoft.com/office/powerpoint/2010/main" Requires="p14">
          <p:contentPart p14:bwMode="auto" r:id="rId18">
            <p14:nvContentPartPr>
              <p14:cNvPr id="1051143" name=""/>
              <p14:cNvContentPartPr/>
              <p14:nvPr/>
            </p14:nvContentPartPr>
            <p14:xfrm>
              <a:off x="3971937" y="582370"/>
              <a:ext cx="370588" cy="243351"/>
            </p14:xfrm>
          </p:contentPart>
        </mc:Choice>
        <mc:Fallback>
          <p:sp>
            <p:nvSpPr>
              <p:cNvPr id="1051143" name=""/>
              <p:cNvSpPr/>
              <p:nvPr/>
            </p:nvSpPr>
            <p:spPr>
              <a:xfrm>
                <a:off x="3971937" y="582370"/>
                <a:ext cx="370588" cy="243351"/>
              </a:xfrm>
            </p:spPr>
          </p:sp>
        </mc:Fallback>
      </mc:AlternateContent>
      <mc:AlternateContent xmlns:mc="http://schemas.openxmlformats.org/markup-compatibility/2006">
        <mc:Choice xmlns:p14="http://schemas.microsoft.com/office/powerpoint/2010/main" Requires="p14">
          <p:contentPart p14:bwMode="auto" r:id="rId19">
            <p14:nvContentPartPr>
              <p14:cNvPr id="1051144" name=""/>
              <p14:cNvContentPartPr/>
              <p14:nvPr/>
            </p14:nvContentPartPr>
            <p14:xfrm>
              <a:off x="4414233" y="484326"/>
              <a:ext cx="191533" cy="292953"/>
            </p14:xfrm>
          </p:contentPart>
        </mc:Choice>
        <mc:Fallback>
          <p:sp>
            <p:nvSpPr>
              <p:cNvPr id="1051144" name=""/>
              <p:cNvSpPr/>
              <p:nvPr/>
            </p:nvSpPr>
            <p:spPr>
              <a:xfrm>
                <a:off x="4414233" y="484326"/>
                <a:ext cx="191533" cy="292953"/>
              </a:xfrm>
            </p:spPr>
          </p:sp>
        </mc:Fallback>
      </mc:AlternateContent>
      <mc:AlternateContent xmlns:mc="http://schemas.openxmlformats.org/markup-compatibility/2006">
        <mc:Choice xmlns:p14="http://schemas.microsoft.com/office/powerpoint/2010/main" Requires="p14">
          <p:contentPart p14:bwMode="auto" r:id="rId20">
            <p14:nvContentPartPr>
              <p14:cNvPr id="1051145" name=""/>
              <p14:cNvContentPartPr/>
              <p14:nvPr/>
            </p14:nvContentPartPr>
            <p14:xfrm>
              <a:off x="4539392" y="692683"/>
              <a:ext cx="157640" cy="170945"/>
            </p14:xfrm>
          </p:contentPart>
        </mc:Choice>
        <mc:Fallback>
          <p:sp>
            <p:nvSpPr>
              <p:cNvPr id="1051145" name=""/>
              <p:cNvSpPr/>
              <p:nvPr/>
            </p:nvSpPr>
            <p:spPr>
              <a:xfrm>
                <a:off x="4539392" y="692683"/>
                <a:ext cx="157640" cy="170945"/>
              </a:xfrm>
            </p:spPr>
          </p:sp>
        </mc:Fallback>
      </mc:AlternateContent>
      <mc:AlternateContent xmlns:mc="http://schemas.openxmlformats.org/markup-compatibility/2006">
        <mc:Choice xmlns:p14="http://schemas.microsoft.com/office/powerpoint/2010/main" Requires="p14">
          <p:contentPart p14:bwMode="auto" r:id="rId21">
            <p14:nvContentPartPr>
              <p14:cNvPr id="1051146" name=""/>
              <p14:cNvContentPartPr/>
              <p14:nvPr/>
            </p14:nvContentPartPr>
            <p14:xfrm>
              <a:off x="4791704" y="608202"/>
              <a:ext cx="141536" cy="154597"/>
            </p14:xfrm>
          </p:contentPart>
        </mc:Choice>
        <mc:Fallback>
          <p:sp>
            <p:nvSpPr>
              <p:cNvPr id="1051146" name=""/>
              <p:cNvSpPr/>
              <p:nvPr/>
            </p:nvSpPr>
            <p:spPr>
              <a:xfrm>
                <a:off x="4791704" y="608202"/>
                <a:ext cx="141536" cy="154597"/>
              </a:xfrm>
            </p:spPr>
          </p:sp>
        </mc:Fallback>
      </mc:AlternateContent>
      <mc:AlternateContent xmlns:mc="http://schemas.openxmlformats.org/markup-compatibility/2006">
        <mc:Choice xmlns:p14="http://schemas.microsoft.com/office/powerpoint/2010/main" Requires="p14">
          <p:contentPart p14:bwMode="auto" r:id="rId22">
            <p14:nvContentPartPr>
              <p14:cNvPr id="1051147" name=""/>
              <p14:cNvContentPartPr/>
              <p14:nvPr/>
            </p14:nvContentPartPr>
            <p14:xfrm>
              <a:off x="4838751" y="608202"/>
              <a:ext cx="82694" cy="121494"/>
            </p14:xfrm>
          </p:contentPart>
        </mc:Choice>
        <mc:Fallback>
          <p:sp>
            <p:nvSpPr>
              <p:cNvPr id="1051147" name=""/>
              <p:cNvSpPr/>
              <p:nvPr/>
            </p:nvSpPr>
            <p:spPr>
              <a:xfrm>
                <a:off x="4838751" y="608202"/>
                <a:ext cx="82694" cy="121494"/>
              </a:xfrm>
            </p:spPr>
          </p:sp>
        </mc:Fallback>
      </mc:AlternateContent>
      <mc:AlternateContent xmlns:mc="http://schemas.openxmlformats.org/markup-compatibility/2006">
        <mc:Choice xmlns:p14="http://schemas.microsoft.com/office/powerpoint/2010/main" Requires="p14">
          <p:contentPart p14:bwMode="auto" r:id="rId23">
            <p14:nvContentPartPr>
              <p14:cNvPr id="1051148" name=""/>
              <p14:cNvContentPartPr/>
              <p14:nvPr/>
            </p14:nvContentPartPr>
            <p14:xfrm>
              <a:off x="5124400" y="426186"/>
              <a:ext cx="176863" cy="344589"/>
            </p14:xfrm>
          </p:contentPart>
        </mc:Choice>
        <mc:Fallback>
          <p:sp>
            <p:nvSpPr>
              <p:cNvPr id="1051148" name=""/>
              <p:cNvSpPr/>
              <p:nvPr/>
            </p:nvSpPr>
            <p:spPr>
              <a:xfrm>
                <a:off x="5124400" y="426186"/>
                <a:ext cx="176863" cy="344589"/>
              </a:xfrm>
            </p:spPr>
          </p:sp>
        </mc:Fallback>
      </mc:AlternateContent>
      <mc:AlternateContent xmlns:mc="http://schemas.openxmlformats.org/markup-compatibility/2006">
        <mc:Choice xmlns:p14="http://schemas.microsoft.com/office/powerpoint/2010/main" Requires="p14">
          <p:contentPart p14:bwMode="auto" r:id="rId24">
            <p14:nvContentPartPr>
              <p14:cNvPr id="1051149" name=""/>
              <p14:cNvContentPartPr/>
              <p14:nvPr/>
            </p14:nvContentPartPr>
            <p14:xfrm>
              <a:off x="5097987" y="243829"/>
              <a:ext cx="364263" cy="844348"/>
            </p14:xfrm>
          </p:contentPart>
        </mc:Choice>
        <mc:Fallback>
          <p:sp>
            <p:nvSpPr>
              <p:cNvPr id="1051149" name=""/>
              <p:cNvSpPr/>
              <p:nvPr/>
            </p:nvSpPr>
            <p:spPr>
              <a:xfrm>
                <a:off x="5097987" y="243829"/>
                <a:ext cx="364263" cy="844348"/>
              </a:xfrm>
            </p:spPr>
          </p:sp>
        </mc:Fallback>
      </mc:AlternateContent>
      <mc:AlternateContent xmlns:mc="http://schemas.openxmlformats.org/markup-compatibility/2006">
        <mc:Choice xmlns:p14="http://schemas.microsoft.com/office/powerpoint/2010/main" Requires="p14">
          <p:contentPart p14:bwMode="auto" r:id="rId25">
            <p14:nvContentPartPr>
              <p14:cNvPr id="1051150" name=""/>
              <p14:cNvContentPartPr/>
              <p14:nvPr/>
            </p14:nvContentPartPr>
            <p14:xfrm>
              <a:off x="5566158" y="729943"/>
              <a:ext cx="172826" cy="3952"/>
            </p14:xfrm>
          </p:contentPart>
        </mc:Choice>
        <mc:Fallback>
          <p:sp>
            <p:nvSpPr>
              <p:cNvPr id="1051150" name=""/>
              <p:cNvSpPr/>
              <p:nvPr/>
            </p:nvSpPr>
            <p:spPr>
              <a:xfrm>
                <a:off x="5566158" y="729943"/>
                <a:ext cx="172826" cy="3952"/>
              </a:xfrm>
            </p:spPr>
          </p:sp>
        </mc:Fallback>
      </mc:AlternateContent>
      <mc:AlternateContent xmlns:mc="http://schemas.openxmlformats.org/markup-compatibility/2006">
        <mc:Choice xmlns:p14="http://schemas.microsoft.com/office/powerpoint/2010/main" Requires="p14">
          <p:contentPart p14:bwMode="auto" r:id="rId26">
            <p14:nvContentPartPr>
              <p14:cNvPr id="1051151" name=""/>
              <p14:cNvContentPartPr/>
              <p14:nvPr/>
            </p14:nvContentPartPr>
            <p14:xfrm>
              <a:off x="5985389" y="408964"/>
              <a:ext cx="231107" cy="186928"/>
            </p14:xfrm>
          </p:contentPart>
        </mc:Choice>
        <mc:Fallback>
          <p:sp>
            <p:nvSpPr>
              <p:cNvPr id="1051151" name=""/>
              <p:cNvSpPr/>
              <p:nvPr/>
            </p:nvSpPr>
            <p:spPr>
              <a:xfrm>
                <a:off x="5985389" y="408964"/>
                <a:ext cx="231107" cy="186928"/>
              </a:xfrm>
            </p:spPr>
          </p:sp>
        </mc:Fallback>
      </mc:AlternateContent>
      <mc:AlternateContent xmlns:mc="http://schemas.openxmlformats.org/markup-compatibility/2006">
        <mc:Choice xmlns:p14="http://schemas.microsoft.com/office/powerpoint/2010/main" Requires="p14">
          <p:contentPart p14:bwMode="auto" r:id="rId27">
            <p14:nvContentPartPr>
              <p14:cNvPr id="1051152" name=""/>
              <p14:cNvContentPartPr/>
              <p14:nvPr/>
            </p14:nvContentPartPr>
            <p14:xfrm>
              <a:off x="6227385" y="557425"/>
              <a:ext cx="125510" cy="58187"/>
            </p14:xfrm>
          </p:contentPart>
        </mc:Choice>
        <mc:Fallback>
          <p:sp>
            <p:nvSpPr>
              <p:cNvPr id="1051152" name=""/>
              <p:cNvSpPr/>
              <p:nvPr/>
            </p:nvSpPr>
            <p:spPr>
              <a:xfrm>
                <a:off x="6227385" y="557425"/>
                <a:ext cx="125510" cy="58187"/>
              </a:xfrm>
            </p:spPr>
          </p:sp>
        </mc:Fallback>
      </mc:AlternateContent>
      <mc:AlternateContent xmlns:mc="http://schemas.openxmlformats.org/markup-compatibility/2006">
        <mc:Choice xmlns:p14="http://schemas.microsoft.com/office/powerpoint/2010/main" Requires="p14">
          <p:contentPart p14:bwMode="auto" r:id="rId28">
            <p14:nvContentPartPr>
              <p14:cNvPr id="1051153" name=""/>
              <p14:cNvContentPartPr/>
              <p14:nvPr/>
            </p14:nvContentPartPr>
            <p14:xfrm>
              <a:off x="5917193" y="703219"/>
              <a:ext cx="431758" cy="9512"/>
            </p14:xfrm>
          </p:contentPart>
        </mc:Choice>
        <mc:Fallback>
          <p:sp>
            <p:nvSpPr>
              <p:cNvPr id="1051153" name=""/>
              <p:cNvSpPr/>
              <p:nvPr/>
            </p:nvSpPr>
            <p:spPr>
              <a:xfrm>
                <a:off x="5917193" y="703219"/>
                <a:ext cx="431758" cy="9512"/>
              </a:xfrm>
            </p:spPr>
          </p:sp>
        </mc:Fallback>
      </mc:AlternateContent>
      <mc:AlternateContent xmlns:mc="http://schemas.openxmlformats.org/markup-compatibility/2006">
        <mc:Choice xmlns:p14="http://schemas.microsoft.com/office/powerpoint/2010/main" Requires="p14">
          <p:contentPart p14:bwMode="auto" r:id="rId29">
            <p14:nvContentPartPr>
              <p14:cNvPr id="1051154" name=""/>
              <p14:cNvContentPartPr/>
              <p14:nvPr/>
            </p14:nvContentPartPr>
            <p14:xfrm>
              <a:off x="6028046" y="833824"/>
              <a:ext cx="223589" cy="335014"/>
            </p14:xfrm>
          </p:contentPart>
        </mc:Choice>
        <mc:Fallback>
          <p:sp>
            <p:nvSpPr>
              <p:cNvPr id="1051154" name=""/>
              <p:cNvSpPr/>
              <p:nvPr/>
            </p:nvSpPr>
            <p:spPr>
              <a:xfrm>
                <a:off x="6028046" y="833824"/>
                <a:ext cx="223589" cy="335014"/>
              </a:xfrm>
            </p:spPr>
          </p:sp>
        </mc:Fallback>
      </mc:AlternateContent>
      <mc:AlternateContent xmlns:mc="http://schemas.openxmlformats.org/markup-compatibility/2006">
        <mc:Choice xmlns:p14="http://schemas.microsoft.com/office/powerpoint/2010/main" Requires="p14">
          <p:contentPart p14:bwMode="auto" r:id="rId30">
            <p14:nvContentPartPr>
              <p14:cNvPr id="1051155" name=""/>
              <p14:cNvContentPartPr/>
              <p14:nvPr/>
            </p14:nvContentPartPr>
            <p14:xfrm>
              <a:off x="6488796" y="287521"/>
              <a:ext cx="258211" cy="911984"/>
            </p14:xfrm>
          </p:contentPart>
        </mc:Choice>
        <mc:Fallback>
          <p:sp>
            <p:nvSpPr>
              <p:cNvPr id="1051155" name=""/>
              <p:cNvSpPr/>
              <p:nvPr/>
            </p:nvSpPr>
            <p:spPr>
              <a:xfrm>
                <a:off x="6488796" y="287521"/>
                <a:ext cx="258211" cy="911984"/>
              </a:xfrm>
            </p:spPr>
          </p:sp>
        </mc:Fallback>
      </mc:AlternateContent>
      <mc:AlternateContent xmlns:mc="http://schemas.openxmlformats.org/markup-compatibility/2006">
        <mc:Choice xmlns:p14="http://schemas.microsoft.com/office/powerpoint/2010/main" Requires="p14">
          <p:contentPart p14:bwMode="auto" r:id="rId31">
            <p14:nvContentPartPr>
              <p14:cNvPr id="1051156" name=""/>
              <p14:cNvContentPartPr/>
              <p14:nvPr/>
            </p14:nvContentPartPr>
            <p14:xfrm>
              <a:off x="6699818" y="547629"/>
              <a:ext cx="409442" cy="264240"/>
            </p14:xfrm>
          </p:contentPart>
        </mc:Choice>
        <mc:Fallback>
          <p:sp>
            <p:nvSpPr>
              <p:cNvPr id="1051156" name=""/>
              <p:cNvSpPr/>
              <p:nvPr/>
            </p:nvSpPr>
            <p:spPr>
              <a:xfrm>
                <a:off x="6699818" y="547629"/>
                <a:ext cx="409442" cy="264240"/>
              </a:xfrm>
            </p:spPr>
          </p:sp>
        </mc:Fallback>
      </mc:AlternateContent>
      <mc:AlternateContent xmlns:mc="http://schemas.openxmlformats.org/markup-compatibility/2006">
        <mc:Choice xmlns:p14="http://schemas.microsoft.com/office/powerpoint/2010/main" Requires="p14">
          <p:contentPart p14:bwMode="auto" r:id="rId32">
            <p14:nvContentPartPr>
              <p14:cNvPr id="1051157" name=""/>
              <p14:cNvContentPartPr/>
              <p14:nvPr/>
            </p14:nvContentPartPr>
            <p14:xfrm>
              <a:off x="7199891" y="456662"/>
              <a:ext cx="175435" cy="315000"/>
            </p14:xfrm>
          </p:contentPart>
        </mc:Choice>
        <mc:Fallback>
          <p:sp>
            <p:nvSpPr>
              <p:cNvPr id="1051157" name=""/>
              <p:cNvSpPr/>
              <p:nvPr/>
            </p:nvSpPr>
            <p:spPr>
              <a:xfrm>
                <a:off x="7199891" y="456662"/>
                <a:ext cx="175435" cy="315000"/>
              </a:xfrm>
            </p:spPr>
          </p:sp>
        </mc:Fallback>
      </mc:AlternateContent>
      <mc:AlternateContent xmlns:mc="http://schemas.openxmlformats.org/markup-compatibility/2006">
        <mc:Choice xmlns:p14="http://schemas.microsoft.com/office/powerpoint/2010/main" Requires="p14">
          <p:contentPart p14:bwMode="auto" r:id="rId33">
            <p14:nvContentPartPr>
              <p14:cNvPr id="1051158" name=""/>
              <p14:cNvContentPartPr/>
              <p14:nvPr/>
            </p14:nvContentPartPr>
            <p14:xfrm>
              <a:off x="7371478" y="742145"/>
              <a:ext cx="144014" cy="175442"/>
            </p14:xfrm>
          </p:contentPart>
        </mc:Choice>
        <mc:Fallback>
          <p:sp>
            <p:nvSpPr>
              <p:cNvPr id="1051158" name=""/>
              <p:cNvSpPr/>
              <p:nvPr/>
            </p:nvSpPr>
            <p:spPr>
              <a:xfrm>
                <a:off x="7371478" y="742145"/>
                <a:ext cx="144014" cy="175442"/>
              </a:xfrm>
            </p:spPr>
          </p:sp>
        </mc:Fallback>
      </mc:AlternateContent>
      <mc:AlternateContent xmlns:mc="http://schemas.openxmlformats.org/markup-compatibility/2006">
        <mc:Choice xmlns:p14="http://schemas.microsoft.com/office/powerpoint/2010/main" Requires="p14">
          <p:contentPart p14:bwMode="auto" r:id="rId34">
            <p14:nvContentPartPr>
              <p14:cNvPr id="1051159" name=""/>
              <p14:cNvContentPartPr/>
              <p14:nvPr/>
            </p14:nvContentPartPr>
            <p14:xfrm>
              <a:off x="7662335" y="677684"/>
              <a:ext cx="201063" cy="20955"/>
            </p14:xfrm>
          </p:contentPart>
        </mc:Choice>
        <mc:Fallback>
          <p:sp>
            <p:nvSpPr>
              <p:cNvPr id="1051159" name=""/>
              <p:cNvSpPr/>
              <p:nvPr/>
            </p:nvSpPr>
            <p:spPr>
              <a:xfrm>
                <a:off x="7662335" y="677684"/>
                <a:ext cx="201063" cy="20955"/>
              </a:xfrm>
            </p:spPr>
          </p:sp>
        </mc:Fallback>
      </mc:AlternateContent>
      <mc:AlternateContent xmlns:mc="http://schemas.openxmlformats.org/markup-compatibility/2006">
        <mc:Choice xmlns:p14="http://schemas.microsoft.com/office/powerpoint/2010/main" Requires="p14">
          <p:contentPart p14:bwMode="auto" r:id="rId35">
            <p14:nvContentPartPr>
              <p14:cNvPr id="1051160" name=""/>
              <p14:cNvContentPartPr/>
              <p14:nvPr/>
            </p14:nvContentPartPr>
            <p14:xfrm>
              <a:off x="7990190" y="469537"/>
              <a:ext cx="134924" cy="307329"/>
            </p14:xfrm>
          </p:contentPart>
        </mc:Choice>
        <mc:Fallback>
          <p:sp>
            <p:nvSpPr>
              <p:cNvPr id="1051160" name=""/>
              <p:cNvSpPr/>
              <p:nvPr/>
            </p:nvSpPr>
            <p:spPr>
              <a:xfrm>
                <a:off x="7990190" y="469537"/>
                <a:ext cx="134924" cy="307329"/>
              </a:xfrm>
            </p:spPr>
          </p:sp>
        </mc:Fallback>
      </mc:AlternateContent>
      <mc:AlternateContent xmlns:mc="http://schemas.openxmlformats.org/markup-compatibility/2006">
        <mc:Choice xmlns:p14="http://schemas.microsoft.com/office/powerpoint/2010/main" Requires="p14">
          <p:contentPart p14:bwMode="auto" r:id="rId36">
            <p14:nvContentPartPr>
              <p14:cNvPr id="1051161" name=""/>
              <p14:cNvContentPartPr/>
              <p14:nvPr/>
            </p14:nvContentPartPr>
            <p14:xfrm>
              <a:off x="8184400" y="521500"/>
              <a:ext cx="16892" cy="195378"/>
            </p14:xfrm>
          </p:contentPart>
        </mc:Choice>
        <mc:Fallback>
          <p:sp>
            <p:nvSpPr>
              <p:cNvPr id="1051161" name=""/>
              <p:cNvSpPr/>
              <p:nvPr/>
            </p:nvSpPr>
            <p:spPr>
              <a:xfrm>
                <a:off x="8184400" y="521500"/>
                <a:ext cx="16892" cy="195378"/>
              </a:xfrm>
            </p:spPr>
          </p:sp>
        </mc:Fallback>
      </mc:AlternateContent>
      <mc:AlternateContent xmlns:mc="http://schemas.openxmlformats.org/markup-compatibility/2006">
        <mc:Choice xmlns:p14="http://schemas.microsoft.com/office/powerpoint/2010/main" Requires="p14">
          <p:contentPart p14:bwMode="auto" r:id="rId37">
            <p14:nvContentPartPr>
              <p14:cNvPr id="1051162" name=""/>
              <p14:cNvContentPartPr/>
              <p14:nvPr/>
            </p14:nvContentPartPr>
            <p14:xfrm>
              <a:off x="8234822" y="539018"/>
              <a:ext cx="141737" cy="195338"/>
            </p14:xfrm>
          </p:contentPart>
        </mc:Choice>
        <mc:Fallback>
          <p:sp>
            <p:nvSpPr>
              <p:cNvPr id="1051162" name=""/>
              <p:cNvSpPr/>
              <p:nvPr/>
            </p:nvSpPr>
            <p:spPr>
              <a:xfrm>
                <a:off x="8234822" y="539018"/>
                <a:ext cx="141737" cy="195338"/>
              </a:xfrm>
            </p:spPr>
          </p:sp>
        </mc:Fallback>
      </mc:AlternateContent>
      <mc:AlternateContent xmlns:mc="http://schemas.openxmlformats.org/markup-compatibility/2006">
        <mc:Choice xmlns:p14="http://schemas.microsoft.com/office/powerpoint/2010/main" Requires="p14">
          <p:contentPart p14:bwMode="auto" r:id="rId38">
            <p14:nvContentPartPr>
              <p14:cNvPr id="1051163" name=""/>
              <p14:cNvContentPartPr/>
              <p14:nvPr/>
            </p14:nvContentPartPr>
            <p14:xfrm>
              <a:off x="8278361" y="426186"/>
              <a:ext cx="20009" cy="83477"/>
            </p14:xfrm>
          </p:contentPart>
        </mc:Choice>
        <mc:Fallback>
          <p:sp>
            <p:nvSpPr>
              <p:cNvPr id="1051163" name=""/>
              <p:cNvSpPr/>
              <p:nvPr/>
            </p:nvSpPr>
            <p:spPr>
              <a:xfrm>
                <a:off x="8278361" y="426186"/>
                <a:ext cx="20009" cy="83477"/>
              </a:xfrm>
            </p:spPr>
          </p:sp>
        </mc:Fallback>
      </mc:AlternateContent>
      <mc:AlternateContent xmlns:mc="http://schemas.openxmlformats.org/markup-compatibility/2006">
        <mc:Choice xmlns:p14="http://schemas.microsoft.com/office/powerpoint/2010/main" Requires="p14">
          <p:contentPart p14:bwMode="auto" r:id="rId39">
            <p14:nvContentPartPr>
              <p14:cNvPr id="1051164" name=""/>
              <p14:cNvContentPartPr/>
              <p14:nvPr/>
            </p14:nvContentPartPr>
            <p14:xfrm>
              <a:off x="8427038" y="447005"/>
              <a:ext cx="155614" cy="272782"/>
            </p14:xfrm>
          </p:contentPart>
        </mc:Choice>
        <mc:Fallback>
          <p:sp>
            <p:nvSpPr>
              <p:cNvPr id="1051164" name=""/>
              <p:cNvSpPr/>
              <p:nvPr/>
            </p:nvSpPr>
            <p:spPr>
              <a:xfrm>
                <a:off x="8427038" y="447005"/>
                <a:ext cx="155614" cy="272782"/>
              </a:xfrm>
            </p:spPr>
          </p:sp>
        </mc:Fallback>
      </mc:AlternateContent>
      <mc:AlternateContent xmlns:mc="http://schemas.openxmlformats.org/markup-compatibility/2006">
        <mc:Choice xmlns:p14="http://schemas.microsoft.com/office/powerpoint/2010/main" Requires="p14">
          <p:contentPart p14:bwMode="auto" r:id="rId40">
            <p14:nvContentPartPr>
              <p14:cNvPr id="1051165" name=""/>
              <p14:cNvContentPartPr/>
              <p14:nvPr/>
            </p14:nvContentPartPr>
            <p14:xfrm>
              <a:off x="8552327" y="683765"/>
              <a:ext cx="172950" cy="118729"/>
            </p14:xfrm>
          </p:contentPart>
        </mc:Choice>
        <mc:Fallback>
          <p:sp>
            <p:nvSpPr>
              <p:cNvPr id="1051165" name=""/>
              <p:cNvSpPr/>
              <p:nvPr/>
            </p:nvSpPr>
            <p:spPr>
              <a:xfrm>
                <a:off x="8552327" y="683765"/>
                <a:ext cx="172950" cy="118729"/>
              </a:xfrm>
            </p:spPr>
          </p:sp>
        </mc:Fallback>
      </mc:AlternateContent>
      <mc:AlternateContent xmlns:mc="http://schemas.openxmlformats.org/markup-compatibility/2006">
        <mc:Choice xmlns:p14="http://schemas.microsoft.com/office/powerpoint/2010/main" Requires="p14">
          <p:contentPart p14:bwMode="auto" r:id="rId41">
            <p14:nvContentPartPr>
              <p14:cNvPr id="1051166" name=""/>
              <p14:cNvContentPartPr/>
              <p14:nvPr/>
            </p14:nvContentPartPr>
            <p14:xfrm>
              <a:off x="8726081" y="530704"/>
              <a:ext cx="142441" cy="160584"/>
            </p14:xfrm>
          </p:contentPart>
        </mc:Choice>
        <mc:Fallback>
          <p:sp>
            <p:nvSpPr>
              <p:cNvPr id="1051166" name=""/>
              <p:cNvSpPr/>
              <p:nvPr/>
            </p:nvSpPr>
            <p:spPr>
              <a:xfrm>
                <a:off x="8726081" y="530704"/>
                <a:ext cx="142441" cy="160584"/>
              </a:xfrm>
            </p:spPr>
          </p:sp>
        </mc:Fallback>
      </mc:AlternateContent>
      <mc:AlternateContent xmlns:mc="http://schemas.openxmlformats.org/markup-compatibility/2006">
        <mc:Choice xmlns:p14="http://schemas.microsoft.com/office/powerpoint/2010/main" Requires="p14">
          <p:contentPart p14:bwMode="auto" r:id="rId42">
            <p14:nvContentPartPr>
              <p14:cNvPr id="1051167" name=""/>
              <p14:cNvContentPartPr/>
              <p14:nvPr/>
            </p14:nvContentPartPr>
            <p14:xfrm>
              <a:off x="8766115" y="556240"/>
              <a:ext cx="105380" cy="109618"/>
            </p14:xfrm>
          </p:contentPart>
        </mc:Choice>
        <mc:Fallback>
          <p:sp>
            <p:nvSpPr>
              <p:cNvPr id="1051167" name=""/>
              <p:cNvSpPr/>
              <p:nvPr/>
            </p:nvSpPr>
            <p:spPr>
              <a:xfrm>
                <a:off x="8766115" y="556240"/>
                <a:ext cx="105380" cy="109618"/>
              </a:xfrm>
            </p:spPr>
          </p:sp>
        </mc:Fallback>
      </mc:AlternateContent>
      <mc:AlternateContent xmlns:mc="http://schemas.openxmlformats.org/markup-compatibility/2006">
        <mc:Choice xmlns:p14="http://schemas.microsoft.com/office/powerpoint/2010/main" Requires="p14">
          <p:contentPart p14:bwMode="auto" r:id="rId43">
            <p14:nvContentPartPr>
              <p14:cNvPr id="1051168" name=""/>
              <p14:cNvContentPartPr/>
              <p14:nvPr/>
            </p14:nvContentPartPr>
            <p14:xfrm>
              <a:off x="9019725" y="452315"/>
              <a:ext cx="124082" cy="263152"/>
            </p14:xfrm>
          </p:contentPart>
        </mc:Choice>
        <mc:Fallback>
          <p:sp>
            <p:nvSpPr>
              <p:cNvPr id="1051168" name=""/>
              <p:cNvSpPr/>
              <p:nvPr/>
            </p:nvSpPr>
            <p:spPr>
              <a:xfrm>
                <a:off x="9019725" y="452315"/>
                <a:ext cx="124082" cy="263152"/>
              </a:xfrm>
            </p:spPr>
          </p:sp>
        </mc:Fallback>
      </mc:AlternateContent>
      <mc:AlternateContent xmlns:mc="http://schemas.openxmlformats.org/markup-compatibility/2006">
        <mc:Choice xmlns:p14="http://schemas.microsoft.com/office/powerpoint/2010/main" Requires="p14">
          <p:contentPart p14:bwMode="auto" r:id="rId44">
            <p14:nvContentPartPr>
              <p14:cNvPr id="1051169" name=""/>
              <p14:cNvContentPartPr/>
              <p14:nvPr/>
            </p14:nvContentPartPr>
            <p14:xfrm>
              <a:off x="9009468" y="281418"/>
              <a:ext cx="443324" cy="768369"/>
            </p14:xfrm>
          </p:contentPart>
        </mc:Choice>
        <mc:Fallback>
          <p:sp>
            <p:nvSpPr>
              <p:cNvPr id="1051169" name=""/>
              <p:cNvSpPr/>
              <p:nvPr/>
            </p:nvSpPr>
            <p:spPr>
              <a:xfrm>
                <a:off x="9009468" y="281418"/>
                <a:ext cx="443324" cy="768369"/>
              </a:xfrm>
            </p:spPr>
          </p:sp>
        </mc:Fallback>
      </mc:AlternateContent>
      <mc:AlternateContent xmlns:mc="http://schemas.openxmlformats.org/markup-compatibility/2006">
        <mc:Choice xmlns:p14="http://schemas.microsoft.com/office/powerpoint/2010/main" Requires="p14">
          <p:contentPart p14:bwMode="auto" r:id="rId45">
            <p14:nvContentPartPr>
              <p14:cNvPr id="1051170" name=""/>
              <p14:cNvContentPartPr/>
              <p14:nvPr/>
            </p14:nvContentPartPr>
            <p14:xfrm>
              <a:off x="2677384" y="1145642"/>
              <a:ext cx="210882" cy="231678"/>
            </p14:xfrm>
          </p:contentPart>
        </mc:Choice>
        <mc:Fallback>
          <p:sp>
            <p:nvSpPr>
              <p:cNvPr id="1051170" name=""/>
              <p:cNvSpPr/>
              <p:nvPr/>
            </p:nvSpPr>
            <p:spPr>
              <a:xfrm>
                <a:off x="2677384" y="1145642"/>
                <a:ext cx="210882" cy="231678"/>
              </a:xfrm>
            </p:spPr>
          </p:sp>
        </mc:Fallback>
      </mc:AlternateContent>
      <mc:AlternateContent xmlns:mc="http://schemas.openxmlformats.org/markup-compatibility/2006">
        <mc:Choice xmlns:p14="http://schemas.microsoft.com/office/powerpoint/2010/main" Requires="p14">
          <p:contentPart p14:bwMode="auto" r:id="rId46">
            <p14:nvContentPartPr>
              <p14:cNvPr id="1051171" name=""/>
              <p14:cNvContentPartPr/>
              <p14:nvPr/>
            </p14:nvContentPartPr>
            <p14:xfrm>
              <a:off x="2691371" y="1189290"/>
              <a:ext cx="139137" cy="279325"/>
            </p14:xfrm>
          </p:contentPart>
        </mc:Choice>
        <mc:Fallback>
          <p:sp>
            <p:nvSpPr>
              <p:cNvPr id="1051171" name=""/>
              <p:cNvSpPr/>
              <p:nvPr/>
            </p:nvSpPr>
            <p:spPr>
              <a:xfrm>
                <a:off x="2691371" y="1189290"/>
                <a:ext cx="139137" cy="279325"/>
              </a:xfrm>
            </p:spPr>
          </p:sp>
        </mc:Fallback>
      </mc:AlternateContent>
      <mc:AlternateContent xmlns:mc="http://schemas.openxmlformats.org/markup-compatibility/2006">
        <mc:Choice xmlns:p14="http://schemas.microsoft.com/office/powerpoint/2010/main" Requires="p14">
          <p:contentPart p14:bwMode="auto" r:id="rId47">
            <p14:nvContentPartPr>
              <p14:cNvPr id="1051172" name=""/>
              <p14:cNvContentPartPr/>
              <p14:nvPr/>
            </p14:nvContentPartPr>
            <p14:xfrm>
              <a:off x="6903299" y="1024198"/>
              <a:ext cx="211633" cy="191978"/>
            </p14:xfrm>
          </p:contentPart>
        </mc:Choice>
        <mc:Fallback>
          <p:sp>
            <p:nvSpPr>
              <p:cNvPr id="1051172" name=""/>
              <p:cNvSpPr/>
              <p:nvPr/>
            </p:nvSpPr>
            <p:spPr>
              <a:xfrm>
                <a:off x="6903299" y="1024198"/>
                <a:ext cx="211633" cy="191978"/>
              </a:xfrm>
            </p:spPr>
          </p:sp>
        </mc:Fallback>
      </mc:AlternateContent>
      <mc:AlternateContent xmlns:mc="http://schemas.openxmlformats.org/markup-compatibility/2006">
        <mc:Choice xmlns:p14="http://schemas.microsoft.com/office/powerpoint/2010/main" Requires="p14">
          <p:contentPart p14:bwMode="auto" r:id="rId48">
            <p14:nvContentPartPr>
              <p14:cNvPr id="1051173" name=""/>
              <p14:cNvContentPartPr/>
              <p14:nvPr/>
            </p14:nvContentPartPr>
            <p14:xfrm>
              <a:off x="6943902" y="1076160"/>
              <a:ext cx="131015" cy="186813"/>
            </p14:xfrm>
          </p:contentPart>
        </mc:Choice>
        <mc:Fallback>
          <p:sp>
            <p:nvSpPr>
              <p:cNvPr id="1051173" name=""/>
              <p:cNvSpPr/>
              <p:nvPr/>
            </p:nvSpPr>
            <p:spPr>
              <a:xfrm>
                <a:off x="6943902" y="1076160"/>
                <a:ext cx="131015" cy="186813"/>
              </a:xfrm>
            </p:spPr>
          </p:sp>
        </mc:Fallback>
      </mc:AlternateContent>
      <mc:AlternateContent xmlns:mc="http://schemas.openxmlformats.org/markup-compatibility/2006">
        <mc:Choice xmlns:p14="http://schemas.microsoft.com/office/powerpoint/2010/main" Requires="p14">
          <p:contentPart p14:bwMode="auto" r:id="rId49">
            <p14:nvContentPartPr>
              <p14:cNvPr id="1051174" name=""/>
              <p14:cNvContentPartPr/>
              <p14:nvPr/>
            </p14:nvContentPartPr>
            <p14:xfrm>
              <a:off x="9811300" y="634629"/>
              <a:ext cx="221178" cy="4157"/>
            </p14:xfrm>
          </p:contentPart>
        </mc:Choice>
        <mc:Fallback>
          <p:sp>
            <p:nvSpPr>
              <p:cNvPr id="1051174" name=""/>
              <p:cNvSpPr/>
              <p:nvPr/>
            </p:nvSpPr>
            <p:spPr>
              <a:xfrm>
                <a:off x="9811300" y="634629"/>
                <a:ext cx="221178" cy="4157"/>
              </a:xfrm>
            </p:spPr>
          </p:sp>
        </mc:Fallback>
      </mc:AlternateContent>
      <mc:AlternateContent xmlns:mc="http://schemas.openxmlformats.org/markup-compatibility/2006">
        <mc:Choice xmlns:p14="http://schemas.microsoft.com/office/powerpoint/2010/main" Requires="p14">
          <p:contentPart p14:bwMode="auto" r:id="rId50">
            <p14:nvContentPartPr>
              <p14:cNvPr id="1051175" name=""/>
              <p14:cNvContentPartPr/>
              <p14:nvPr/>
            </p14:nvContentPartPr>
            <p14:xfrm>
              <a:off x="9801270" y="781273"/>
              <a:ext cx="276265" cy="17556"/>
            </p14:xfrm>
          </p:contentPart>
        </mc:Choice>
        <mc:Fallback>
          <p:sp>
            <p:nvSpPr>
              <p:cNvPr id="1051175" name=""/>
              <p:cNvSpPr/>
              <p:nvPr/>
            </p:nvSpPr>
            <p:spPr>
              <a:xfrm>
                <a:off x="9801270" y="781273"/>
                <a:ext cx="276265" cy="17556"/>
              </a:xfrm>
            </p:spPr>
          </p:sp>
        </mc:Fallback>
      </mc:AlternateContent>
      <mc:AlternateContent xmlns:mc="http://schemas.openxmlformats.org/markup-compatibility/2006">
        <mc:Choice xmlns:p14="http://schemas.microsoft.com/office/powerpoint/2010/main" Requires="p14">
          <p:contentPart p14:bwMode="auto" r:id="rId51">
            <p14:nvContentPartPr>
              <p14:cNvPr id="1051176" name=""/>
              <p14:cNvContentPartPr/>
              <p14:nvPr/>
            </p14:nvContentPartPr>
            <p14:xfrm>
              <a:off x="10344030" y="607489"/>
              <a:ext cx="265851" cy="211570"/>
            </p14:xfrm>
          </p:contentPart>
        </mc:Choice>
        <mc:Fallback>
          <p:sp>
            <p:nvSpPr>
              <p:cNvPr id="1051176" name=""/>
              <p:cNvSpPr/>
              <p:nvPr/>
            </p:nvSpPr>
            <p:spPr>
              <a:xfrm>
                <a:off x="10344030" y="607489"/>
                <a:ext cx="265851" cy="211570"/>
              </a:xfrm>
            </p:spPr>
          </p:sp>
        </mc:Fallback>
      </mc:AlternateContent>
      <mc:AlternateContent xmlns:mc="http://schemas.openxmlformats.org/markup-compatibility/2006">
        <mc:Choice xmlns:p14="http://schemas.microsoft.com/office/powerpoint/2010/main" Requires="p14">
          <p:contentPart p14:bwMode="auto" r:id="rId52">
            <p14:nvContentPartPr>
              <p14:cNvPr id="1051177" name=""/>
              <p14:cNvContentPartPr/>
              <p14:nvPr/>
            </p14:nvContentPartPr>
            <p14:xfrm>
              <a:off x="680613" y="2111508"/>
              <a:ext cx="185450" cy="381608"/>
            </p14:xfrm>
          </p:contentPart>
        </mc:Choice>
        <mc:Fallback>
          <p:sp>
            <p:nvSpPr>
              <p:cNvPr id="1051177" name=""/>
              <p:cNvSpPr/>
              <p:nvPr/>
            </p:nvSpPr>
            <p:spPr>
              <a:xfrm>
                <a:off x="680613" y="2111508"/>
                <a:ext cx="185450" cy="381608"/>
              </a:xfrm>
            </p:spPr>
          </p:sp>
        </mc:Fallback>
      </mc:AlternateContent>
      <mc:AlternateContent xmlns:mc="http://schemas.openxmlformats.org/markup-compatibility/2006">
        <mc:Choice xmlns:p14="http://schemas.microsoft.com/office/powerpoint/2010/main" Requires="p14">
          <p:contentPart p14:bwMode="auto" r:id="rId53">
            <p14:nvContentPartPr>
              <p14:cNvPr id="1051178" name=""/>
              <p14:cNvContentPartPr/>
              <p14:nvPr/>
            </p14:nvContentPartPr>
            <p14:xfrm>
              <a:off x="838163" y="1899838"/>
              <a:ext cx="22549" cy="83533"/>
            </p14:xfrm>
          </p:contentPart>
        </mc:Choice>
        <mc:Fallback>
          <p:sp>
            <p:nvSpPr>
              <p:cNvPr id="1051178" name=""/>
              <p:cNvSpPr/>
              <p:nvPr/>
            </p:nvSpPr>
            <p:spPr>
              <a:xfrm>
                <a:off x="838163" y="1899838"/>
                <a:ext cx="22549" cy="83533"/>
              </a:xfrm>
            </p:spPr>
          </p:sp>
        </mc:Fallback>
      </mc:AlternateContent>
      <mc:AlternateContent xmlns:mc="http://schemas.openxmlformats.org/markup-compatibility/2006">
        <mc:Choice xmlns:p14="http://schemas.microsoft.com/office/powerpoint/2010/main" Requires="p14">
          <p:contentPart p14:bwMode="auto" r:id="rId54">
            <p14:nvContentPartPr>
              <p14:cNvPr id="1051179" name=""/>
              <p14:cNvContentPartPr/>
              <p14:nvPr/>
            </p14:nvContentPartPr>
            <p14:xfrm>
              <a:off x="946228" y="1899838"/>
              <a:ext cx="8445" cy="103627"/>
            </p14:xfrm>
          </p:contentPart>
        </mc:Choice>
        <mc:Fallback>
          <p:sp>
            <p:nvSpPr>
              <p:cNvPr id="1051179" name=""/>
              <p:cNvSpPr/>
              <p:nvPr/>
            </p:nvSpPr>
            <p:spPr>
              <a:xfrm>
                <a:off x="946228" y="1899838"/>
                <a:ext cx="8445" cy="103627"/>
              </a:xfrm>
            </p:spPr>
          </p:sp>
        </mc:Fallback>
      </mc:AlternateContent>
      <mc:AlternateContent xmlns:mc="http://schemas.openxmlformats.org/markup-compatibility/2006">
        <mc:Choice xmlns:p14="http://schemas.microsoft.com/office/powerpoint/2010/main" Requires="p14">
          <p:contentPart p14:bwMode="auto" r:id="rId55">
            <p14:nvContentPartPr>
              <p14:cNvPr id="1051180" name=""/>
              <p14:cNvContentPartPr/>
              <p14:nvPr/>
            </p14:nvContentPartPr>
            <p14:xfrm>
              <a:off x="1040189" y="2362951"/>
              <a:ext cx="179644" cy="10046"/>
            </p14:xfrm>
          </p:contentPart>
        </mc:Choice>
        <mc:Fallback>
          <p:sp>
            <p:nvSpPr>
              <p:cNvPr id="1051180" name=""/>
              <p:cNvSpPr/>
              <p:nvPr/>
            </p:nvSpPr>
            <p:spPr>
              <a:xfrm>
                <a:off x="1040189" y="2362951"/>
                <a:ext cx="179644" cy="10046"/>
              </a:xfrm>
            </p:spPr>
          </p:sp>
        </mc:Fallback>
      </mc:AlternateContent>
      <mc:AlternateContent xmlns:mc="http://schemas.openxmlformats.org/markup-compatibility/2006">
        <mc:Choice xmlns:p14="http://schemas.microsoft.com/office/powerpoint/2010/main" Requires="p14">
          <p:contentPart p14:bwMode="auto" r:id="rId56">
            <p14:nvContentPartPr>
              <p14:cNvPr id="1051181" name=""/>
              <p14:cNvContentPartPr/>
              <p14:nvPr/>
            </p14:nvContentPartPr>
            <p14:xfrm>
              <a:off x="1110177" y="2280796"/>
              <a:ext cx="49838" cy="178486"/>
            </p14:xfrm>
          </p:contentPart>
        </mc:Choice>
        <mc:Fallback>
          <p:sp>
            <p:nvSpPr>
              <p:cNvPr id="1051181" name=""/>
              <p:cNvSpPr/>
              <p:nvPr/>
            </p:nvSpPr>
            <p:spPr>
              <a:xfrm>
                <a:off x="1110177" y="2280796"/>
                <a:ext cx="49838" cy="178486"/>
              </a:xfrm>
            </p:spPr>
          </p:sp>
        </mc:Fallback>
      </mc:AlternateContent>
      <mc:AlternateContent xmlns:mc="http://schemas.openxmlformats.org/markup-compatibility/2006">
        <mc:Choice xmlns:p14="http://schemas.microsoft.com/office/powerpoint/2010/main" Requires="p14">
          <p:contentPart p14:bwMode="auto" r:id="rId57">
            <p14:nvContentPartPr>
              <p14:cNvPr id="1051182" name=""/>
              <p14:cNvContentPartPr/>
              <p14:nvPr/>
            </p14:nvContentPartPr>
            <p14:xfrm>
              <a:off x="1651639" y="1959751"/>
              <a:ext cx="129565" cy="332034"/>
            </p14:xfrm>
          </p:contentPart>
        </mc:Choice>
        <mc:Fallback>
          <p:sp>
            <p:nvSpPr>
              <p:cNvPr id="1051182" name=""/>
              <p:cNvSpPr/>
              <p:nvPr/>
            </p:nvSpPr>
            <p:spPr>
              <a:xfrm>
                <a:off x="1651639" y="1959751"/>
                <a:ext cx="129565" cy="332034"/>
              </a:xfrm>
            </p:spPr>
          </p:sp>
        </mc:Fallback>
      </mc:AlternateContent>
      <mc:AlternateContent xmlns:mc="http://schemas.openxmlformats.org/markup-compatibility/2006">
        <mc:Choice xmlns:p14="http://schemas.microsoft.com/office/powerpoint/2010/main" Requires="p14">
          <p:contentPart p14:bwMode="auto" r:id="rId58">
            <p14:nvContentPartPr>
              <p14:cNvPr id="1051183" name=""/>
              <p14:cNvContentPartPr/>
              <p14:nvPr/>
            </p14:nvContentPartPr>
            <p14:xfrm>
              <a:off x="1527942" y="2384701"/>
              <a:ext cx="315553" cy="17538"/>
            </p14:xfrm>
          </p:contentPart>
        </mc:Choice>
        <mc:Fallback>
          <p:sp>
            <p:nvSpPr>
              <p:cNvPr id="1051183" name=""/>
              <p:cNvSpPr/>
              <p:nvPr/>
            </p:nvSpPr>
            <p:spPr>
              <a:xfrm>
                <a:off x="1527942" y="2384701"/>
                <a:ext cx="315553" cy="17538"/>
              </a:xfrm>
            </p:spPr>
          </p:sp>
        </mc:Fallback>
      </mc:AlternateContent>
      <mc:AlternateContent xmlns:mc="http://schemas.openxmlformats.org/markup-compatibility/2006">
        <mc:Choice xmlns:p14="http://schemas.microsoft.com/office/powerpoint/2010/main" Requires="p14">
          <p:contentPart p14:bwMode="auto" r:id="rId59">
            <p14:nvContentPartPr>
              <p14:cNvPr id="1051184" name=""/>
              <p14:cNvContentPartPr/>
              <p14:nvPr/>
            </p14:nvContentPartPr>
            <p14:xfrm>
              <a:off x="1605011" y="2499545"/>
              <a:ext cx="170167" cy="395354"/>
            </p14:xfrm>
          </p:contentPart>
        </mc:Choice>
        <mc:Fallback>
          <p:sp>
            <p:nvSpPr>
              <p:cNvPr id="1051184" name=""/>
              <p:cNvSpPr/>
              <p:nvPr/>
            </p:nvSpPr>
            <p:spPr>
              <a:xfrm>
                <a:off x="1605011" y="2499545"/>
                <a:ext cx="170167" cy="395354"/>
              </a:xfrm>
            </p:spPr>
          </p:sp>
        </mc:Fallback>
      </mc:AlternateContent>
      <mc:AlternateContent xmlns:mc="http://schemas.openxmlformats.org/markup-compatibility/2006">
        <mc:Choice xmlns:p14="http://schemas.microsoft.com/office/powerpoint/2010/main" Requires="p14">
          <p:contentPart p14:bwMode="auto" r:id="rId60">
            <p14:nvContentPartPr>
              <p14:cNvPr id="1051185" name=""/>
              <p14:cNvContentPartPr/>
              <p14:nvPr/>
            </p14:nvContentPartPr>
            <p14:xfrm>
              <a:off x="1984962" y="2185482"/>
              <a:ext cx="107802" cy="234929"/>
            </p14:xfrm>
          </p:contentPart>
        </mc:Choice>
        <mc:Fallback>
          <p:sp>
            <p:nvSpPr>
              <p:cNvPr id="1051185" name=""/>
              <p:cNvSpPr/>
              <p:nvPr/>
            </p:nvSpPr>
            <p:spPr>
              <a:xfrm>
                <a:off x="1984962" y="2185482"/>
                <a:ext cx="107802" cy="234929"/>
              </a:xfrm>
            </p:spPr>
          </p:sp>
        </mc:Fallback>
      </mc:AlternateContent>
      <mc:AlternateContent xmlns:mc="http://schemas.openxmlformats.org/markup-compatibility/2006">
        <mc:Choice xmlns:p14="http://schemas.microsoft.com/office/powerpoint/2010/main" Requires="p14">
          <p:contentPart p14:bwMode="auto" r:id="rId61">
            <p14:nvContentPartPr>
              <p14:cNvPr id="1051186" name=""/>
              <p14:cNvContentPartPr/>
              <p14:nvPr/>
            </p14:nvContentPartPr>
            <p14:xfrm>
              <a:off x="2188339" y="2237445"/>
              <a:ext cx="15278" cy="169964"/>
            </p14:xfrm>
          </p:contentPart>
        </mc:Choice>
        <mc:Fallback>
          <p:sp>
            <p:nvSpPr>
              <p:cNvPr id="1051186" name=""/>
              <p:cNvSpPr/>
              <p:nvPr/>
            </p:nvSpPr>
            <p:spPr>
              <a:xfrm>
                <a:off x="2188339" y="2237445"/>
                <a:ext cx="15278" cy="169964"/>
              </a:xfrm>
            </p:spPr>
          </p:sp>
        </mc:Fallback>
      </mc:AlternateContent>
      <mc:AlternateContent xmlns:mc="http://schemas.openxmlformats.org/markup-compatibility/2006">
        <mc:Choice xmlns:p14="http://schemas.microsoft.com/office/powerpoint/2010/main" Requires="p14">
          <p:contentPart p14:bwMode="auto" r:id="rId62">
            <p14:nvContentPartPr>
              <p14:cNvPr id="1051187" name=""/>
              <p14:cNvContentPartPr/>
              <p14:nvPr/>
            </p14:nvContentPartPr>
            <p14:xfrm>
              <a:off x="2289133" y="2226296"/>
              <a:ext cx="163652" cy="128435"/>
            </p14:xfrm>
          </p:contentPart>
        </mc:Choice>
        <mc:Fallback>
          <p:sp>
            <p:nvSpPr>
              <p:cNvPr id="1051187" name=""/>
              <p:cNvSpPr/>
              <p:nvPr/>
            </p:nvSpPr>
            <p:spPr>
              <a:xfrm>
                <a:off x="2289133" y="2226296"/>
                <a:ext cx="163652" cy="128435"/>
              </a:xfrm>
            </p:spPr>
          </p:sp>
        </mc:Fallback>
      </mc:AlternateContent>
      <mc:AlternateContent xmlns:mc="http://schemas.openxmlformats.org/markup-compatibility/2006">
        <mc:Choice xmlns:p14="http://schemas.microsoft.com/office/powerpoint/2010/main" Requires="p14">
          <p:contentPart p14:bwMode="auto" r:id="rId63">
            <p14:nvContentPartPr>
              <p14:cNvPr id="1051188" name=""/>
              <p14:cNvContentPartPr/>
              <p14:nvPr/>
            </p14:nvContentPartPr>
            <p14:xfrm>
              <a:off x="2280686" y="2099076"/>
              <a:ext cx="8446" cy="95016"/>
            </p14:xfrm>
          </p:contentPart>
        </mc:Choice>
        <mc:Fallback>
          <p:sp>
            <p:nvSpPr>
              <p:cNvPr id="1051188" name=""/>
              <p:cNvSpPr/>
              <p:nvPr/>
            </p:nvSpPr>
            <p:spPr>
              <a:xfrm>
                <a:off x="2280686" y="2099076"/>
                <a:ext cx="8446" cy="95016"/>
              </a:xfrm>
            </p:spPr>
          </p:sp>
        </mc:Fallback>
      </mc:AlternateContent>
      <mc:AlternateContent xmlns:mc="http://schemas.openxmlformats.org/markup-compatibility/2006">
        <mc:Choice xmlns:p14="http://schemas.microsoft.com/office/powerpoint/2010/main" Requires="p14">
          <p:contentPart p14:bwMode="auto" r:id="rId64">
            <p14:nvContentPartPr>
              <p14:cNvPr id="1051189" name=""/>
              <p14:cNvContentPartPr/>
              <p14:nvPr/>
            </p14:nvContentPartPr>
            <p14:xfrm>
              <a:off x="2634033" y="2071749"/>
              <a:ext cx="149402" cy="298879"/>
            </p14:xfrm>
          </p:contentPart>
        </mc:Choice>
        <mc:Fallback>
          <p:sp>
            <p:nvSpPr>
              <p:cNvPr id="1051189" name=""/>
              <p:cNvSpPr/>
              <p:nvPr/>
            </p:nvSpPr>
            <p:spPr>
              <a:xfrm>
                <a:off x="2634033" y="2071749"/>
                <a:ext cx="149402" cy="298879"/>
              </a:xfrm>
            </p:spPr>
          </p:sp>
        </mc:Fallback>
      </mc:AlternateContent>
      <mc:AlternateContent xmlns:mc="http://schemas.openxmlformats.org/markup-compatibility/2006">
        <mc:Choice xmlns:p14="http://schemas.microsoft.com/office/powerpoint/2010/main" Requires="p14">
          <p:contentPart p14:bwMode="auto" r:id="rId65">
            <p14:nvContentPartPr>
              <p14:cNvPr id="1051190" name=""/>
              <p14:cNvContentPartPr/>
              <p14:nvPr/>
            </p14:nvContentPartPr>
            <p14:xfrm>
              <a:off x="2775617" y="2321822"/>
              <a:ext cx="163853" cy="138715"/>
            </p14:xfrm>
          </p:contentPart>
        </mc:Choice>
        <mc:Fallback>
          <p:sp>
            <p:nvSpPr>
              <p:cNvPr id="1051190" name=""/>
              <p:cNvSpPr/>
              <p:nvPr/>
            </p:nvSpPr>
            <p:spPr>
              <a:xfrm>
                <a:off x="2775617" y="2321822"/>
                <a:ext cx="163853" cy="138715"/>
              </a:xfrm>
            </p:spPr>
          </p:sp>
        </mc:Fallback>
      </mc:AlternateContent>
      <mc:AlternateContent xmlns:mc="http://schemas.openxmlformats.org/markup-compatibility/2006">
        <mc:Choice xmlns:p14="http://schemas.microsoft.com/office/powerpoint/2010/main" Requires="p14">
          <p:contentPart p14:bwMode="auto" r:id="rId66">
            <p14:nvContentPartPr>
              <p14:cNvPr id="1051191" name=""/>
              <p14:cNvContentPartPr/>
              <p14:nvPr/>
            </p14:nvContentPartPr>
            <p14:xfrm>
              <a:off x="3067743" y="2307421"/>
              <a:ext cx="207523" cy="16726"/>
            </p14:xfrm>
          </p:contentPart>
        </mc:Choice>
        <mc:Fallback>
          <p:sp>
            <p:nvSpPr>
              <p:cNvPr id="1051191" name=""/>
              <p:cNvSpPr/>
              <p:nvPr/>
            </p:nvSpPr>
            <p:spPr>
              <a:xfrm>
                <a:off x="3067743" y="2307421"/>
                <a:ext cx="207523" cy="16726"/>
              </a:xfrm>
            </p:spPr>
          </p:sp>
        </mc:Fallback>
      </mc:AlternateContent>
      <mc:AlternateContent xmlns:mc="http://schemas.openxmlformats.org/markup-compatibility/2006">
        <mc:Choice xmlns:p14="http://schemas.microsoft.com/office/powerpoint/2010/main" Requires="p14">
          <p:contentPart p14:bwMode="auto" r:id="rId67">
            <p14:nvContentPartPr>
              <p14:cNvPr id="1051192" name=""/>
              <p14:cNvContentPartPr/>
              <p14:nvPr/>
            </p14:nvContentPartPr>
            <p14:xfrm>
              <a:off x="3432751" y="2009010"/>
              <a:ext cx="200453" cy="219417"/>
            </p14:xfrm>
          </p:contentPart>
        </mc:Choice>
        <mc:Fallback>
          <p:sp>
            <p:nvSpPr>
              <p:cNvPr id="1051192" name=""/>
              <p:cNvSpPr/>
              <p:nvPr/>
            </p:nvSpPr>
            <p:spPr>
              <a:xfrm>
                <a:off x="3432751" y="2009010"/>
                <a:ext cx="200453" cy="219417"/>
              </a:xfrm>
            </p:spPr>
          </p:sp>
        </mc:Fallback>
      </mc:AlternateContent>
      <mc:AlternateContent xmlns:mc="http://schemas.openxmlformats.org/markup-compatibility/2006">
        <mc:Choice xmlns:p14="http://schemas.microsoft.com/office/powerpoint/2010/main" Requires="p14">
          <p:contentPart p14:bwMode="auto" r:id="rId68">
            <p14:nvContentPartPr>
              <p14:cNvPr id="1051193" name=""/>
              <p14:cNvContentPartPr/>
              <p14:nvPr/>
            </p14:nvContentPartPr>
            <p14:xfrm>
              <a:off x="3727393" y="2137353"/>
              <a:ext cx="140593" cy="69297"/>
            </p14:xfrm>
          </p:contentPart>
        </mc:Choice>
        <mc:Fallback>
          <p:sp>
            <p:nvSpPr>
              <p:cNvPr id="1051193" name=""/>
              <p:cNvSpPr/>
              <p:nvPr/>
            </p:nvSpPr>
            <p:spPr>
              <a:xfrm>
                <a:off x="3727393" y="2137353"/>
                <a:ext cx="140593" cy="69297"/>
              </a:xfrm>
            </p:spPr>
          </p:sp>
        </mc:Fallback>
      </mc:AlternateContent>
      <mc:AlternateContent xmlns:mc="http://schemas.openxmlformats.org/markup-compatibility/2006">
        <mc:Choice xmlns:p14="http://schemas.microsoft.com/office/powerpoint/2010/main" Requires="p14">
          <p:contentPart p14:bwMode="auto" r:id="rId69">
            <p14:nvContentPartPr>
              <p14:cNvPr id="1051194" name=""/>
              <p14:cNvContentPartPr/>
              <p14:nvPr/>
            </p14:nvContentPartPr>
            <p14:xfrm>
              <a:off x="3461535" y="2290438"/>
              <a:ext cx="355257" cy="16488"/>
            </p14:xfrm>
          </p:contentPart>
        </mc:Choice>
        <mc:Fallback>
          <p:sp>
            <p:nvSpPr>
              <p:cNvPr id="1051194" name=""/>
              <p:cNvSpPr/>
              <p:nvPr/>
            </p:nvSpPr>
            <p:spPr>
              <a:xfrm>
                <a:off x="3461535" y="2290438"/>
                <a:ext cx="355257" cy="16488"/>
              </a:xfrm>
            </p:spPr>
          </p:sp>
        </mc:Fallback>
      </mc:AlternateContent>
      <mc:AlternateContent xmlns:mc="http://schemas.openxmlformats.org/markup-compatibility/2006">
        <mc:Choice xmlns:p14="http://schemas.microsoft.com/office/powerpoint/2010/main" Requires="p14">
          <p:contentPart p14:bwMode="auto" r:id="rId70">
            <p14:nvContentPartPr>
              <p14:cNvPr id="1051195" name=""/>
              <p14:cNvContentPartPr/>
              <p14:nvPr/>
            </p14:nvContentPartPr>
            <p14:xfrm>
              <a:off x="3498336" y="2385500"/>
              <a:ext cx="111887" cy="302596"/>
            </p14:xfrm>
          </p:contentPart>
        </mc:Choice>
        <mc:Fallback>
          <p:sp>
            <p:nvSpPr>
              <p:cNvPr id="1051195" name=""/>
              <p:cNvSpPr/>
              <p:nvPr/>
            </p:nvSpPr>
            <p:spPr>
              <a:xfrm>
                <a:off x="3498336" y="2385500"/>
                <a:ext cx="111887" cy="302596"/>
              </a:xfrm>
            </p:spPr>
          </p:sp>
        </mc:Fallback>
      </mc:AlternateContent>
      <mc:AlternateContent xmlns:mc="http://schemas.openxmlformats.org/markup-compatibility/2006">
        <mc:Choice xmlns:p14="http://schemas.microsoft.com/office/powerpoint/2010/main" Requires="p14">
          <p:contentPart p14:bwMode="auto" r:id="rId71">
            <p14:nvContentPartPr>
              <p14:cNvPr id="1051196" name=""/>
              <p14:cNvContentPartPr/>
              <p14:nvPr/>
            </p14:nvContentPartPr>
            <p14:xfrm>
              <a:off x="3960259" y="2168557"/>
              <a:ext cx="336534" cy="240493"/>
            </p14:xfrm>
          </p:contentPart>
        </mc:Choice>
        <mc:Fallback>
          <p:sp>
            <p:nvSpPr>
              <p:cNvPr id="1051196" name=""/>
              <p:cNvSpPr/>
              <p:nvPr/>
            </p:nvSpPr>
            <p:spPr>
              <a:xfrm>
                <a:off x="3960259" y="2168557"/>
                <a:ext cx="336534" cy="240493"/>
              </a:xfrm>
            </p:spPr>
          </p:sp>
        </mc:Fallback>
      </mc:AlternateContent>
      <mc:AlternateContent xmlns:mc="http://schemas.openxmlformats.org/markup-compatibility/2006">
        <mc:Choice xmlns:p14="http://schemas.microsoft.com/office/powerpoint/2010/main" Requires="p14">
          <p:contentPart p14:bwMode="auto" r:id="rId72">
            <p14:nvContentPartPr>
              <p14:cNvPr id="1051197" name=""/>
              <p14:cNvContentPartPr/>
              <p14:nvPr/>
            </p14:nvContentPartPr>
            <p14:xfrm>
              <a:off x="4387253" y="2052686"/>
              <a:ext cx="182088" cy="308130"/>
            </p14:xfrm>
          </p:contentPart>
        </mc:Choice>
        <mc:Fallback>
          <p:sp>
            <p:nvSpPr>
              <p:cNvPr id="1051197" name=""/>
              <p:cNvSpPr/>
              <p:nvPr/>
            </p:nvSpPr>
            <p:spPr>
              <a:xfrm>
                <a:off x="4387253" y="2052686"/>
                <a:ext cx="182088" cy="308130"/>
              </a:xfrm>
            </p:spPr>
          </p:sp>
        </mc:Fallback>
      </mc:AlternateContent>
      <mc:AlternateContent xmlns:mc="http://schemas.openxmlformats.org/markup-compatibility/2006">
        <mc:Choice xmlns:p14="http://schemas.microsoft.com/office/powerpoint/2010/main" Requires="p14">
          <p:contentPart p14:bwMode="auto" r:id="rId73">
            <p14:nvContentPartPr>
              <p14:cNvPr id="1051198" name=""/>
              <p14:cNvContentPartPr/>
              <p14:nvPr/>
            </p14:nvContentPartPr>
            <p14:xfrm>
              <a:off x="4593745" y="2271755"/>
              <a:ext cx="98479" cy="175260"/>
            </p14:xfrm>
          </p:contentPart>
        </mc:Choice>
        <mc:Fallback>
          <p:sp>
            <p:nvSpPr>
              <p:cNvPr id="1051198" name=""/>
              <p:cNvSpPr/>
              <p:nvPr/>
            </p:nvSpPr>
            <p:spPr>
              <a:xfrm>
                <a:off x="4593745" y="2271755"/>
                <a:ext cx="98479" cy="175260"/>
              </a:xfrm>
            </p:spPr>
          </p:sp>
        </mc:Fallback>
      </mc:AlternateContent>
      <mc:AlternateContent xmlns:mc="http://schemas.openxmlformats.org/markup-compatibility/2006">
        <mc:Choice xmlns:p14="http://schemas.microsoft.com/office/powerpoint/2010/main" Requires="p14">
          <p:contentPart p14:bwMode="auto" r:id="rId74">
            <p14:nvContentPartPr>
              <p14:cNvPr id="1051199" name=""/>
              <p14:cNvContentPartPr/>
              <p14:nvPr/>
            </p14:nvContentPartPr>
            <p14:xfrm>
              <a:off x="4871249" y="1763251"/>
              <a:ext cx="244869" cy="960975"/>
            </p14:xfrm>
          </p:contentPart>
        </mc:Choice>
        <mc:Fallback>
          <p:sp>
            <p:nvSpPr>
              <p:cNvPr id="1051199" name=""/>
              <p:cNvSpPr/>
              <p:nvPr/>
            </p:nvSpPr>
            <p:spPr>
              <a:xfrm>
                <a:off x="4871249" y="1763251"/>
                <a:ext cx="244869" cy="960975"/>
              </a:xfrm>
            </p:spPr>
          </p:sp>
        </mc:Fallback>
      </mc:AlternateContent>
      <mc:AlternateContent xmlns:mc="http://schemas.openxmlformats.org/markup-compatibility/2006">
        <mc:Choice xmlns:p14="http://schemas.microsoft.com/office/powerpoint/2010/main" Requires="p14">
          <p:contentPart p14:bwMode="auto" r:id="rId75">
            <p14:nvContentPartPr>
              <p14:cNvPr id="1051200" name=""/>
              <p14:cNvContentPartPr/>
              <p14:nvPr/>
            </p14:nvContentPartPr>
            <p14:xfrm>
              <a:off x="1327834" y="1873411"/>
              <a:ext cx="183215" cy="959485"/>
            </p14:xfrm>
          </p:contentPart>
        </mc:Choice>
        <mc:Fallback>
          <p:sp>
            <p:nvSpPr>
              <p:cNvPr id="1051200" name=""/>
              <p:cNvSpPr/>
              <p:nvPr/>
            </p:nvSpPr>
            <p:spPr>
              <a:xfrm>
                <a:off x="1327834" y="1873411"/>
                <a:ext cx="183215" cy="959485"/>
              </a:xfrm>
            </p:spPr>
          </p:sp>
        </mc:Fallback>
      </mc:AlternateContent>
      <mc:AlternateContent xmlns:mc="http://schemas.openxmlformats.org/markup-compatibility/2006">
        <mc:Choice xmlns:p14="http://schemas.microsoft.com/office/powerpoint/2010/main" Requires="p14">
          <p:contentPart p14:bwMode="auto" r:id="rId76">
            <p14:nvContentPartPr>
              <p14:cNvPr id="1051201" name=""/>
              <p14:cNvContentPartPr/>
              <p14:nvPr/>
            </p14:nvContentPartPr>
            <p14:xfrm>
              <a:off x="5309613" y="2336827"/>
              <a:ext cx="220257" cy="17404"/>
            </p14:xfrm>
          </p:contentPart>
        </mc:Choice>
        <mc:Fallback>
          <p:sp>
            <p:nvSpPr>
              <p:cNvPr id="1051201" name=""/>
              <p:cNvSpPr/>
              <p:nvPr/>
            </p:nvSpPr>
            <p:spPr>
              <a:xfrm>
                <a:off x="5309613" y="2336827"/>
                <a:ext cx="220257" cy="17404"/>
              </a:xfrm>
            </p:spPr>
          </p:sp>
        </mc:Fallback>
      </mc:AlternateContent>
      <mc:AlternateContent xmlns:mc="http://schemas.openxmlformats.org/markup-compatibility/2006">
        <mc:Choice xmlns:p14="http://schemas.microsoft.com/office/powerpoint/2010/main" Requires="p14">
          <p:contentPart p14:bwMode="auto" r:id="rId77">
            <p14:nvContentPartPr>
              <p14:cNvPr id="1051202" name=""/>
              <p14:cNvContentPartPr/>
              <p14:nvPr/>
            </p14:nvContentPartPr>
            <p14:xfrm>
              <a:off x="5375283" y="2246055"/>
              <a:ext cx="11399" cy="199596"/>
            </p14:xfrm>
          </p:contentPart>
        </mc:Choice>
        <mc:Fallback>
          <p:sp>
            <p:nvSpPr>
              <p:cNvPr id="1051202" name=""/>
              <p:cNvSpPr/>
              <p:nvPr/>
            </p:nvSpPr>
            <p:spPr>
              <a:xfrm>
                <a:off x="5375283" y="2246055"/>
                <a:ext cx="11399" cy="199596"/>
              </a:xfrm>
            </p:spPr>
          </p:sp>
        </mc:Fallback>
      </mc:AlternateContent>
      <mc:AlternateContent xmlns:mc="http://schemas.openxmlformats.org/markup-compatibility/2006">
        <mc:Choice xmlns:p14="http://schemas.microsoft.com/office/powerpoint/2010/main" Requires="p14">
          <p:contentPart p14:bwMode="auto" r:id="rId78">
            <p14:nvContentPartPr>
              <p14:cNvPr id="1051203" name=""/>
              <p14:cNvContentPartPr/>
              <p14:nvPr/>
            </p14:nvContentPartPr>
            <p14:xfrm>
              <a:off x="6042739" y="1899838"/>
              <a:ext cx="173756" cy="308816"/>
            </p14:xfrm>
          </p:contentPart>
        </mc:Choice>
        <mc:Fallback>
          <p:sp>
            <p:nvSpPr>
              <p:cNvPr id="1051203" name=""/>
              <p:cNvSpPr/>
              <p:nvPr/>
            </p:nvSpPr>
            <p:spPr>
              <a:xfrm>
                <a:off x="6042739" y="1899838"/>
                <a:ext cx="173756" cy="308816"/>
              </a:xfrm>
            </p:spPr>
          </p:sp>
        </mc:Fallback>
      </mc:AlternateContent>
      <mc:AlternateContent xmlns:mc="http://schemas.openxmlformats.org/markup-compatibility/2006">
        <mc:Choice xmlns:p14="http://schemas.microsoft.com/office/powerpoint/2010/main" Requires="p14">
          <p:contentPart p14:bwMode="auto" r:id="rId79">
            <p14:nvContentPartPr>
              <p14:cNvPr id="1051204" name=""/>
              <p14:cNvContentPartPr/>
              <p14:nvPr/>
            </p14:nvContentPartPr>
            <p14:xfrm>
              <a:off x="5968396" y="2297935"/>
              <a:ext cx="228682" cy="17601"/>
            </p14:xfrm>
          </p:contentPart>
        </mc:Choice>
        <mc:Fallback>
          <p:sp>
            <p:nvSpPr>
              <p:cNvPr id="1051204" name=""/>
              <p:cNvSpPr/>
              <p:nvPr/>
            </p:nvSpPr>
            <p:spPr>
              <a:xfrm>
                <a:off x="5968396" y="2297935"/>
                <a:ext cx="228682" cy="17601"/>
              </a:xfrm>
            </p:spPr>
          </p:sp>
        </mc:Fallback>
      </mc:AlternateContent>
      <mc:AlternateContent xmlns:mc="http://schemas.openxmlformats.org/markup-compatibility/2006">
        <mc:Choice xmlns:p14="http://schemas.microsoft.com/office/powerpoint/2010/main" Requires="p14">
          <p:contentPart p14:bwMode="auto" r:id="rId80">
            <p14:nvContentPartPr>
              <p14:cNvPr id="1051205" name=""/>
              <p14:cNvContentPartPr/>
              <p14:nvPr/>
            </p14:nvContentPartPr>
            <p14:xfrm>
              <a:off x="6051076" y="2415702"/>
              <a:ext cx="165077" cy="268899"/>
            </p14:xfrm>
          </p:contentPart>
        </mc:Choice>
        <mc:Fallback>
          <p:sp>
            <p:nvSpPr>
              <p:cNvPr id="1051205" name=""/>
              <p:cNvSpPr/>
              <p:nvPr/>
            </p:nvSpPr>
            <p:spPr>
              <a:xfrm>
                <a:off x="6051076" y="2415702"/>
                <a:ext cx="165077" cy="268899"/>
              </a:xfrm>
            </p:spPr>
          </p:sp>
        </mc:Fallback>
      </mc:AlternateContent>
      <mc:AlternateContent xmlns:mc="http://schemas.openxmlformats.org/markup-compatibility/2006">
        <mc:Choice xmlns:p14="http://schemas.microsoft.com/office/powerpoint/2010/main" Requires="p14">
          <p:contentPart p14:bwMode="auto" r:id="rId81">
            <p14:nvContentPartPr>
              <p14:cNvPr id="1051206" name=""/>
              <p14:cNvContentPartPr/>
              <p14:nvPr/>
            </p14:nvContentPartPr>
            <p14:xfrm>
              <a:off x="6350361" y="2159353"/>
              <a:ext cx="325177" cy="199527"/>
            </p14:xfrm>
          </p:contentPart>
        </mc:Choice>
        <mc:Fallback>
          <p:sp>
            <p:nvSpPr>
              <p:cNvPr id="1051206" name=""/>
              <p:cNvSpPr/>
              <p:nvPr/>
            </p:nvSpPr>
            <p:spPr>
              <a:xfrm>
                <a:off x="6350361" y="2159353"/>
                <a:ext cx="325177" cy="199527"/>
              </a:xfrm>
            </p:spPr>
          </p:sp>
        </mc:Fallback>
      </mc:AlternateContent>
      <mc:AlternateContent xmlns:mc="http://schemas.openxmlformats.org/markup-compatibility/2006">
        <mc:Choice xmlns:p14="http://schemas.microsoft.com/office/powerpoint/2010/main" Requires="p14">
          <p:contentPart p14:bwMode="auto" r:id="rId82">
            <p14:nvContentPartPr>
              <p14:cNvPr id="1051207" name=""/>
              <p14:cNvContentPartPr/>
              <p14:nvPr/>
            </p14:nvContentPartPr>
            <p14:xfrm>
              <a:off x="6734484" y="2052804"/>
              <a:ext cx="118592" cy="240985"/>
            </p14:xfrm>
          </p:contentPart>
        </mc:Choice>
        <mc:Fallback>
          <p:sp>
            <p:nvSpPr>
              <p:cNvPr id="1051207" name=""/>
              <p:cNvSpPr/>
              <p:nvPr/>
            </p:nvSpPr>
            <p:spPr>
              <a:xfrm>
                <a:off x="6734484" y="2052804"/>
                <a:ext cx="118592" cy="240985"/>
              </a:xfrm>
            </p:spPr>
          </p:sp>
        </mc:Fallback>
      </mc:AlternateContent>
      <mc:AlternateContent xmlns:mc="http://schemas.openxmlformats.org/markup-compatibility/2006">
        <mc:Choice xmlns:p14="http://schemas.microsoft.com/office/powerpoint/2010/main" Requires="p14">
          <p:contentPart p14:bwMode="auto" r:id="rId83">
            <p14:nvContentPartPr>
              <p14:cNvPr id="1051208" name=""/>
              <p14:cNvContentPartPr/>
              <p14:nvPr/>
            </p14:nvContentPartPr>
            <p14:xfrm>
              <a:off x="6873495" y="2226119"/>
              <a:ext cx="100029" cy="179485"/>
            </p14:xfrm>
          </p:contentPart>
        </mc:Choice>
        <mc:Fallback>
          <p:sp>
            <p:nvSpPr>
              <p:cNvPr id="1051208" name=""/>
              <p:cNvSpPr/>
              <p:nvPr/>
            </p:nvSpPr>
            <p:spPr>
              <a:xfrm>
                <a:off x="6873495" y="2226119"/>
                <a:ext cx="100029" cy="179485"/>
              </a:xfrm>
            </p:spPr>
          </p:sp>
        </mc:Fallback>
      </mc:AlternateContent>
      <mc:AlternateContent xmlns:mc="http://schemas.openxmlformats.org/markup-compatibility/2006">
        <mc:Choice xmlns:p14="http://schemas.microsoft.com/office/powerpoint/2010/main" Requires="p14">
          <p:contentPart p14:bwMode="auto" r:id="rId84">
            <p14:nvContentPartPr>
              <p14:cNvPr id="1051209" name=""/>
              <p14:cNvContentPartPr/>
              <p14:nvPr/>
            </p14:nvContentPartPr>
            <p14:xfrm>
              <a:off x="7192002" y="2221385"/>
              <a:ext cx="185319" cy="24670"/>
            </p14:xfrm>
          </p:contentPart>
        </mc:Choice>
        <mc:Fallback>
          <p:sp>
            <p:nvSpPr>
              <p:cNvPr id="1051209" name=""/>
              <p:cNvSpPr/>
              <p:nvPr/>
            </p:nvSpPr>
            <p:spPr>
              <a:xfrm>
                <a:off x="7192002" y="2221385"/>
                <a:ext cx="185319" cy="24670"/>
              </a:xfrm>
            </p:spPr>
          </p:sp>
        </mc:Fallback>
      </mc:AlternateContent>
      <mc:AlternateContent xmlns:mc="http://schemas.openxmlformats.org/markup-compatibility/2006">
        <mc:Choice xmlns:p14="http://schemas.microsoft.com/office/powerpoint/2010/main" Requires="p14">
          <p:contentPart p14:bwMode="auto" r:id="rId85">
            <p14:nvContentPartPr>
              <p14:cNvPr id="1051210" name=""/>
              <p14:cNvContentPartPr/>
              <p14:nvPr/>
            </p14:nvContentPartPr>
            <p14:xfrm>
              <a:off x="7252404" y="2159353"/>
              <a:ext cx="7692" cy="123001"/>
            </p14:xfrm>
          </p:contentPart>
        </mc:Choice>
        <mc:Fallback>
          <p:sp>
            <p:nvSpPr>
              <p:cNvPr id="1051210" name=""/>
              <p:cNvSpPr/>
              <p:nvPr/>
            </p:nvSpPr>
            <p:spPr>
              <a:xfrm>
                <a:off x="7252404" y="2159353"/>
                <a:ext cx="7692" cy="123001"/>
              </a:xfrm>
            </p:spPr>
          </p:sp>
        </mc:Fallback>
      </mc:AlternateContent>
      <mc:AlternateContent xmlns:mc="http://schemas.openxmlformats.org/markup-compatibility/2006">
        <mc:Choice xmlns:p14="http://schemas.microsoft.com/office/powerpoint/2010/main" Requires="p14">
          <p:contentPart p14:bwMode="auto" r:id="rId86">
            <p14:nvContentPartPr>
              <p14:cNvPr id="1051211" name=""/>
              <p14:cNvContentPartPr/>
              <p14:nvPr/>
            </p14:nvContentPartPr>
            <p14:xfrm>
              <a:off x="7521417" y="2012076"/>
              <a:ext cx="181124" cy="125897"/>
            </p14:xfrm>
          </p:contentPart>
        </mc:Choice>
        <mc:Fallback>
          <p:sp>
            <p:nvSpPr>
              <p:cNvPr id="1051211" name=""/>
              <p:cNvSpPr/>
              <p:nvPr/>
            </p:nvSpPr>
            <p:spPr>
              <a:xfrm>
                <a:off x="7521417" y="2012076"/>
                <a:ext cx="181124" cy="125897"/>
              </a:xfrm>
            </p:spPr>
          </p:sp>
        </mc:Fallback>
      </mc:AlternateContent>
      <mc:AlternateContent xmlns:mc="http://schemas.openxmlformats.org/markup-compatibility/2006">
        <mc:Choice xmlns:p14="http://schemas.microsoft.com/office/powerpoint/2010/main" Requires="p14">
          <p:contentPart p14:bwMode="auto" r:id="rId87">
            <p14:nvContentPartPr>
              <p14:cNvPr id="1051212" name=""/>
              <p14:cNvContentPartPr/>
              <p14:nvPr/>
            </p14:nvContentPartPr>
            <p14:xfrm>
              <a:off x="7844344" y="2099076"/>
              <a:ext cx="91413" cy="75535"/>
            </p14:xfrm>
          </p:contentPart>
        </mc:Choice>
        <mc:Fallback>
          <p:sp>
            <p:nvSpPr>
              <p:cNvPr id="1051212" name=""/>
              <p:cNvSpPr/>
              <p:nvPr/>
            </p:nvSpPr>
            <p:spPr>
              <a:xfrm>
                <a:off x="7844344" y="2099076"/>
                <a:ext cx="91413" cy="75535"/>
              </a:xfrm>
            </p:spPr>
          </p:sp>
        </mc:Fallback>
      </mc:AlternateContent>
      <mc:AlternateContent xmlns:mc="http://schemas.openxmlformats.org/markup-compatibility/2006">
        <mc:Choice xmlns:p14="http://schemas.microsoft.com/office/powerpoint/2010/main" Requires="p14">
          <p:contentPart p14:bwMode="auto" r:id="rId88">
            <p14:nvContentPartPr>
              <p14:cNvPr id="1051213" name=""/>
              <p14:cNvContentPartPr/>
              <p14:nvPr/>
            </p14:nvContentPartPr>
            <p14:xfrm>
              <a:off x="7499751" y="2255260"/>
              <a:ext cx="468441" cy="8595"/>
            </p14:xfrm>
          </p:contentPart>
        </mc:Choice>
        <mc:Fallback>
          <p:sp>
            <p:nvSpPr>
              <p:cNvPr id="1051213" name=""/>
              <p:cNvSpPr/>
              <p:nvPr/>
            </p:nvSpPr>
            <p:spPr>
              <a:xfrm>
                <a:off x="7499751" y="2255260"/>
                <a:ext cx="468441" cy="8595"/>
              </a:xfrm>
            </p:spPr>
          </p:sp>
        </mc:Fallback>
      </mc:AlternateContent>
      <mc:AlternateContent xmlns:mc="http://schemas.openxmlformats.org/markup-compatibility/2006">
        <mc:Choice xmlns:p14="http://schemas.microsoft.com/office/powerpoint/2010/main" Requires="p14">
          <p:contentPart p14:bwMode="auto" r:id="rId89">
            <p14:nvContentPartPr>
              <p14:cNvPr id="1051214" name=""/>
              <p14:cNvContentPartPr/>
              <p14:nvPr/>
            </p14:nvContentPartPr>
            <p14:xfrm>
              <a:off x="7585266" y="2377161"/>
              <a:ext cx="102935" cy="280436"/>
            </p14:xfrm>
          </p:contentPart>
        </mc:Choice>
        <mc:Fallback>
          <p:sp>
            <p:nvSpPr>
              <p:cNvPr id="1051214" name=""/>
              <p:cNvSpPr/>
              <p:nvPr/>
            </p:nvSpPr>
            <p:spPr>
              <a:xfrm>
                <a:off x="7585266" y="2377161"/>
                <a:ext cx="102935" cy="280436"/>
              </a:xfrm>
            </p:spPr>
          </p:sp>
        </mc:Fallback>
      </mc:AlternateContent>
      <mc:AlternateContent xmlns:mc="http://schemas.openxmlformats.org/markup-compatibility/2006">
        <mc:Choice xmlns:p14="http://schemas.microsoft.com/office/powerpoint/2010/main" Requires="p14">
          <p:contentPart p14:bwMode="auto" r:id="rId90">
            <p14:nvContentPartPr>
              <p14:cNvPr id="1051215" name=""/>
              <p14:cNvContentPartPr/>
              <p14:nvPr/>
            </p14:nvContentPartPr>
            <p14:xfrm>
              <a:off x="8038708" y="2081557"/>
              <a:ext cx="111381" cy="225368"/>
            </p14:xfrm>
          </p:contentPart>
        </mc:Choice>
        <mc:Fallback>
          <p:sp>
            <p:nvSpPr>
              <p:cNvPr id="1051215" name=""/>
              <p:cNvSpPr/>
              <p:nvPr/>
            </p:nvSpPr>
            <p:spPr>
              <a:xfrm>
                <a:off x="8038708" y="2081557"/>
                <a:ext cx="111381" cy="225368"/>
              </a:xfrm>
            </p:spPr>
          </p:sp>
        </mc:Fallback>
      </mc:AlternateContent>
      <mc:AlternateContent xmlns:mc="http://schemas.openxmlformats.org/markup-compatibility/2006">
        <mc:Choice xmlns:p14="http://schemas.microsoft.com/office/powerpoint/2010/main" Requires="p14">
          <p:contentPart p14:bwMode="auto" r:id="rId91">
            <p14:nvContentPartPr>
              <p14:cNvPr id="1051216" name=""/>
              <p14:cNvContentPartPr/>
              <p14:nvPr/>
            </p14:nvContentPartPr>
            <p14:xfrm>
              <a:off x="8196746" y="2116595"/>
              <a:ext cx="12991" cy="175640"/>
            </p14:xfrm>
          </p:contentPart>
        </mc:Choice>
        <mc:Fallback>
          <p:sp>
            <p:nvSpPr>
              <p:cNvPr id="1051216" name=""/>
              <p:cNvSpPr/>
              <p:nvPr/>
            </p:nvSpPr>
            <p:spPr>
              <a:xfrm>
                <a:off x="8196746" y="2116595"/>
                <a:ext cx="12991" cy="175640"/>
              </a:xfrm>
            </p:spPr>
          </p:sp>
        </mc:Fallback>
      </mc:AlternateContent>
      <mc:AlternateContent xmlns:mc="http://schemas.openxmlformats.org/markup-compatibility/2006">
        <mc:Choice xmlns:p14="http://schemas.microsoft.com/office/powerpoint/2010/main" Requires="p14">
          <p:contentPart p14:bwMode="auto" r:id="rId92">
            <p14:nvContentPartPr>
              <p14:cNvPr id="1051217" name=""/>
              <p14:cNvContentPartPr/>
              <p14:nvPr/>
            </p14:nvContentPartPr>
            <p14:xfrm>
              <a:off x="8273471" y="2113026"/>
              <a:ext cx="115998" cy="129466"/>
            </p14:xfrm>
          </p:contentPart>
        </mc:Choice>
        <mc:Fallback>
          <p:sp>
            <p:nvSpPr>
              <p:cNvPr id="1051217" name=""/>
              <p:cNvSpPr/>
              <p:nvPr/>
            </p:nvSpPr>
            <p:spPr>
              <a:xfrm>
                <a:off x="8273471" y="2113026"/>
                <a:ext cx="115998" cy="129466"/>
              </a:xfrm>
            </p:spPr>
          </p:sp>
        </mc:Fallback>
      </mc:AlternateContent>
      <mc:AlternateContent xmlns:mc="http://schemas.openxmlformats.org/markup-compatibility/2006">
        <mc:Choice xmlns:p14="http://schemas.microsoft.com/office/powerpoint/2010/main" Requires="p14">
          <p:contentPart p14:bwMode="auto" r:id="rId93">
            <p14:nvContentPartPr>
              <p14:cNvPr id="1051218" name=""/>
              <p14:cNvContentPartPr/>
              <p14:nvPr/>
            </p14:nvContentPartPr>
            <p14:xfrm>
              <a:off x="8244050" y="1986244"/>
              <a:ext cx="6315" cy="38880"/>
            </p14:xfrm>
          </p:contentPart>
        </mc:Choice>
        <mc:Fallback>
          <p:sp>
            <p:nvSpPr>
              <p:cNvPr id="1051218" name=""/>
              <p:cNvSpPr/>
              <p:nvPr/>
            </p:nvSpPr>
            <p:spPr>
              <a:xfrm>
                <a:off x="8244050" y="1986244"/>
                <a:ext cx="6315" cy="38880"/>
              </a:xfrm>
            </p:spPr>
          </p:sp>
        </mc:Fallback>
      </mc:AlternateContent>
      <mc:AlternateContent xmlns:mc="http://schemas.openxmlformats.org/markup-compatibility/2006">
        <mc:Choice xmlns:p14="http://schemas.microsoft.com/office/powerpoint/2010/main" Requires="p14">
          <p:contentPart p14:bwMode="auto" r:id="rId94">
            <p14:nvContentPartPr>
              <p14:cNvPr id="1051219" name=""/>
              <p14:cNvContentPartPr/>
              <p14:nvPr/>
            </p14:nvContentPartPr>
            <p14:xfrm>
              <a:off x="8454807" y="2023985"/>
              <a:ext cx="156164" cy="235132"/>
            </p14:xfrm>
          </p:contentPart>
        </mc:Choice>
        <mc:Fallback>
          <p:sp>
            <p:nvSpPr>
              <p:cNvPr id="1051219" name=""/>
              <p:cNvSpPr/>
              <p:nvPr/>
            </p:nvSpPr>
            <p:spPr>
              <a:xfrm>
                <a:off x="8454807" y="2023985"/>
                <a:ext cx="156164" cy="235132"/>
              </a:xfrm>
            </p:spPr>
          </p:sp>
        </mc:Fallback>
      </mc:AlternateContent>
      <mc:AlternateContent xmlns:mc="http://schemas.openxmlformats.org/markup-compatibility/2006">
        <mc:Choice xmlns:p14="http://schemas.microsoft.com/office/powerpoint/2010/main" Requires="p14">
          <p:contentPart p14:bwMode="auto" r:id="rId95">
            <p14:nvContentPartPr>
              <p14:cNvPr id="1051220" name=""/>
              <p14:cNvContentPartPr/>
              <p14:nvPr/>
            </p14:nvContentPartPr>
            <p14:xfrm>
              <a:off x="8620798" y="2171645"/>
              <a:ext cx="115671" cy="143891"/>
            </p14:xfrm>
          </p:contentPart>
        </mc:Choice>
        <mc:Fallback>
          <p:sp>
            <p:nvSpPr>
              <p:cNvPr id="1051220" name=""/>
              <p:cNvSpPr/>
              <p:nvPr/>
            </p:nvSpPr>
            <p:spPr>
              <a:xfrm>
                <a:off x="8620798" y="2171645"/>
                <a:ext cx="115671" cy="143891"/>
              </a:xfrm>
            </p:spPr>
          </p:sp>
        </mc:Fallback>
      </mc:AlternateContent>
      <mc:AlternateContent xmlns:mc="http://schemas.openxmlformats.org/markup-compatibility/2006">
        <mc:Choice xmlns:p14="http://schemas.microsoft.com/office/powerpoint/2010/main" Requires="p14">
          <p:contentPart p14:bwMode="auto" r:id="rId96">
            <p14:nvContentPartPr>
              <p14:cNvPr id="1051221" name=""/>
              <p14:cNvContentPartPr/>
              <p14:nvPr/>
            </p14:nvContentPartPr>
            <p14:xfrm>
              <a:off x="8764296" y="1773941"/>
              <a:ext cx="289219" cy="828130"/>
            </p14:xfrm>
          </p:contentPart>
        </mc:Choice>
        <mc:Fallback>
          <p:sp>
            <p:nvSpPr>
              <p:cNvPr id="1051221" name=""/>
              <p:cNvSpPr/>
              <p:nvPr/>
            </p:nvSpPr>
            <p:spPr>
              <a:xfrm>
                <a:off x="8764296" y="1773941"/>
                <a:ext cx="289219" cy="828130"/>
              </a:xfrm>
            </p:spPr>
          </p:sp>
        </mc:Fallback>
      </mc:AlternateContent>
      <mc:AlternateContent xmlns:mc="http://schemas.openxmlformats.org/markup-compatibility/2006">
        <mc:Choice xmlns:p14="http://schemas.microsoft.com/office/powerpoint/2010/main" Requires="p14">
          <p:contentPart p14:bwMode="auto" r:id="rId97">
            <p14:nvContentPartPr>
              <p14:cNvPr id="1051222" name=""/>
              <p14:cNvContentPartPr/>
              <p14:nvPr/>
            </p14:nvContentPartPr>
            <p14:xfrm>
              <a:off x="5736666" y="1858268"/>
              <a:ext cx="177396" cy="893435"/>
            </p14:xfrm>
          </p:contentPart>
        </mc:Choice>
        <mc:Fallback>
          <p:sp>
            <p:nvSpPr>
              <p:cNvPr id="1051222" name=""/>
              <p:cNvSpPr/>
              <p:nvPr/>
            </p:nvSpPr>
            <p:spPr>
              <a:xfrm>
                <a:off x="5736666" y="1858268"/>
                <a:ext cx="177396" cy="893435"/>
              </a:xfrm>
            </p:spPr>
          </p:sp>
        </mc:Fallback>
      </mc:AlternateContent>
      <mc:AlternateContent xmlns:mc="http://schemas.openxmlformats.org/markup-compatibility/2006">
        <mc:Choice xmlns:p14="http://schemas.microsoft.com/office/powerpoint/2010/main" Requires="p14">
          <p:contentPart p14:bwMode="auto" r:id="rId98">
            <p14:nvContentPartPr>
              <p14:cNvPr id="1051223" name=""/>
              <p14:cNvContentPartPr/>
              <p14:nvPr/>
            </p14:nvContentPartPr>
            <p14:xfrm>
              <a:off x="9233417" y="1962984"/>
              <a:ext cx="234239" cy="369524"/>
            </p14:xfrm>
          </p:contentPart>
        </mc:Choice>
        <mc:Fallback>
          <p:sp>
            <p:nvSpPr>
              <p:cNvPr id="1051223" name=""/>
              <p:cNvSpPr/>
              <p:nvPr/>
            </p:nvSpPr>
            <p:spPr>
              <a:xfrm>
                <a:off x="9233417" y="1962984"/>
                <a:ext cx="234239" cy="369524"/>
              </a:xfrm>
            </p:spPr>
          </p:sp>
        </mc:Fallback>
      </mc:AlternateContent>
      <mc:AlternateContent xmlns:mc="http://schemas.openxmlformats.org/markup-compatibility/2006">
        <mc:Choice xmlns:p14="http://schemas.microsoft.com/office/powerpoint/2010/main" Requires="p14">
          <p:contentPart p14:bwMode="auto" r:id="rId99">
            <p14:nvContentPartPr>
              <p14:cNvPr id="1051224" name=""/>
              <p14:cNvContentPartPr/>
              <p14:nvPr/>
            </p14:nvContentPartPr>
            <p14:xfrm>
              <a:off x="9766959" y="2142581"/>
              <a:ext cx="227008" cy="8161"/>
            </p14:xfrm>
          </p:contentPart>
        </mc:Choice>
        <mc:Fallback>
          <p:sp>
            <p:nvSpPr>
              <p:cNvPr id="1051224" name=""/>
              <p:cNvSpPr/>
              <p:nvPr/>
            </p:nvSpPr>
            <p:spPr>
              <a:xfrm>
                <a:off x="9766959" y="2142581"/>
                <a:ext cx="227008" cy="8161"/>
              </a:xfrm>
            </p:spPr>
          </p:sp>
        </mc:Fallback>
      </mc:AlternateContent>
      <mc:AlternateContent xmlns:mc="http://schemas.openxmlformats.org/markup-compatibility/2006">
        <mc:Choice xmlns:p14="http://schemas.microsoft.com/office/powerpoint/2010/main" Requires="p14">
          <p:contentPart p14:bwMode="auto" r:id="rId100">
            <p14:nvContentPartPr>
              <p14:cNvPr id="1051225" name=""/>
              <p14:cNvContentPartPr/>
              <p14:nvPr/>
            </p14:nvContentPartPr>
            <p14:xfrm>
              <a:off x="9784379" y="2255260"/>
              <a:ext cx="239653" cy="34146"/>
            </p14:xfrm>
          </p:contentPart>
        </mc:Choice>
        <mc:Fallback>
          <p:sp>
            <p:nvSpPr>
              <p:cNvPr id="1051225" name=""/>
              <p:cNvSpPr/>
              <p:nvPr/>
            </p:nvSpPr>
            <p:spPr>
              <a:xfrm>
                <a:off x="9784379" y="2255260"/>
                <a:ext cx="239653" cy="34146"/>
              </a:xfrm>
            </p:spPr>
          </p:sp>
        </mc:Fallback>
      </mc:AlternateContent>
      <mc:AlternateContent xmlns:mc="http://schemas.openxmlformats.org/markup-compatibility/2006">
        <mc:Choice xmlns:p14="http://schemas.microsoft.com/office/powerpoint/2010/main" Requires="p14">
          <p:contentPart p14:bwMode="auto" r:id="rId101">
            <p14:nvContentPartPr>
              <p14:cNvPr id="1051226" name=""/>
              <p14:cNvContentPartPr/>
              <p14:nvPr/>
            </p14:nvContentPartPr>
            <p14:xfrm>
              <a:off x="10295366" y="2059861"/>
              <a:ext cx="249583" cy="242294"/>
            </p14:xfrm>
          </p:contentPart>
        </mc:Choice>
        <mc:Fallback>
          <p:sp>
            <p:nvSpPr>
              <p:cNvPr id="1051226" name=""/>
              <p:cNvSpPr/>
              <p:nvPr/>
            </p:nvSpPr>
            <p:spPr>
              <a:xfrm>
                <a:off x="10295366" y="2059861"/>
                <a:ext cx="249583" cy="242294"/>
              </a:xfrm>
            </p:spPr>
          </p:sp>
        </mc:Fallback>
      </mc:AlternateContent>
      <mc:AlternateContent xmlns:mc="http://schemas.openxmlformats.org/markup-compatibility/2006">
        <mc:Choice xmlns:p14="http://schemas.microsoft.com/office/powerpoint/2010/main" Requires="p14">
          <p:contentPart p14:bwMode="auto" r:id="rId102">
            <p14:nvContentPartPr>
              <p14:cNvPr id="1051227" name=""/>
              <p14:cNvContentPartPr/>
              <p14:nvPr/>
            </p14:nvContentPartPr>
            <p14:xfrm>
              <a:off x="2580517" y="1626367"/>
              <a:ext cx="1203019" cy="1321625"/>
            </p14:xfrm>
          </p:contentPart>
        </mc:Choice>
        <mc:Fallback>
          <p:sp>
            <p:nvSpPr>
              <p:cNvPr id="1051227" name=""/>
              <p:cNvSpPr/>
              <p:nvPr/>
            </p:nvSpPr>
            <p:spPr>
              <a:xfrm>
                <a:off x="2580517" y="1626367"/>
                <a:ext cx="1203019" cy="1321625"/>
              </a:xfrm>
            </p:spPr>
          </p:sp>
        </mc:Fallback>
      </mc:AlternateContent>
      <mc:AlternateContent xmlns:mc="http://schemas.openxmlformats.org/markup-compatibility/2006">
        <mc:Choice xmlns:p14="http://schemas.microsoft.com/office/powerpoint/2010/main" Requires="p14">
          <p:contentPart p14:bwMode="auto" r:id="rId103">
            <p14:nvContentPartPr>
              <p14:cNvPr id="1051228" name=""/>
              <p14:cNvContentPartPr/>
              <p14:nvPr/>
            </p14:nvContentPartPr>
            <p14:xfrm>
              <a:off x="2522446" y="2783495"/>
              <a:ext cx="271859" cy="275427"/>
            </p14:xfrm>
          </p:contentPart>
        </mc:Choice>
        <mc:Fallback>
          <p:sp>
            <p:nvSpPr>
              <p:cNvPr id="1051228" name=""/>
              <p:cNvSpPr/>
              <p:nvPr/>
            </p:nvSpPr>
            <p:spPr>
              <a:xfrm>
                <a:off x="2522446" y="2783495"/>
                <a:ext cx="271859" cy="275427"/>
              </a:xfrm>
            </p:spPr>
          </p:sp>
        </mc:Fallback>
      </mc:AlternateContent>
      <mc:AlternateContent xmlns:mc="http://schemas.openxmlformats.org/markup-compatibility/2006">
        <mc:Choice xmlns:p14="http://schemas.microsoft.com/office/powerpoint/2010/main" Requires="p14">
          <p:contentPart p14:bwMode="auto" r:id="rId104">
            <p14:nvContentPartPr>
              <p14:cNvPr id="1051229" name=""/>
              <p14:cNvContentPartPr/>
              <p14:nvPr/>
            </p14:nvContentPartPr>
            <p14:xfrm>
              <a:off x="2596977" y="3138620"/>
              <a:ext cx="137714" cy="201238"/>
            </p14:xfrm>
          </p:contentPart>
        </mc:Choice>
        <mc:Fallback>
          <p:sp>
            <p:nvSpPr>
              <p:cNvPr id="1051229" name=""/>
              <p:cNvSpPr/>
              <p:nvPr/>
            </p:nvSpPr>
            <p:spPr>
              <a:xfrm>
                <a:off x="2596977" y="3138620"/>
                <a:ext cx="137714" cy="201238"/>
              </a:xfrm>
            </p:spPr>
          </p:sp>
        </mc:Fallback>
      </mc:AlternateContent>
      <mc:AlternateContent xmlns:mc="http://schemas.openxmlformats.org/markup-compatibility/2006">
        <mc:Choice xmlns:p14="http://schemas.microsoft.com/office/powerpoint/2010/main" Requires="p14">
          <p:contentPart p14:bwMode="auto" r:id="rId105">
            <p14:nvContentPartPr>
              <p14:cNvPr id="1051230" name=""/>
              <p14:cNvContentPartPr/>
              <p14:nvPr/>
            </p14:nvContentPartPr>
            <p14:xfrm>
              <a:off x="2974544" y="3034695"/>
              <a:ext cx="135956" cy="407681"/>
            </p14:xfrm>
          </p:contentPart>
        </mc:Choice>
        <mc:Fallback>
          <p:sp>
            <p:nvSpPr>
              <p:cNvPr id="1051230" name=""/>
              <p:cNvSpPr/>
              <p:nvPr/>
            </p:nvSpPr>
            <p:spPr>
              <a:xfrm>
                <a:off x="2974544" y="3034695"/>
                <a:ext cx="135956" cy="407681"/>
              </a:xfrm>
            </p:spPr>
          </p:sp>
        </mc:Fallback>
      </mc:AlternateContent>
      <mc:AlternateContent xmlns:mc="http://schemas.openxmlformats.org/markup-compatibility/2006">
        <mc:Choice xmlns:p14="http://schemas.microsoft.com/office/powerpoint/2010/main" Requires="p14">
          <p:contentPart p14:bwMode="auto" r:id="rId106">
            <p14:nvContentPartPr>
              <p14:cNvPr id="1051231" name=""/>
              <p14:cNvContentPartPr/>
              <p14:nvPr/>
            </p14:nvContentPartPr>
            <p14:xfrm>
              <a:off x="3247747" y="3255878"/>
              <a:ext cx="142701" cy="169277"/>
            </p14:xfrm>
          </p:contentPart>
        </mc:Choice>
        <mc:Fallback>
          <p:sp>
            <p:nvSpPr>
              <p:cNvPr id="1051231" name=""/>
              <p:cNvSpPr/>
              <p:nvPr/>
            </p:nvSpPr>
            <p:spPr>
              <a:xfrm>
                <a:off x="3247747" y="3255878"/>
                <a:ext cx="142701" cy="169277"/>
              </a:xfrm>
            </p:spPr>
          </p:sp>
        </mc:Fallback>
      </mc:AlternateContent>
      <mc:AlternateContent xmlns:mc="http://schemas.openxmlformats.org/markup-compatibility/2006">
        <mc:Choice xmlns:p14="http://schemas.microsoft.com/office/powerpoint/2010/main" Requires="p14">
          <p:contentPart p14:bwMode="auto" r:id="rId107">
            <p14:nvContentPartPr>
              <p14:cNvPr id="1051232" name=""/>
              <p14:cNvContentPartPr/>
              <p14:nvPr/>
            </p14:nvContentPartPr>
            <p14:xfrm>
              <a:off x="3392912" y="3078047"/>
              <a:ext cx="60177" cy="87000"/>
            </p14:xfrm>
          </p:contentPart>
        </mc:Choice>
        <mc:Fallback>
          <p:sp>
            <p:nvSpPr>
              <p:cNvPr id="1051232" name=""/>
              <p:cNvSpPr/>
              <p:nvPr/>
            </p:nvSpPr>
            <p:spPr>
              <a:xfrm>
                <a:off x="3392912" y="3078047"/>
                <a:ext cx="60177" cy="87000"/>
              </a:xfrm>
            </p:spPr>
          </p:sp>
        </mc:Fallback>
      </mc:AlternateContent>
      <mc:AlternateContent xmlns:mc="http://schemas.openxmlformats.org/markup-compatibility/2006">
        <mc:Choice xmlns:p14="http://schemas.microsoft.com/office/powerpoint/2010/main" Requires="p14">
          <p:contentPart p14:bwMode="auto" r:id="rId108">
            <p14:nvContentPartPr>
              <p14:cNvPr id="1051233" name=""/>
              <p14:cNvContentPartPr/>
              <p14:nvPr/>
            </p14:nvContentPartPr>
            <p14:xfrm>
              <a:off x="3478426" y="3281468"/>
              <a:ext cx="156551" cy="400788"/>
            </p14:xfrm>
          </p:contentPart>
        </mc:Choice>
        <mc:Fallback>
          <p:sp>
            <p:nvSpPr>
              <p:cNvPr id="1051233" name=""/>
              <p:cNvSpPr/>
              <p:nvPr/>
            </p:nvSpPr>
            <p:spPr>
              <a:xfrm>
                <a:off x="3478426" y="3281468"/>
                <a:ext cx="156551" cy="400788"/>
              </a:xfrm>
            </p:spPr>
          </p:sp>
        </mc:Fallback>
      </mc:AlternateContent>
      <mc:AlternateContent xmlns:mc="http://schemas.openxmlformats.org/markup-compatibility/2006">
        <mc:Choice xmlns:p14="http://schemas.microsoft.com/office/powerpoint/2010/main" Requires="p14">
          <p:contentPart p14:bwMode="auto" r:id="rId109">
            <p14:nvContentPartPr>
              <p14:cNvPr id="1051234" name=""/>
              <p14:cNvContentPartPr/>
              <p14:nvPr/>
            </p14:nvContentPartPr>
            <p14:xfrm>
              <a:off x="3666202" y="3266574"/>
              <a:ext cx="366879" cy="169770"/>
            </p14:xfrm>
          </p:contentPart>
        </mc:Choice>
        <mc:Fallback>
          <p:sp>
            <p:nvSpPr>
              <p:cNvPr id="1051234" name=""/>
              <p:cNvSpPr/>
              <p:nvPr/>
            </p:nvSpPr>
            <p:spPr>
              <a:xfrm>
                <a:off x="3666202" y="3266574"/>
                <a:ext cx="366879" cy="169770"/>
              </a:xfrm>
            </p:spPr>
          </p:sp>
        </mc:Fallback>
      </mc:AlternateContent>
      <mc:AlternateContent xmlns:mc="http://schemas.openxmlformats.org/markup-compatibility/2006">
        <mc:Choice xmlns:p14="http://schemas.microsoft.com/office/powerpoint/2010/main" Requires="p14">
          <p:contentPart p14:bwMode="auto" r:id="rId110">
            <p14:nvContentPartPr>
              <p14:cNvPr id="1051235" name=""/>
              <p14:cNvContentPartPr/>
              <p14:nvPr/>
            </p14:nvContentPartPr>
            <p14:xfrm>
              <a:off x="3874666" y="3069436"/>
              <a:ext cx="31864" cy="45201"/>
            </p14:xfrm>
          </p:contentPart>
        </mc:Choice>
        <mc:Fallback>
          <p:sp>
            <p:nvSpPr>
              <p:cNvPr id="1051235" name=""/>
              <p:cNvSpPr/>
              <p:nvPr/>
            </p:nvSpPr>
            <p:spPr>
              <a:xfrm>
                <a:off x="3874666" y="3069436"/>
                <a:ext cx="31864" cy="45201"/>
              </a:xfrm>
            </p:spPr>
          </p:sp>
        </mc:Fallback>
      </mc:AlternateContent>
      <mc:AlternateContent xmlns:mc="http://schemas.openxmlformats.org/markup-compatibility/2006">
        <mc:Choice xmlns:p14="http://schemas.microsoft.com/office/powerpoint/2010/main" Requires="p14">
          <p:contentPart p14:bwMode="auto" r:id="rId111">
            <p14:nvContentPartPr>
              <p14:cNvPr id="1051236" name=""/>
              <p14:cNvContentPartPr/>
              <p14:nvPr/>
            </p14:nvContentPartPr>
            <p14:xfrm>
              <a:off x="4064799" y="2999658"/>
              <a:ext cx="212077" cy="357685"/>
            </p14:xfrm>
          </p:contentPart>
        </mc:Choice>
        <mc:Fallback>
          <p:sp>
            <p:nvSpPr>
              <p:cNvPr id="1051236" name=""/>
              <p:cNvSpPr/>
              <p:nvPr/>
            </p:nvSpPr>
            <p:spPr>
              <a:xfrm>
                <a:off x="4064799" y="2999658"/>
                <a:ext cx="212077" cy="357685"/>
              </a:xfrm>
            </p:spPr>
          </p:sp>
        </mc:Fallback>
      </mc:AlternateContent>
      <mc:AlternateContent xmlns:mc="http://schemas.openxmlformats.org/markup-compatibility/2006">
        <mc:Choice xmlns:p14="http://schemas.microsoft.com/office/powerpoint/2010/main" Requires="p14">
          <p:contentPart p14:bwMode="auto" r:id="rId112">
            <p14:nvContentPartPr>
              <p14:cNvPr id="1051237" name=""/>
              <p14:cNvContentPartPr/>
              <p14:nvPr/>
            </p14:nvContentPartPr>
            <p14:xfrm>
              <a:off x="4159548" y="3069436"/>
              <a:ext cx="37839" cy="83948"/>
            </p14:xfrm>
          </p:contentPart>
        </mc:Choice>
        <mc:Fallback>
          <p:sp>
            <p:nvSpPr>
              <p:cNvPr id="1051237" name=""/>
              <p:cNvSpPr/>
              <p:nvPr/>
            </p:nvSpPr>
            <p:spPr>
              <a:xfrm>
                <a:off x="4159548" y="3069436"/>
                <a:ext cx="37839" cy="83948"/>
              </a:xfrm>
            </p:spPr>
          </p:sp>
        </mc:Fallback>
      </mc:AlternateContent>
      <mc:AlternateContent xmlns:mc="http://schemas.openxmlformats.org/markup-compatibility/2006">
        <mc:Choice xmlns:p14="http://schemas.microsoft.com/office/powerpoint/2010/main" Requires="p14">
          <p:contentPart p14:bwMode="auto" r:id="rId113">
            <p14:nvContentPartPr>
              <p14:cNvPr id="1051238" name=""/>
              <p14:cNvContentPartPr/>
              <p14:nvPr/>
            </p14:nvContentPartPr>
            <p14:xfrm>
              <a:off x="4299795" y="2991344"/>
              <a:ext cx="213893" cy="368512"/>
            </p14:xfrm>
          </p:contentPart>
        </mc:Choice>
        <mc:Fallback>
          <p:sp>
            <p:nvSpPr>
              <p:cNvPr id="1051238" name=""/>
              <p:cNvSpPr/>
              <p:nvPr/>
            </p:nvSpPr>
            <p:spPr>
              <a:xfrm>
                <a:off x="4299795" y="2991344"/>
                <a:ext cx="213893" cy="368512"/>
              </a:xfrm>
            </p:spPr>
          </p:sp>
        </mc:Fallback>
      </mc:AlternateContent>
      <mc:AlternateContent xmlns:mc="http://schemas.openxmlformats.org/markup-compatibility/2006">
        <mc:Choice xmlns:p14="http://schemas.microsoft.com/office/powerpoint/2010/main" Requires="p14">
          <p:contentPart p14:bwMode="auto" r:id="rId114">
            <p14:nvContentPartPr>
              <p14:cNvPr id="1051239" name=""/>
              <p14:cNvContentPartPr/>
              <p14:nvPr/>
            </p14:nvContentPartPr>
            <p14:xfrm>
              <a:off x="4546262" y="3112337"/>
              <a:ext cx="247488" cy="185891"/>
            </p14:xfrm>
          </p:contentPart>
        </mc:Choice>
        <mc:Fallback>
          <p:sp>
            <p:nvSpPr>
              <p:cNvPr id="1051239" name=""/>
              <p:cNvSpPr/>
              <p:nvPr/>
            </p:nvSpPr>
            <p:spPr>
              <a:xfrm>
                <a:off x="4546262" y="3112337"/>
                <a:ext cx="247488" cy="185891"/>
              </a:xfrm>
            </p:spPr>
          </p:sp>
        </mc:Fallback>
      </mc:AlternateContent>
      <mc:AlternateContent xmlns:mc="http://schemas.openxmlformats.org/markup-compatibility/2006">
        <mc:Choice xmlns:p14="http://schemas.microsoft.com/office/powerpoint/2010/main" Requires="p14">
          <p:contentPart p14:bwMode="auto" r:id="rId115">
            <p14:nvContentPartPr>
              <p14:cNvPr id="1051240" name=""/>
              <p14:cNvContentPartPr/>
              <p14:nvPr/>
            </p14:nvContentPartPr>
            <p14:xfrm>
              <a:off x="4643188" y="2972044"/>
              <a:ext cx="308326" cy="616190"/>
            </p14:xfrm>
          </p:contentPart>
        </mc:Choice>
        <mc:Fallback>
          <p:sp>
            <p:nvSpPr>
              <p:cNvPr id="1051240" name=""/>
              <p:cNvSpPr/>
              <p:nvPr/>
            </p:nvSpPr>
            <p:spPr>
              <a:xfrm>
                <a:off x="4643188" y="2972044"/>
                <a:ext cx="308326" cy="616190"/>
              </a:xfrm>
            </p:spPr>
          </p:sp>
        </mc:Fallback>
      </mc:AlternateContent>
      <mc:AlternateContent xmlns:mc="http://schemas.openxmlformats.org/markup-compatibility/2006">
        <mc:Choice xmlns:p14="http://schemas.microsoft.com/office/powerpoint/2010/main" Requires="p14">
          <p:contentPart p14:bwMode="auto" r:id="rId116">
            <p14:nvContentPartPr>
              <p14:cNvPr id="1051241" name=""/>
              <p14:cNvContentPartPr/>
              <p14:nvPr/>
            </p14:nvContentPartPr>
            <p14:xfrm>
              <a:off x="5798839" y="2792105"/>
              <a:ext cx="2984167" cy="228143"/>
            </p14:xfrm>
          </p:contentPart>
        </mc:Choice>
        <mc:Fallback>
          <p:sp>
            <p:nvSpPr>
              <p:cNvPr id="1051241" name=""/>
              <p:cNvSpPr/>
              <p:nvPr/>
            </p:nvSpPr>
            <p:spPr>
              <a:xfrm>
                <a:off x="5798839" y="2792105"/>
                <a:ext cx="2984167" cy="228143"/>
              </a:xfrm>
            </p:spPr>
          </p:sp>
        </mc:Fallback>
      </mc:AlternateContent>
      <mc:AlternateContent xmlns:mc="http://schemas.openxmlformats.org/markup-compatibility/2006">
        <mc:Choice xmlns:p14="http://schemas.microsoft.com/office/powerpoint/2010/main" Requires="p14">
          <p:contentPart p14:bwMode="auto" r:id="rId117">
            <p14:nvContentPartPr>
              <p14:cNvPr id="1051242" name=""/>
              <p14:cNvContentPartPr/>
              <p14:nvPr/>
            </p14:nvContentPartPr>
            <p14:xfrm>
              <a:off x="7003552" y="3138620"/>
              <a:ext cx="439968" cy="385178"/>
            </p14:xfrm>
          </p:contentPart>
        </mc:Choice>
        <mc:Fallback>
          <p:sp>
            <p:nvSpPr>
              <p:cNvPr id="1051242" name=""/>
              <p:cNvSpPr/>
              <p:nvPr/>
            </p:nvSpPr>
            <p:spPr>
              <a:xfrm>
                <a:off x="7003552" y="3138620"/>
                <a:ext cx="439968" cy="385178"/>
              </a:xfrm>
            </p:spPr>
          </p:sp>
        </mc:Fallback>
      </mc:AlternateContent>
      <mc:AlternateContent xmlns:mc="http://schemas.openxmlformats.org/markup-compatibility/2006">
        <mc:Choice xmlns:p14="http://schemas.microsoft.com/office/powerpoint/2010/main" Requires="p14">
          <p:contentPart p14:bwMode="auto" r:id="rId118">
            <p14:nvContentPartPr>
              <p14:cNvPr id="1051243" name=""/>
              <p14:cNvContentPartPr/>
              <p14:nvPr/>
            </p14:nvContentPartPr>
            <p14:xfrm>
              <a:off x="7579109" y="3260360"/>
              <a:ext cx="234340" cy="175507"/>
            </p14:xfrm>
          </p:contentPart>
        </mc:Choice>
        <mc:Fallback>
          <p:sp>
            <p:nvSpPr>
              <p:cNvPr id="1051243" name=""/>
              <p:cNvSpPr/>
              <p:nvPr/>
            </p:nvSpPr>
            <p:spPr>
              <a:xfrm>
                <a:off x="7579109" y="3260360"/>
                <a:ext cx="234340" cy="175507"/>
              </a:xfrm>
            </p:spPr>
          </p:sp>
        </mc:Fallback>
      </mc:AlternateContent>
      <mc:AlternateContent xmlns:mc="http://schemas.openxmlformats.org/markup-compatibility/2006">
        <mc:Choice xmlns:p14="http://schemas.microsoft.com/office/powerpoint/2010/main" Requires="p14">
          <p:contentPart p14:bwMode="auto" r:id="rId119">
            <p14:nvContentPartPr>
              <p14:cNvPr id="1051244" name=""/>
              <p14:cNvContentPartPr/>
              <p14:nvPr/>
            </p14:nvContentPartPr>
            <p14:xfrm>
              <a:off x="551319" y="4280275"/>
              <a:ext cx="223583" cy="332682"/>
            </p14:xfrm>
          </p:contentPart>
        </mc:Choice>
        <mc:Fallback>
          <p:sp>
            <p:nvSpPr>
              <p:cNvPr id="1051244" name=""/>
              <p:cNvSpPr/>
              <p:nvPr/>
            </p:nvSpPr>
            <p:spPr>
              <a:xfrm>
                <a:off x="551319" y="4280275"/>
                <a:ext cx="223583" cy="332682"/>
              </a:xfrm>
            </p:spPr>
          </p:sp>
        </mc:Fallback>
      </mc:AlternateContent>
      <mc:AlternateContent xmlns:mc="http://schemas.openxmlformats.org/markup-compatibility/2006">
        <mc:Choice xmlns:p14="http://schemas.microsoft.com/office/powerpoint/2010/main" Requires="p14">
          <p:contentPart p14:bwMode="auto" r:id="rId120">
            <p14:nvContentPartPr>
              <p14:cNvPr id="1051245" name=""/>
              <p14:cNvContentPartPr/>
              <p14:nvPr/>
            </p14:nvContentPartPr>
            <p14:xfrm>
              <a:off x="698128" y="4100666"/>
              <a:ext cx="8407" cy="89327"/>
            </p14:xfrm>
          </p:contentPart>
        </mc:Choice>
        <mc:Fallback>
          <p:sp>
            <p:nvSpPr>
              <p:cNvPr id="1051245" name=""/>
              <p:cNvSpPr/>
              <p:nvPr/>
            </p:nvSpPr>
            <p:spPr>
              <a:xfrm>
                <a:off x="698128" y="4100666"/>
                <a:ext cx="8407" cy="89327"/>
              </a:xfrm>
            </p:spPr>
          </p:sp>
        </mc:Fallback>
      </mc:AlternateContent>
      <mc:AlternateContent xmlns:mc="http://schemas.openxmlformats.org/markup-compatibility/2006">
        <mc:Choice xmlns:p14="http://schemas.microsoft.com/office/powerpoint/2010/main" Requires="p14">
          <p:contentPart p14:bwMode="auto" r:id="rId121">
            <p14:nvContentPartPr>
              <p14:cNvPr id="1051246" name=""/>
              <p14:cNvContentPartPr/>
              <p14:nvPr/>
            </p14:nvContentPartPr>
            <p14:xfrm>
              <a:off x="792089" y="4100666"/>
              <a:ext cx="8445" cy="91156"/>
            </p14:xfrm>
          </p:contentPart>
        </mc:Choice>
        <mc:Fallback>
          <p:sp>
            <p:nvSpPr>
              <p:cNvPr id="1051246" name=""/>
              <p:cNvSpPr/>
              <p:nvPr/>
            </p:nvSpPr>
            <p:spPr>
              <a:xfrm>
                <a:off x="792089" y="4100666"/>
                <a:ext cx="8445" cy="91156"/>
              </a:xfrm>
            </p:spPr>
          </p:sp>
        </mc:Fallback>
      </mc:AlternateContent>
      <mc:AlternateContent xmlns:mc="http://schemas.openxmlformats.org/markup-compatibility/2006">
        <mc:Choice xmlns:p14="http://schemas.microsoft.com/office/powerpoint/2010/main" Requires="p14">
          <p:contentPart p14:bwMode="auto" r:id="rId122">
            <p14:nvContentPartPr>
              <p14:cNvPr id="1051247" name=""/>
              <p14:cNvContentPartPr/>
              <p14:nvPr/>
            </p14:nvContentPartPr>
            <p14:xfrm>
              <a:off x="971565" y="4386607"/>
              <a:ext cx="193478" cy="14769"/>
            </p14:xfrm>
          </p:contentPart>
        </mc:Choice>
        <mc:Fallback>
          <p:sp>
            <p:nvSpPr>
              <p:cNvPr id="1051247" name=""/>
              <p:cNvSpPr/>
              <p:nvPr/>
            </p:nvSpPr>
            <p:spPr>
              <a:xfrm>
                <a:off x="971565" y="4386607"/>
                <a:ext cx="193478" cy="14769"/>
              </a:xfrm>
            </p:spPr>
          </p:sp>
        </mc:Fallback>
      </mc:AlternateContent>
      <mc:AlternateContent xmlns:mc="http://schemas.openxmlformats.org/markup-compatibility/2006">
        <mc:Choice xmlns:p14="http://schemas.microsoft.com/office/powerpoint/2010/main" Requires="p14">
          <p:contentPart p14:bwMode="auto" r:id="rId123">
            <p14:nvContentPartPr>
              <p14:cNvPr id="1051248" name=""/>
              <p14:cNvContentPartPr/>
              <p14:nvPr/>
            </p14:nvContentPartPr>
            <p14:xfrm>
              <a:off x="1005877" y="4533855"/>
              <a:ext cx="224891" cy="11315"/>
            </p14:xfrm>
          </p:contentPart>
        </mc:Choice>
        <mc:Fallback>
          <p:sp>
            <p:nvSpPr>
              <p:cNvPr id="1051248" name=""/>
              <p:cNvSpPr/>
              <p:nvPr/>
            </p:nvSpPr>
            <p:spPr>
              <a:xfrm>
                <a:off x="1005877" y="4533855"/>
                <a:ext cx="224891" cy="11315"/>
              </a:xfrm>
            </p:spPr>
          </p:sp>
        </mc:Fallback>
      </mc:AlternateContent>
      <mc:AlternateContent xmlns:mc="http://schemas.openxmlformats.org/markup-compatibility/2006">
        <mc:Choice xmlns:p14="http://schemas.microsoft.com/office/powerpoint/2010/main" Requires="p14">
          <p:contentPart p14:bwMode="auto" r:id="rId124">
            <p14:nvContentPartPr>
              <p14:cNvPr id="1051249" name=""/>
              <p14:cNvContentPartPr/>
              <p14:nvPr/>
            </p14:nvContentPartPr>
            <p14:xfrm>
              <a:off x="1474894" y="4298938"/>
              <a:ext cx="191006" cy="293605"/>
            </p14:xfrm>
          </p:contentPart>
        </mc:Choice>
        <mc:Fallback>
          <p:sp>
            <p:nvSpPr>
              <p:cNvPr id="1051249" name=""/>
              <p:cNvSpPr/>
              <p:nvPr/>
            </p:nvSpPr>
            <p:spPr>
              <a:xfrm>
                <a:off x="1474894" y="4298938"/>
                <a:ext cx="191006" cy="293605"/>
              </a:xfrm>
            </p:spPr>
          </p:sp>
        </mc:Fallback>
      </mc:AlternateContent>
      <mc:AlternateContent xmlns:mc="http://schemas.openxmlformats.org/markup-compatibility/2006">
        <mc:Choice xmlns:p14="http://schemas.microsoft.com/office/powerpoint/2010/main" Requires="p14">
          <p:contentPart p14:bwMode="auto" r:id="rId125">
            <p14:nvContentPartPr>
              <p14:cNvPr id="1051250" name=""/>
              <p14:cNvContentPartPr/>
              <p14:nvPr/>
            </p14:nvContentPartPr>
            <p14:xfrm>
              <a:off x="1750176" y="4481925"/>
              <a:ext cx="218618" cy="8606"/>
            </p14:xfrm>
          </p:contentPart>
        </mc:Choice>
        <mc:Fallback>
          <p:sp>
            <p:nvSpPr>
              <p:cNvPr id="1051250" name=""/>
              <p:cNvSpPr/>
              <p:nvPr/>
            </p:nvSpPr>
            <p:spPr>
              <a:xfrm>
                <a:off x="1750176" y="4481925"/>
                <a:ext cx="218618" cy="8606"/>
              </a:xfrm>
            </p:spPr>
          </p:sp>
        </mc:Fallback>
      </mc:AlternateContent>
      <mc:AlternateContent xmlns:mc="http://schemas.openxmlformats.org/markup-compatibility/2006">
        <mc:Choice xmlns:p14="http://schemas.microsoft.com/office/powerpoint/2010/main" Requires="p14">
          <p:contentPart p14:bwMode="auto" r:id="rId126">
            <p14:nvContentPartPr>
              <p14:cNvPr id="1051251" name=""/>
              <p14:cNvContentPartPr/>
              <p14:nvPr/>
            </p14:nvContentPartPr>
            <p14:xfrm>
              <a:off x="1832861" y="4421644"/>
              <a:ext cx="11804" cy="173589"/>
            </p14:xfrm>
          </p:contentPart>
        </mc:Choice>
        <mc:Fallback>
          <p:sp>
            <p:nvSpPr>
              <p:cNvPr id="1051251" name=""/>
              <p:cNvSpPr/>
              <p:nvPr/>
            </p:nvSpPr>
            <p:spPr>
              <a:xfrm>
                <a:off x="1832861" y="4421644"/>
                <a:ext cx="11804" cy="173589"/>
              </a:xfrm>
            </p:spPr>
          </p:sp>
        </mc:Fallback>
      </mc:AlternateContent>
      <mc:AlternateContent xmlns:mc="http://schemas.openxmlformats.org/markup-compatibility/2006">
        <mc:Choice xmlns:p14="http://schemas.microsoft.com/office/powerpoint/2010/main" Requires="p14">
          <p:contentPart p14:bwMode="auto" r:id="rId127">
            <p14:nvContentPartPr>
              <p14:cNvPr id="1051252" name=""/>
              <p14:cNvContentPartPr/>
              <p14:nvPr/>
            </p14:nvContentPartPr>
            <p14:xfrm>
              <a:off x="2093056" y="4282682"/>
              <a:ext cx="212739" cy="307589"/>
            </p14:xfrm>
          </p:contentPart>
        </mc:Choice>
        <mc:Fallback>
          <p:sp>
            <p:nvSpPr>
              <p:cNvPr id="1051252" name=""/>
              <p:cNvSpPr/>
              <p:nvPr/>
            </p:nvSpPr>
            <p:spPr>
              <a:xfrm>
                <a:off x="2093056" y="4282682"/>
                <a:ext cx="212739" cy="307589"/>
              </a:xfrm>
            </p:spPr>
          </p:sp>
        </mc:Fallback>
      </mc:AlternateContent>
      <mc:AlternateContent xmlns:mc="http://schemas.openxmlformats.org/markup-compatibility/2006">
        <mc:Choice xmlns:p14="http://schemas.microsoft.com/office/powerpoint/2010/main" Requires="p14">
          <p:contentPart p14:bwMode="auto" r:id="rId128">
            <p14:nvContentPartPr>
              <p14:cNvPr id="1051253" name=""/>
              <p14:cNvContentPartPr/>
              <p14:nvPr/>
            </p14:nvContentPartPr>
            <p14:xfrm>
              <a:off x="1605011" y="4595650"/>
              <a:ext cx="213787" cy="162644"/>
            </p14:xfrm>
          </p:contentPart>
        </mc:Choice>
        <mc:Fallback>
          <p:sp>
            <p:nvSpPr>
              <p:cNvPr id="1051253" name=""/>
              <p:cNvSpPr/>
              <p:nvPr/>
            </p:nvSpPr>
            <p:spPr>
              <a:xfrm>
                <a:off x="1605011" y="4595650"/>
                <a:ext cx="213787" cy="162644"/>
              </a:xfrm>
            </p:spPr>
          </p:sp>
        </mc:Fallback>
      </mc:AlternateContent>
      <mc:AlternateContent xmlns:mc="http://schemas.openxmlformats.org/markup-compatibility/2006">
        <mc:Choice xmlns:p14="http://schemas.microsoft.com/office/powerpoint/2010/main" Requires="p14">
          <p:contentPart p14:bwMode="auto" r:id="rId129">
            <p14:nvContentPartPr>
              <p14:cNvPr id="1051254" name=""/>
              <p14:cNvContentPartPr/>
              <p14:nvPr/>
            </p14:nvContentPartPr>
            <p14:xfrm>
              <a:off x="1456072" y="4093268"/>
              <a:ext cx="901683" cy="119933"/>
            </p14:xfrm>
          </p:contentPart>
        </mc:Choice>
        <mc:Fallback>
          <p:sp>
            <p:nvSpPr>
              <p:cNvPr id="1051254" name=""/>
              <p:cNvSpPr/>
              <p:nvPr/>
            </p:nvSpPr>
            <p:spPr>
              <a:xfrm>
                <a:off x="1456072" y="4093268"/>
                <a:ext cx="901683" cy="119933"/>
              </a:xfrm>
            </p:spPr>
          </p:sp>
        </mc:Fallback>
      </mc:AlternateContent>
      <mc:AlternateContent xmlns:mc="http://schemas.openxmlformats.org/markup-compatibility/2006">
        <mc:Choice xmlns:p14="http://schemas.microsoft.com/office/powerpoint/2010/main" Requires="p14">
          <p:contentPart p14:bwMode="auto" r:id="rId130">
            <p14:nvContentPartPr>
              <p14:cNvPr id="1051255" name=""/>
              <p14:cNvContentPartPr/>
              <p14:nvPr/>
            </p14:nvContentPartPr>
            <p14:xfrm>
              <a:off x="1732493" y="3901427"/>
              <a:ext cx="6514" cy="91615"/>
            </p14:xfrm>
          </p:contentPart>
        </mc:Choice>
        <mc:Fallback>
          <p:sp>
            <p:nvSpPr>
              <p:cNvPr id="1051255" name=""/>
              <p:cNvSpPr/>
              <p:nvPr/>
            </p:nvSpPr>
            <p:spPr>
              <a:xfrm>
                <a:off x="1732493" y="3901427"/>
                <a:ext cx="6514" cy="91615"/>
              </a:xfrm>
            </p:spPr>
          </p:sp>
        </mc:Fallback>
      </mc:AlternateContent>
      <mc:AlternateContent xmlns:mc="http://schemas.openxmlformats.org/markup-compatibility/2006">
        <mc:Choice xmlns:p14="http://schemas.microsoft.com/office/powerpoint/2010/main" Requires="p14">
          <p:contentPart p14:bwMode="auto" r:id="rId131">
            <p14:nvContentPartPr>
              <p14:cNvPr id="1051256" name=""/>
              <p14:cNvContentPartPr/>
              <p14:nvPr/>
            </p14:nvContentPartPr>
            <p14:xfrm>
              <a:off x="1929640" y="3901427"/>
              <a:ext cx="8986" cy="122102"/>
            </p14:xfrm>
          </p:contentPart>
        </mc:Choice>
        <mc:Fallback>
          <p:sp>
            <p:nvSpPr>
              <p:cNvPr id="1051256" name=""/>
              <p:cNvSpPr/>
              <p:nvPr/>
            </p:nvSpPr>
            <p:spPr>
              <a:xfrm>
                <a:off x="1929640" y="3901427"/>
                <a:ext cx="8986" cy="122102"/>
              </a:xfrm>
            </p:spPr>
          </p:sp>
        </mc:Fallback>
      </mc:AlternateContent>
      <mc:AlternateContent xmlns:mc="http://schemas.openxmlformats.org/markup-compatibility/2006">
        <mc:Choice xmlns:p14="http://schemas.microsoft.com/office/powerpoint/2010/main" Requires="p14">
          <p:contentPart p14:bwMode="auto" r:id="rId132">
            <p14:nvContentPartPr>
              <p14:cNvPr id="1051257" name=""/>
              <p14:cNvContentPartPr/>
              <p14:nvPr/>
            </p14:nvContentPartPr>
            <p14:xfrm>
              <a:off x="2571544" y="4481921"/>
              <a:ext cx="229011" cy="9886"/>
            </p14:xfrm>
          </p:contentPart>
        </mc:Choice>
        <mc:Fallback>
          <p:sp>
            <p:nvSpPr>
              <p:cNvPr id="1051257" name=""/>
              <p:cNvSpPr/>
              <p:nvPr/>
            </p:nvSpPr>
            <p:spPr>
              <a:xfrm>
                <a:off x="2571544" y="4481921"/>
                <a:ext cx="229011" cy="9886"/>
              </a:xfrm>
            </p:spPr>
          </p:sp>
        </mc:Fallback>
      </mc:AlternateContent>
      <mc:AlternateContent xmlns:mc="http://schemas.openxmlformats.org/markup-compatibility/2006">
        <mc:Choice xmlns:p14="http://schemas.microsoft.com/office/powerpoint/2010/main" Requires="p14">
          <p:contentPart p14:bwMode="auto" r:id="rId133">
            <p14:nvContentPartPr>
              <p14:cNvPr id="1051258" name=""/>
              <p14:cNvContentPartPr/>
              <p14:nvPr/>
            </p14:nvContentPartPr>
            <p14:xfrm>
              <a:off x="2631721" y="4629494"/>
              <a:ext cx="224369" cy="4268"/>
            </p14:xfrm>
          </p:contentPart>
        </mc:Choice>
        <mc:Fallback>
          <p:sp>
            <p:nvSpPr>
              <p:cNvPr id="1051258" name=""/>
              <p:cNvSpPr/>
              <p:nvPr/>
            </p:nvSpPr>
            <p:spPr>
              <a:xfrm>
                <a:off x="2631721" y="4629494"/>
                <a:ext cx="224369" cy="4268"/>
              </a:xfrm>
            </p:spPr>
          </p:sp>
        </mc:Fallback>
      </mc:AlternateContent>
      <mc:AlternateContent xmlns:mc="http://schemas.openxmlformats.org/markup-compatibility/2006">
        <mc:Choice xmlns:p14="http://schemas.microsoft.com/office/powerpoint/2010/main" Requires="p14">
          <p:contentPart p14:bwMode="auto" r:id="rId134">
            <p14:nvContentPartPr>
              <p14:cNvPr id="1051259" name=""/>
              <p14:cNvContentPartPr/>
              <p14:nvPr/>
            </p14:nvContentPartPr>
            <p14:xfrm>
              <a:off x="3019451" y="4342989"/>
              <a:ext cx="241511" cy="331446"/>
            </p14:xfrm>
          </p:contentPart>
        </mc:Choice>
        <mc:Fallback>
          <p:sp>
            <p:nvSpPr>
              <p:cNvPr id="1051259" name=""/>
              <p:cNvSpPr/>
              <p:nvPr/>
            </p:nvSpPr>
            <p:spPr>
              <a:xfrm>
                <a:off x="3019451" y="4342989"/>
                <a:ext cx="241511" cy="331446"/>
              </a:xfrm>
            </p:spPr>
          </p:sp>
        </mc:Fallback>
      </mc:AlternateContent>
      <mc:AlternateContent xmlns:mc="http://schemas.openxmlformats.org/markup-compatibility/2006">
        <mc:Choice xmlns:p14="http://schemas.microsoft.com/office/powerpoint/2010/main" Requires="p14">
          <p:contentPart p14:bwMode="auto" r:id="rId135">
            <p14:nvContentPartPr>
              <p14:cNvPr id="1051260" name=""/>
              <p14:cNvContentPartPr/>
              <p14:nvPr/>
            </p14:nvContentPartPr>
            <p14:xfrm>
              <a:off x="3085163" y="4152628"/>
              <a:ext cx="6316" cy="94504"/>
            </p14:xfrm>
          </p:contentPart>
        </mc:Choice>
        <mc:Fallback>
          <p:sp>
            <p:nvSpPr>
              <p:cNvPr id="1051260" name=""/>
              <p:cNvSpPr/>
              <p:nvPr/>
            </p:nvSpPr>
            <p:spPr>
              <a:xfrm>
                <a:off x="3085163" y="4152628"/>
                <a:ext cx="6316" cy="94504"/>
              </a:xfrm>
            </p:spPr>
          </p:sp>
        </mc:Fallback>
      </mc:AlternateContent>
      <mc:AlternateContent xmlns:mc="http://schemas.openxmlformats.org/markup-compatibility/2006">
        <mc:Choice xmlns:p14="http://schemas.microsoft.com/office/powerpoint/2010/main" Requires="p14">
          <p:contentPart p14:bwMode="auto" r:id="rId136">
            <p14:nvContentPartPr>
              <p14:cNvPr id="1051261" name=""/>
              <p14:cNvContentPartPr/>
              <p14:nvPr/>
            </p14:nvContentPartPr>
            <p14:xfrm>
              <a:off x="3179123" y="4178758"/>
              <a:ext cx="17420" cy="86999"/>
            </p14:xfrm>
          </p:contentPart>
        </mc:Choice>
        <mc:Fallback>
          <p:sp>
            <p:nvSpPr>
              <p:cNvPr id="1051261" name=""/>
              <p:cNvSpPr/>
              <p:nvPr/>
            </p:nvSpPr>
            <p:spPr>
              <a:xfrm>
                <a:off x="3179123" y="4178758"/>
                <a:ext cx="17420" cy="86999"/>
              </a:xfrm>
            </p:spPr>
          </p:sp>
        </mc:Fallback>
      </mc:AlternateContent>
      <mc:AlternateContent xmlns:mc="http://schemas.openxmlformats.org/markup-compatibility/2006">
        <mc:Choice xmlns:p14="http://schemas.microsoft.com/office/powerpoint/2010/main" Requires="p14">
          <p:contentPart p14:bwMode="auto" r:id="rId137">
            <p14:nvContentPartPr>
              <p14:cNvPr id="1051262" name=""/>
              <p14:cNvContentPartPr/>
              <p14:nvPr/>
            </p14:nvContentPartPr>
            <p14:xfrm>
              <a:off x="501232" y="4810144"/>
              <a:ext cx="2677891" cy="105752"/>
            </p14:xfrm>
          </p:contentPart>
        </mc:Choice>
        <mc:Fallback>
          <p:sp>
            <p:nvSpPr>
              <p:cNvPr id="1051262" name=""/>
              <p:cNvSpPr/>
              <p:nvPr/>
            </p:nvSpPr>
            <p:spPr>
              <a:xfrm>
                <a:off x="501232" y="4810144"/>
                <a:ext cx="2677891" cy="105752"/>
              </a:xfrm>
            </p:spPr>
          </p:sp>
        </mc:Fallback>
      </mc:AlternateContent>
      <mc:AlternateContent xmlns:mc="http://schemas.openxmlformats.org/markup-compatibility/2006">
        <mc:Choice xmlns:p14="http://schemas.microsoft.com/office/powerpoint/2010/main" Requires="p14">
          <p:contentPart p14:bwMode="auto" r:id="rId138">
            <p14:nvContentPartPr>
              <p14:cNvPr id="1051263" name=""/>
              <p14:cNvContentPartPr/>
              <p14:nvPr/>
            </p14:nvContentPartPr>
            <p14:xfrm>
              <a:off x="6571753" y="2410850"/>
              <a:ext cx="46981" cy="108081"/>
            </p14:xfrm>
          </p:contentPart>
        </mc:Choice>
        <mc:Fallback>
          <p:sp>
            <p:nvSpPr>
              <p:cNvPr id="1051263" name=""/>
              <p:cNvSpPr/>
              <p:nvPr/>
            </p:nvSpPr>
            <p:spPr>
              <a:xfrm>
                <a:off x="6571753" y="2410850"/>
                <a:ext cx="46981" cy="108081"/>
              </a:xfrm>
            </p:spPr>
          </p:sp>
        </mc:Fallback>
      </mc:AlternateContent>
      <mc:AlternateContent xmlns:mc="http://schemas.openxmlformats.org/markup-compatibility/2006">
        <mc:Choice xmlns:p14="http://schemas.microsoft.com/office/powerpoint/2010/main" Requires="p14">
          <p:contentPart p14:bwMode="auto" r:id="rId139">
            <p14:nvContentPartPr>
              <p14:cNvPr id="1051264" name=""/>
              <p14:cNvContentPartPr/>
              <p14:nvPr/>
            </p14:nvContentPartPr>
            <p14:xfrm>
              <a:off x="5461747" y="4533883"/>
              <a:ext cx="386254" cy="432958"/>
            </p14:xfrm>
          </p:contentPart>
        </mc:Choice>
        <mc:Fallback>
          <p:sp>
            <p:nvSpPr>
              <p:cNvPr id="1051264" name=""/>
              <p:cNvSpPr/>
              <p:nvPr/>
            </p:nvSpPr>
            <p:spPr>
              <a:xfrm>
                <a:off x="5461747" y="4533883"/>
                <a:ext cx="386254" cy="432958"/>
              </a:xfrm>
            </p:spPr>
          </p:sp>
        </mc:Fallback>
      </mc:AlternateContent>
      <mc:AlternateContent xmlns:mc="http://schemas.openxmlformats.org/markup-compatibility/2006">
        <mc:Choice xmlns:p14="http://schemas.microsoft.com/office/powerpoint/2010/main" Requires="p14">
          <p:contentPart p14:bwMode="auto" r:id="rId140">
            <p14:nvContentPartPr>
              <p14:cNvPr id="1051265" name=""/>
              <p14:cNvContentPartPr/>
              <p14:nvPr/>
            </p14:nvContentPartPr>
            <p14:xfrm>
              <a:off x="5592024" y="4222406"/>
              <a:ext cx="7707" cy="136192"/>
            </p14:xfrm>
          </p:contentPart>
        </mc:Choice>
        <mc:Fallback>
          <p:sp>
            <p:nvSpPr>
              <p:cNvPr id="1051265" name=""/>
              <p:cNvSpPr/>
              <p:nvPr/>
            </p:nvSpPr>
            <p:spPr>
              <a:xfrm>
                <a:off x="5592024" y="4222406"/>
                <a:ext cx="7707" cy="136192"/>
              </a:xfrm>
            </p:spPr>
          </p:sp>
        </mc:Fallback>
      </mc:AlternateContent>
      <mc:AlternateContent xmlns:mc="http://schemas.openxmlformats.org/markup-compatibility/2006">
        <mc:Choice xmlns:p14="http://schemas.microsoft.com/office/powerpoint/2010/main" Requires="p14">
          <p:contentPart p14:bwMode="auto" r:id="rId141">
            <p14:nvContentPartPr>
              <p14:cNvPr id="1051266" name=""/>
              <p14:cNvContentPartPr/>
              <p14:nvPr/>
            </p14:nvContentPartPr>
            <p14:xfrm>
              <a:off x="5694538" y="4213201"/>
              <a:ext cx="8338" cy="147830"/>
            </p14:xfrm>
          </p:contentPart>
        </mc:Choice>
        <mc:Fallback>
          <p:sp>
            <p:nvSpPr>
              <p:cNvPr id="1051266" name=""/>
              <p:cNvSpPr/>
              <p:nvPr/>
            </p:nvSpPr>
            <p:spPr>
              <a:xfrm>
                <a:off x="5694538" y="4213201"/>
                <a:ext cx="8338" cy="147830"/>
              </a:xfrm>
            </p:spPr>
          </p:sp>
        </mc:Fallback>
      </mc:AlternateContent>
      <mc:AlternateContent xmlns:mc="http://schemas.openxmlformats.org/markup-compatibility/2006">
        <mc:Choice xmlns:p14="http://schemas.microsoft.com/office/powerpoint/2010/main" Requires="p14">
          <p:contentPart p14:bwMode="auto" r:id="rId142">
            <p14:nvContentPartPr>
              <p14:cNvPr id="1051267" name=""/>
              <p14:cNvContentPartPr/>
              <p14:nvPr/>
            </p14:nvContentPartPr>
            <p14:xfrm>
              <a:off x="6088223" y="4825175"/>
              <a:ext cx="225314" cy="12168"/>
            </p14:xfrm>
          </p:contentPart>
        </mc:Choice>
        <mc:Fallback>
          <p:sp>
            <p:nvSpPr>
              <p:cNvPr id="1051267" name=""/>
              <p:cNvSpPr/>
              <p:nvPr/>
            </p:nvSpPr>
            <p:spPr>
              <a:xfrm>
                <a:off x="6088223" y="4825175"/>
                <a:ext cx="225314" cy="12168"/>
              </a:xfrm>
            </p:spPr>
          </p:sp>
        </mc:Fallback>
      </mc:AlternateContent>
      <mc:AlternateContent xmlns:mc="http://schemas.openxmlformats.org/markup-compatibility/2006">
        <mc:Choice xmlns:p14="http://schemas.microsoft.com/office/powerpoint/2010/main" Requires="p14">
          <p:contentPart p14:bwMode="auto" r:id="rId143">
            <p14:nvContentPartPr>
              <p14:cNvPr id="1051268" name=""/>
              <p14:cNvContentPartPr/>
              <p14:nvPr/>
            </p14:nvContentPartPr>
            <p14:xfrm>
              <a:off x="6152344" y="4698678"/>
              <a:ext cx="21394" cy="252792"/>
            </p14:xfrm>
          </p:contentPart>
        </mc:Choice>
        <mc:Fallback>
          <p:sp>
            <p:nvSpPr>
              <p:cNvPr id="1051268" name=""/>
              <p:cNvSpPr/>
              <p:nvPr/>
            </p:nvSpPr>
            <p:spPr>
              <a:xfrm>
                <a:off x="6152344" y="4698678"/>
                <a:ext cx="21394" cy="252792"/>
              </a:xfrm>
            </p:spPr>
          </p:sp>
        </mc:Fallback>
      </mc:AlternateContent>
      <mc:AlternateContent xmlns:mc="http://schemas.openxmlformats.org/markup-compatibility/2006">
        <mc:Choice xmlns:p14="http://schemas.microsoft.com/office/powerpoint/2010/main" Requires="p14">
          <p:contentPart p14:bwMode="auto" r:id="rId144">
            <p14:nvContentPartPr>
              <p14:cNvPr id="1051269" name=""/>
              <p14:cNvContentPartPr/>
              <p14:nvPr/>
            </p14:nvContentPartPr>
            <p14:xfrm>
              <a:off x="6564899" y="4638105"/>
              <a:ext cx="414153" cy="236006"/>
            </p14:xfrm>
          </p:contentPart>
        </mc:Choice>
        <mc:Fallback>
          <p:sp>
            <p:nvSpPr>
              <p:cNvPr id="1051269" name=""/>
              <p:cNvSpPr/>
              <p:nvPr/>
            </p:nvSpPr>
            <p:spPr>
              <a:xfrm>
                <a:off x="6564899" y="4638105"/>
                <a:ext cx="414153" cy="236006"/>
              </a:xfrm>
            </p:spPr>
          </p:sp>
        </mc:Fallback>
      </mc:AlternateContent>
      <mc:AlternateContent xmlns:mc="http://schemas.openxmlformats.org/markup-compatibility/2006">
        <mc:Choice xmlns:p14="http://schemas.microsoft.com/office/powerpoint/2010/main" Requires="p14">
          <p:contentPart p14:bwMode="auto" r:id="rId145">
            <p14:nvContentPartPr>
              <p14:cNvPr id="1051270" name=""/>
              <p14:cNvContentPartPr/>
              <p14:nvPr/>
            </p14:nvContentPartPr>
            <p14:xfrm>
              <a:off x="6986660" y="4894278"/>
              <a:ext cx="156747" cy="158366"/>
            </p14:xfrm>
          </p:contentPart>
        </mc:Choice>
        <mc:Fallback>
          <p:sp>
            <p:nvSpPr>
              <p:cNvPr id="1051270" name=""/>
              <p:cNvSpPr/>
              <p:nvPr/>
            </p:nvSpPr>
            <p:spPr>
              <a:xfrm>
                <a:off x="6986660" y="4894278"/>
                <a:ext cx="156747" cy="158366"/>
              </a:xfrm>
            </p:spPr>
          </p:sp>
        </mc:Fallback>
      </mc:AlternateContent>
      <mc:AlternateContent xmlns:mc="http://schemas.openxmlformats.org/markup-compatibility/2006">
        <mc:Choice xmlns:p14="http://schemas.microsoft.com/office/powerpoint/2010/main" Requires="p14">
          <p:contentPart p14:bwMode="auto" r:id="rId146">
            <p14:nvContentPartPr>
              <p14:cNvPr id="1051271" name=""/>
              <p14:cNvContentPartPr/>
              <p14:nvPr/>
            </p14:nvContentPartPr>
            <p14:xfrm>
              <a:off x="6875279" y="4344806"/>
              <a:ext cx="299302" cy="250244"/>
            </p14:xfrm>
          </p:contentPart>
        </mc:Choice>
        <mc:Fallback>
          <p:sp>
            <p:nvSpPr>
              <p:cNvPr id="1051271" name=""/>
              <p:cNvSpPr/>
              <p:nvPr/>
            </p:nvSpPr>
            <p:spPr>
              <a:xfrm>
                <a:off x="6875279" y="4344806"/>
                <a:ext cx="299302" cy="250244"/>
              </a:xfrm>
            </p:spPr>
          </p:sp>
        </mc:Fallback>
      </mc:AlternateContent>
      <mc:AlternateContent xmlns:mc="http://schemas.openxmlformats.org/markup-compatibility/2006">
        <mc:Choice xmlns:p14="http://schemas.microsoft.com/office/powerpoint/2010/main" Requires="p14">
          <p:contentPart p14:bwMode="auto" r:id="rId147">
            <p14:nvContentPartPr>
              <p14:cNvPr id="1051272" name=""/>
              <p14:cNvContentPartPr/>
              <p14:nvPr/>
            </p14:nvContentPartPr>
            <p14:xfrm>
              <a:off x="7336452" y="4490587"/>
              <a:ext cx="338552" cy="451606"/>
            </p14:xfrm>
          </p:contentPart>
        </mc:Choice>
        <mc:Fallback>
          <p:sp>
            <p:nvSpPr>
              <p:cNvPr id="1051272" name=""/>
              <p:cNvSpPr/>
              <p:nvPr/>
            </p:nvSpPr>
            <p:spPr>
              <a:xfrm>
                <a:off x="7336452" y="4490587"/>
                <a:ext cx="338552" cy="451606"/>
              </a:xfrm>
            </p:spPr>
          </p:sp>
        </mc:Fallback>
      </mc:AlternateContent>
      <mc:AlternateContent xmlns:mc="http://schemas.openxmlformats.org/markup-compatibility/2006">
        <mc:Choice xmlns:p14="http://schemas.microsoft.com/office/powerpoint/2010/main" Requires="p14">
          <p:contentPart p14:bwMode="auto" r:id="rId148">
            <p14:nvContentPartPr>
              <p14:cNvPr id="1051273" name=""/>
              <p14:cNvContentPartPr/>
              <p14:nvPr/>
            </p14:nvContentPartPr>
            <p14:xfrm>
              <a:off x="7876123" y="4699644"/>
              <a:ext cx="177708" cy="16255"/>
            </p14:xfrm>
          </p:contentPart>
        </mc:Choice>
        <mc:Fallback>
          <p:sp>
            <p:nvSpPr>
              <p:cNvPr id="1051273" name=""/>
              <p:cNvSpPr/>
              <p:nvPr/>
            </p:nvSpPr>
            <p:spPr>
              <a:xfrm>
                <a:off x="7876123" y="4699644"/>
                <a:ext cx="177708" cy="16255"/>
              </a:xfrm>
            </p:spPr>
          </p:sp>
        </mc:Fallback>
      </mc:AlternateContent>
      <mc:AlternateContent xmlns:mc="http://schemas.openxmlformats.org/markup-compatibility/2006">
        <mc:Choice xmlns:p14="http://schemas.microsoft.com/office/powerpoint/2010/main" Requires="p14">
          <p:contentPart p14:bwMode="auto" r:id="rId149">
            <p14:nvContentPartPr>
              <p14:cNvPr id="1051274" name=""/>
              <p14:cNvContentPartPr/>
              <p14:nvPr/>
            </p14:nvContentPartPr>
            <p14:xfrm>
              <a:off x="7918881" y="4811214"/>
              <a:ext cx="239653" cy="17815"/>
            </p14:xfrm>
          </p:contentPart>
        </mc:Choice>
        <mc:Fallback>
          <p:sp>
            <p:nvSpPr>
              <p:cNvPr id="1051274" name=""/>
              <p:cNvSpPr/>
              <p:nvPr/>
            </p:nvSpPr>
            <p:spPr>
              <a:xfrm>
                <a:off x="7918881" y="4811214"/>
                <a:ext cx="239653" cy="17815"/>
              </a:xfrm>
            </p:spPr>
          </p:sp>
        </mc:Fallback>
      </mc:AlternateContent>
      <mc:AlternateContent xmlns:mc="http://schemas.openxmlformats.org/markup-compatibility/2006">
        <mc:Choice xmlns:p14="http://schemas.microsoft.com/office/powerpoint/2010/main" Requires="p14">
          <p:contentPart p14:bwMode="auto" r:id="rId150">
            <p14:nvContentPartPr>
              <p14:cNvPr id="1051275" name=""/>
              <p14:cNvContentPartPr/>
              <p14:nvPr/>
            </p14:nvContentPartPr>
            <p14:xfrm>
              <a:off x="8315936" y="4690364"/>
              <a:ext cx="261191" cy="216483"/>
            </p14:xfrm>
          </p:contentPart>
        </mc:Choice>
        <mc:Fallback>
          <p:sp>
            <p:nvSpPr>
              <p:cNvPr id="1051275" name=""/>
              <p:cNvSpPr/>
              <p:nvPr/>
            </p:nvSpPr>
            <p:spPr>
              <a:xfrm>
                <a:off x="8315936" y="4690364"/>
                <a:ext cx="261191" cy="216483"/>
              </a:xfrm>
            </p:spPr>
          </p:sp>
        </mc:Fallback>
      </mc:AlternateContent>
      <mc:AlternateContent xmlns:mc="http://schemas.openxmlformats.org/markup-compatibility/2006">
        <mc:Choice xmlns:p14="http://schemas.microsoft.com/office/powerpoint/2010/main" Requires="p14">
          <p:contentPart p14:bwMode="auto" r:id="rId151">
            <p14:nvContentPartPr>
              <p14:cNvPr id="1051276" name=""/>
              <p14:cNvContentPartPr/>
              <p14:nvPr/>
            </p14:nvContentPartPr>
            <p14:xfrm>
              <a:off x="6546923" y="3034695"/>
              <a:ext cx="251286" cy="1219233"/>
            </p14:xfrm>
          </p:contentPart>
        </mc:Choice>
        <mc:Fallback>
          <p:sp>
            <p:nvSpPr>
              <p:cNvPr id="1051276" name=""/>
              <p:cNvSpPr/>
              <p:nvPr/>
            </p:nvSpPr>
            <p:spPr>
              <a:xfrm>
                <a:off x="6546923" y="3034695"/>
                <a:ext cx="251286" cy="1219233"/>
              </a:xfrm>
            </p:spPr>
          </p:sp>
        </mc:Fallback>
      </mc:AlternateContent>
      <mc:AlternateContent xmlns:mc="http://schemas.openxmlformats.org/markup-compatibility/2006">
        <mc:Choice xmlns:p14="http://schemas.microsoft.com/office/powerpoint/2010/main" Requires="p14">
          <p:contentPart p14:bwMode="auto" r:id="rId152">
            <p14:nvContentPartPr>
              <p14:cNvPr id="1051277" name=""/>
              <p14:cNvContentPartPr/>
              <p14:nvPr/>
            </p14:nvContentPartPr>
            <p14:xfrm>
              <a:off x="6567002" y="4096508"/>
              <a:ext cx="226984" cy="175083"/>
            </p14:xfrm>
          </p:contentPart>
        </mc:Choice>
        <mc:Fallback>
          <p:sp>
            <p:nvSpPr>
              <p:cNvPr id="1051277" name=""/>
              <p:cNvSpPr/>
              <p:nvPr/>
            </p:nvSpPr>
            <p:spPr>
              <a:xfrm>
                <a:off x="6567002" y="4096508"/>
                <a:ext cx="226984" cy="175083"/>
              </a:xfrm>
            </p:spPr>
          </p:sp>
        </mc:Fallback>
      </mc:AlternateContent>
      <mc:AlternateContent xmlns:mc="http://schemas.openxmlformats.org/markup-compatibility/2006">
        <mc:Choice xmlns:p14="http://schemas.microsoft.com/office/powerpoint/2010/main" Requires="p14">
          <p:contentPart p14:bwMode="auto" r:id="rId153">
            <p14:nvContentPartPr>
              <p14:cNvPr id="1051278" name=""/>
              <p14:cNvContentPartPr/>
              <p14:nvPr/>
            </p14:nvContentPartPr>
            <p14:xfrm>
              <a:off x="5309613" y="5109452"/>
              <a:ext cx="2994614" cy="58672"/>
            </p14:xfrm>
          </p:contentPart>
        </mc:Choice>
        <mc:Fallback>
          <p:sp>
            <p:nvSpPr>
              <p:cNvPr id="1051278" name=""/>
              <p:cNvSpPr/>
              <p:nvPr/>
            </p:nvSpPr>
            <p:spPr>
              <a:xfrm>
                <a:off x="5309613" y="5109452"/>
                <a:ext cx="2994614" cy="58672"/>
              </a:xfrm>
            </p:spPr>
          </p:sp>
        </mc:Fallback>
      </mc:AlternateContent>
      <mc:AlternateContent xmlns:mc="http://schemas.openxmlformats.org/markup-compatibility/2006">
        <mc:Choice xmlns:p14="http://schemas.microsoft.com/office/powerpoint/2010/main" Requires="p14">
          <p:contentPart p14:bwMode="auto" r:id="rId154">
            <p14:nvContentPartPr>
              <p14:cNvPr id="1051279" name=""/>
              <p14:cNvContentPartPr/>
              <p14:nvPr/>
            </p14:nvContentPartPr>
            <p14:xfrm>
              <a:off x="9244231" y="4609788"/>
              <a:ext cx="273381" cy="320370"/>
            </p14:xfrm>
          </p:contentPart>
        </mc:Choice>
        <mc:Fallback>
          <p:sp>
            <p:nvSpPr>
              <p:cNvPr id="1051279" name=""/>
              <p:cNvSpPr/>
              <p:nvPr/>
            </p:nvSpPr>
            <p:spPr>
              <a:xfrm>
                <a:off x="9244231" y="4609788"/>
                <a:ext cx="273381" cy="320370"/>
              </a:xfrm>
            </p:spPr>
          </p:sp>
        </mc:Fallback>
      </mc:AlternateContent>
      <mc:AlternateContent xmlns:mc="http://schemas.openxmlformats.org/markup-compatibility/2006">
        <mc:Choice xmlns:p14="http://schemas.microsoft.com/office/powerpoint/2010/main" Requires="p14">
          <p:contentPart p14:bwMode="auto" r:id="rId155">
            <p14:nvContentPartPr>
              <p14:cNvPr id="1051280" name=""/>
              <p14:cNvContentPartPr/>
              <p14:nvPr/>
            </p14:nvContentPartPr>
            <p14:xfrm>
              <a:off x="9597004" y="4568624"/>
              <a:ext cx="153063" cy="381786"/>
            </p14:xfrm>
          </p:contentPart>
        </mc:Choice>
        <mc:Fallback>
          <p:sp>
            <p:nvSpPr>
              <p:cNvPr id="1051280" name=""/>
              <p:cNvSpPr/>
              <p:nvPr/>
            </p:nvSpPr>
            <p:spPr>
              <a:xfrm>
                <a:off x="9597004" y="4568624"/>
                <a:ext cx="153063" cy="381786"/>
              </a:xfrm>
            </p:spPr>
          </p:sp>
        </mc:Fallback>
      </mc:AlternateContent>
      <mc:AlternateContent xmlns:mc="http://schemas.openxmlformats.org/markup-compatibility/2006">
        <mc:Choice xmlns:p14="http://schemas.microsoft.com/office/powerpoint/2010/main" Requires="p14">
          <p:contentPart p14:bwMode="auto" r:id="rId156">
            <p14:nvContentPartPr>
              <p14:cNvPr id="1051281" name=""/>
              <p14:cNvContentPartPr/>
              <p14:nvPr/>
            </p14:nvContentPartPr>
            <p14:xfrm>
              <a:off x="9763616" y="4655623"/>
              <a:ext cx="298779" cy="230873"/>
            </p14:xfrm>
          </p:contentPart>
        </mc:Choice>
        <mc:Fallback>
          <p:sp>
            <p:nvSpPr>
              <p:cNvPr id="1051281" name=""/>
              <p:cNvSpPr/>
              <p:nvPr/>
            </p:nvSpPr>
            <p:spPr>
              <a:xfrm>
                <a:off x="9763616" y="4655623"/>
                <a:ext cx="298779" cy="230873"/>
              </a:xfrm>
            </p:spPr>
          </p:sp>
        </mc:Fallback>
      </mc:AlternateContent>
      <mc:AlternateContent xmlns:mc="http://schemas.openxmlformats.org/markup-compatibility/2006">
        <mc:Choice xmlns:p14="http://schemas.microsoft.com/office/powerpoint/2010/main" Requires="p14">
          <p:contentPart p14:bwMode="auto" r:id="rId157">
            <p14:nvContentPartPr>
              <p14:cNvPr id="1051282" name=""/>
              <p14:cNvContentPartPr/>
              <p14:nvPr/>
            </p14:nvContentPartPr>
            <p14:xfrm>
              <a:off x="9808102" y="4412737"/>
              <a:ext cx="70238" cy="88280"/>
            </p14:xfrm>
          </p:contentPart>
        </mc:Choice>
        <mc:Fallback>
          <p:sp>
            <p:nvSpPr>
              <p:cNvPr id="1051282" name=""/>
              <p:cNvSpPr/>
              <p:nvPr/>
            </p:nvSpPr>
            <p:spPr>
              <a:xfrm>
                <a:off x="9808102" y="4412737"/>
                <a:ext cx="70238" cy="88280"/>
              </a:xfrm>
            </p:spPr>
          </p:sp>
        </mc:Fallback>
      </mc:AlternateContent>
      <mc:AlternateContent xmlns:mc="http://schemas.openxmlformats.org/markup-compatibility/2006">
        <mc:Choice xmlns:p14="http://schemas.microsoft.com/office/powerpoint/2010/main" Requires="p14">
          <p:contentPart p14:bwMode="auto" r:id="rId158">
            <p14:nvContentPartPr>
              <p14:cNvPr id="1051283" name=""/>
              <p14:cNvContentPartPr/>
              <p14:nvPr/>
            </p14:nvContentPartPr>
            <p14:xfrm>
              <a:off x="10105965" y="4317720"/>
              <a:ext cx="29111" cy="541202"/>
            </p14:xfrm>
          </p:contentPart>
        </mc:Choice>
        <mc:Fallback>
          <p:sp>
            <p:nvSpPr>
              <p:cNvPr id="1051283" name=""/>
              <p:cNvSpPr/>
              <p:nvPr/>
            </p:nvSpPr>
            <p:spPr>
              <a:xfrm>
                <a:off x="10105965" y="4317720"/>
                <a:ext cx="29111" cy="541202"/>
              </a:xfrm>
            </p:spPr>
          </p:sp>
        </mc:Fallback>
      </mc:AlternateContent>
      <mc:AlternateContent xmlns:mc="http://schemas.openxmlformats.org/markup-compatibility/2006">
        <mc:Choice xmlns:p14="http://schemas.microsoft.com/office/powerpoint/2010/main" Requires="p14">
          <p:contentPart p14:bwMode="auto" r:id="rId159">
            <p14:nvContentPartPr>
              <p14:cNvPr id="1051284" name=""/>
              <p14:cNvContentPartPr/>
              <p14:nvPr/>
            </p14:nvContentPartPr>
            <p14:xfrm>
              <a:off x="10254711" y="4361071"/>
              <a:ext cx="58348" cy="547578"/>
            </p14:xfrm>
          </p:contentPart>
        </mc:Choice>
        <mc:Fallback>
          <p:sp>
            <p:nvSpPr>
              <p:cNvPr id="1051284" name=""/>
              <p:cNvSpPr/>
              <p:nvPr/>
            </p:nvSpPr>
            <p:spPr>
              <a:xfrm>
                <a:off x="10254711" y="4361071"/>
                <a:ext cx="58348" cy="547578"/>
              </a:xfrm>
            </p:spPr>
          </p:sp>
        </mc:Fallback>
      </mc:AlternateContent>
      <mc:AlternateContent xmlns:mc="http://schemas.openxmlformats.org/markup-compatibility/2006">
        <mc:Choice xmlns:p14="http://schemas.microsoft.com/office/powerpoint/2010/main" Requires="p14">
          <p:contentPart p14:bwMode="auto" r:id="rId160">
            <p14:nvContentPartPr>
              <p14:cNvPr id="1051285" name=""/>
              <p14:cNvContentPartPr/>
              <p14:nvPr/>
            </p14:nvContentPartPr>
            <p14:xfrm>
              <a:off x="10438522" y="4655623"/>
              <a:ext cx="261186" cy="192700"/>
            </p14:xfrm>
          </p:contentPart>
        </mc:Choice>
        <mc:Fallback>
          <p:sp>
            <p:nvSpPr>
              <p:cNvPr id="1051285" name=""/>
              <p:cNvSpPr/>
              <p:nvPr/>
            </p:nvSpPr>
            <p:spPr>
              <a:xfrm>
                <a:off x="10438522" y="4655623"/>
                <a:ext cx="261186" cy="192700"/>
              </a:xfrm>
            </p:spPr>
          </p:sp>
        </mc:Fallback>
      </mc:AlternateContent>
      <mc:AlternateContent xmlns:mc="http://schemas.openxmlformats.org/markup-compatibility/2006">
        <mc:Choice xmlns:p14="http://schemas.microsoft.com/office/powerpoint/2010/main" Requires="p14">
          <p:contentPart p14:bwMode="auto" r:id="rId161">
            <p14:nvContentPartPr>
              <p14:cNvPr id="1051286" name=""/>
              <p14:cNvContentPartPr/>
              <p14:nvPr/>
            </p14:nvContentPartPr>
            <p14:xfrm>
              <a:off x="10672340" y="4291590"/>
              <a:ext cx="31590" cy="532984"/>
            </p14:xfrm>
          </p:contentPart>
        </mc:Choice>
        <mc:Fallback>
          <p:sp>
            <p:nvSpPr>
              <p:cNvPr id="1051286" name=""/>
              <p:cNvSpPr/>
              <p:nvPr/>
            </p:nvSpPr>
            <p:spPr>
              <a:xfrm>
                <a:off x="10672340" y="4291590"/>
                <a:ext cx="31590" cy="532984"/>
              </a:xfrm>
            </p:spPr>
          </p:sp>
        </mc:Fallback>
      </mc:AlternateContent>
      <mc:AlternateContent xmlns:mc="http://schemas.openxmlformats.org/markup-compatibility/2006">
        <mc:Choice xmlns:p14="http://schemas.microsoft.com/office/powerpoint/2010/main" Requires="p14">
          <p:contentPart p14:bwMode="auto" r:id="rId162">
            <p14:nvContentPartPr>
              <p14:cNvPr id="1051287" name=""/>
              <p14:cNvContentPartPr/>
              <p14:nvPr/>
            </p14:nvContentPartPr>
            <p14:xfrm>
              <a:off x="10639530" y="4577815"/>
              <a:ext cx="900989" cy="291841"/>
            </p14:xfrm>
          </p:contentPart>
        </mc:Choice>
        <mc:Fallback>
          <p:sp>
            <p:nvSpPr>
              <p:cNvPr id="1051287" name=""/>
              <p:cNvSpPr/>
              <p:nvPr/>
            </p:nvSpPr>
            <p:spPr>
              <a:xfrm>
                <a:off x="10639530" y="4577815"/>
                <a:ext cx="900989" cy="291841"/>
              </a:xfrm>
            </p:spPr>
          </p:sp>
        </mc:Fallback>
      </mc:AlternateContent>
      <mc:AlternateContent xmlns:mc="http://schemas.openxmlformats.org/markup-compatibility/2006">
        <mc:Choice xmlns:p14="http://schemas.microsoft.com/office/powerpoint/2010/main" Requires="p14">
          <p:contentPart p14:bwMode="auto" r:id="rId163">
            <p14:nvContentPartPr>
              <p14:cNvPr id="1051288" name=""/>
              <p14:cNvContentPartPr/>
              <p14:nvPr/>
            </p14:nvContentPartPr>
            <p14:xfrm>
              <a:off x="10517592" y="4438690"/>
              <a:ext cx="338143" cy="7005"/>
            </p14:xfrm>
          </p:contentPart>
        </mc:Choice>
        <mc:Fallback>
          <p:sp>
            <p:nvSpPr>
              <p:cNvPr id="1051288" name=""/>
              <p:cNvSpPr/>
              <p:nvPr/>
            </p:nvSpPr>
            <p:spPr>
              <a:xfrm>
                <a:off x="10517592" y="4438690"/>
                <a:ext cx="338143" cy="7005"/>
              </a:xfrm>
            </p:spPr>
          </p:sp>
        </mc:Fallback>
      </mc:AlternateContent>
      <mc:AlternateContent xmlns:mc="http://schemas.openxmlformats.org/markup-compatibility/2006">
        <mc:Choice xmlns:p14="http://schemas.microsoft.com/office/powerpoint/2010/main" Requires="p14">
          <p:contentPart p14:bwMode="auto" r:id="rId164">
            <p14:nvContentPartPr>
              <p14:cNvPr id="1051289" name=""/>
              <p14:cNvContentPartPr/>
              <p14:nvPr/>
            </p14:nvContentPartPr>
            <p14:xfrm>
              <a:off x="9356275" y="5051553"/>
              <a:ext cx="254522" cy="555880"/>
            </p14:xfrm>
          </p:contentPart>
        </mc:Choice>
        <mc:Fallback>
          <p:sp>
            <p:nvSpPr>
              <p:cNvPr id="1051289" name=""/>
              <p:cNvSpPr/>
              <p:nvPr/>
            </p:nvSpPr>
            <p:spPr>
              <a:xfrm>
                <a:off x="9356275" y="5051553"/>
                <a:ext cx="254522" cy="555880"/>
              </a:xfrm>
            </p:spPr>
          </p:sp>
        </mc:Fallback>
      </mc:AlternateContent>
      <mc:AlternateContent xmlns:mc="http://schemas.openxmlformats.org/markup-compatibility/2006">
        <mc:Choice xmlns:p14="http://schemas.microsoft.com/office/powerpoint/2010/main" Requires="p14">
          <p:contentPart p14:bwMode="auto" r:id="rId165">
            <p14:nvContentPartPr>
              <p14:cNvPr id="1051290" name=""/>
              <p14:cNvContentPartPr/>
              <p14:nvPr/>
            </p14:nvContentPartPr>
            <p14:xfrm>
              <a:off x="9710184" y="5419226"/>
              <a:ext cx="475540" cy="236829"/>
            </p14:xfrm>
          </p:contentPart>
        </mc:Choice>
        <mc:Fallback>
          <p:sp>
            <p:nvSpPr>
              <p:cNvPr id="1051290" name=""/>
              <p:cNvSpPr/>
              <p:nvPr/>
            </p:nvSpPr>
            <p:spPr>
              <a:xfrm>
                <a:off x="9710184" y="5419226"/>
                <a:ext cx="475540" cy="236829"/>
              </a:xfrm>
            </p:spPr>
          </p:sp>
        </mc:Fallback>
      </mc:AlternateContent>
      <mc:AlternateContent xmlns:mc="http://schemas.openxmlformats.org/markup-compatibility/2006">
        <mc:Choice xmlns:p14="http://schemas.microsoft.com/office/powerpoint/2010/main" Requires="p14">
          <p:contentPart p14:bwMode="auto" r:id="rId166">
            <p14:nvContentPartPr>
              <p14:cNvPr id="1051291" name=""/>
              <p14:cNvContentPartPr/>
              <p14:nvPr/>
            </p14:nvContentPartPr>
            <p14:xfrm>
              <a:off x="10199384" y="5451905"/>
              <a:ext cx="240345" cy="158129"/>
            </p14:xfrm>
          </p:contentPart>
        </mc:Choice>
        <mc:Fallback>
          <p:sp>
            <p:nvSpPr>
              <p:cNvPr id="1051291" name=""/>
              <p:cNvSpPr/>
              <p:nvPr/>
            </p:nvSpPr>
            <p:spPr>
              <a:xfrm>
                <a:off x="10199384" y="5451905"/>
                <a:ext cx="240345" cy="158129"/>
              </a:xfrm>
            </p:spPr>
          </p:sp>
        </mc:Fallback>
      </mc:AlternateContent>
      <mc:AlternateContent xmlns:mc="http://schemas.openxmlformats.org/markup-compatibility/2006">
        <mc:Choice xmlns:p14="http://schemas.microsoft.com/office/powerpoint/2010/main" Requires="p14">
          <p:contentPart p14:bwMode="auto" r:id="rId167">
            <p14:nvContentPartPr>
              <p14:cNvPr id="1051292" name=""/>
              <p14:cNvContentPartPr/>
              <p14:nvPr/>
            </p14:nvContentPartPr>
            <p14:xfrm>
              <a:off x="10519157" y="5379260"/>
              <a:ext cx="505719" cy="199271"/>
            </p14:xfrm>
          </p:contentPart>
        </mc:Choice>
        <mc:Fallback>
          <p:sp>
            <p:nvSpPr>
              <p:cNvPr id="1051292" name=""/>
              <p:cNvSpPr/>
              <p:nvPr/>
            </p:nvSpPr>
            <p:spPr>
              <a:xfrm>
                <a:off x="10519157" y="5379260"/>
                <a:ext cx="505719" cy="199271"/>
              </a:xfrm>
            </p:spPr>
          </p:sp>
        </mc:Fallback>
      </mc:AlternateContent>
      <mc:AlternateContent xmlns:mc="http://schemas.openxmlformats.org/markup-compatibility/2006">
        <mc:Choice xmlns:p14="http://schemas.microsoft.com/office/powerpoint/2010/main" Requires="p14">
          <p:contentPart p14:bwMode="auto" r:id="rId168">
            <p14:nvContentPartPr>
              <p14:cNvPr id="1051293" name=""/>
              <p14:cNvContentPartPr/>
              <p14:nvPr/>
            </p14:nvContentPartPr>
            <p14:xfrm>
              <a:off x="10967733" y="5149711"/>
              <a:ext cx="39724" cy="116173"/>
            </p14:xfrm>
          </p:contentPart>
        </mc:Choice>
        <mc:Fallback>
          <p:sp>
            <p:nvSpPr>
              <p:cNvPr id="1051293" name=""/>
              <p:cNvSpPr/>
              <p:nvPr/>
            </p:nvSpPr>
            <p:spPr>
              <a:xfrm>
                <a:off x="10967733" y="5149711"/>
                <a:ext cx="39724" cy="116173"/>
              </a:xfrm>
            </p:spPr>
          </p:sp>
        </mc:Fallback>
      </mc:AlternateContent>
      <mc:AlternateContent xmlns:mc="http://schemas.openxmlformats.org/markup-compatibility/2006">
        <mc:Choice xmlns:p14="http://schemas.microsoft.com/office/powerpoint/2010/main" Requires="p14">
          <p:contentPart p14:bwMode="auto" r:id="rId169">
            <p14:nvContentPartPr>
              <p14:cNvPr id="1051294" name=""/>
              <p14:cNvContentPartPr/>
              <p14:nvPr/>
            </p14:nvContentPartPr>
            <p14:xfrm>
              <a:off x="11046171" y="5401651"/>
              <a:ext cx="144822" cy="371608"/>
            </p14:xfrm>
          </p:contentPart>
        </mc:Choice>
        <mc:Fallback>
          <p:sp>
            <p:nvSpPr>
              <p:cNvPr id="1051294" name=""/>
              <p:cNvSpPr/>
              <p:nvPr/>
            </p:nvSpPr>
            <p:spPr>
              <a:xfrm>
                <a:off x="11046171" y="5401651"/>
                <a:ext cx="144822" cy="371608"/>
              </a:xfrm>
            </p:spPr>
          </p:sp>
        </mc:Fallback>
      </mc:AlternateContent>
      <mc:AlternateContent xmlns:mc="http://schemas.openxmlformats.org/markup-compatibility/2006">
        <mc:Choice xmlns:p14="http://schemas.microsoft.com/office/powerpoint/2010/main" Requires="p14">
          <p:contentPart p14:bwMode="auto" r:id="rId170">
            <p14:nvContentPartPr>
              <p14:cNvPr id="1051295" name=""/>
              <p14:cNvContentPartPr/>
              <p14:nvPr/>
            </p14:nvContentPartPr>
            <p14:xfrm>
              <a:off x="11236262" y="5374485"/>
              <a:ext cx="374360" cy="206291"/>
            </p14:xfrm>
          </p:contentPart>
        </mc:Choice>
        <mc:Fallback>
          <p:sp>
            <p:nvSpPr>
              <p:cNvPr id="1051295" name=""/>
              <p:cNvSpPr/>
              <p:nvPr/>
            </p:nvSpPr>
            <p:spPr>
              <a:xfrm>
                <a:off x="11236262" y="5374485"/>
                <a:ext cx="374360" cy="206291"/>
              </a:xfrm>
            </p:spPr>
          </p:sp>
        </mc:Fallback>
      </mc:AlternateContent>
      <mc:AlternateContent xmlns:mc="http://schemas.openxmlformats.org/markup-compatibility/2006">
        <mc:Choice xmlns:p14="http://schemas.microsoft.com/office/powerpoint/2010/main" Requires="p14">
          <p:contentPart p14:bwMode="auto" r:id="rId171">
            <p14:nvContentPartPr>
              <p14:cNvPr id="1051296" name=""/>
              <p14:cNvContentPartPr/>
              <p14:nvPr/>
            </p14:nvContentPartPr>
            <p14:xfrm>
              <a:off x="6203842" y="1671230"/>
              <a:ext cx="2416580" cy="236922"/>
            </p14:xfrm>
          </p:contentPart>
        </mc:Choice>
        <mc:Fallback>
          <p:sp>
            <p:nvSpPr>
              <p:cNvPr id="1051296" name=""/>
              <p:cNvSpPr/>
              <p:nvPr/>
            </p:nvSpPr>
            <p:spPr>
              <a:xfrm>
                <a:off x="6203842" y="1671230"/>
                <a:ext cx="2416580" cy="236922"/>
              </a:xfrm>
            </p:spPr>
          </p:sp>
        </mc:Fallback>
      </mc:AlternateContent>
      <mc:AlternateContent xmlns:mc="http://schemas.openxmlformats.org/markup-compatibility/2006">
        <mc:Choice xmlns:p14="http://schemas.microsoft.com/office/powerpoint/2010/main" Requires="p14">
          <p:contentPart p14:bwMode="auto" r:id="rId172">
            <p14:nvContentPartPr>
              <p14:cNvPr id="1051297" name=""/>
              <p14:cNvContentPartPr/>
              <p14:nvPr/>
            </p14:nvContentPartPr>
            <p14:xfrm>
              <a:off x="7313479" y="1203149"/>
              <a:ext cx="214636" cy="355389"/>
            </p14:xfrm>
          </p:contentPart>
        </mc:Choice>
        <mc:Fallback>
          <p:sp>
            <p:nvSpPr>
              <p:cNvPr id="1051297" name=""/>
              <p:cNvSpPr/>
              <p:nvPr/>
            </p:nvSpPr>
            <p:spPr>
              <a:xfrm>
                <a:off x="7313479" y="1203149"/>
                <a:ext cx="214636" cy="355389"/>
              </a:xfrm>
            </p:spPr>
          </p:sp>
        </mc:Fallback>
      </mc:AlternateContent>
      <mc:AlternateContent xmlns:mc="http://schemas.openxmlformats.org/markup-compatibility/2006">
        <mc:Choice xmlns:p14="http://schemas.microsoft.com/office/powerpoint/2010/main" Requires="p14">
          <p:contentPart p14:bwMode="auto" r:id="rId173">
            <p14:nvContentPartPr>
              <p14:cNvPr id="1051298" name=""/>
              <p14:cNvContentPartPr/>
              <p14:nvPr/>
            </p14:nvContentPartPr>
            <p14:xfrm>
              <a:off x="7149244" y="1552729"/>
              <a:ext cx="675477" cy="9204"/>
            </p14:xfrm>
          </p:contentPart>
        </mc:Choice>
        <mc:Fallback>
          <p:sp>
            <p:nvSpPr>
              <p:cNvPr id="1051298" name=""/>
              <p:cNvSpPr/>
              <p:nvPr/>
            </p:nvSpPr>
            <p:spPr>
              <a:xfrm>
                <a:off x="7149244" y="1552729"/>
                <a:ext cx="675477" cy="9204"/>
              </a:xfrm>
            </p:spPr>
          </p:sp>
        </mc:Fallback>
      </mc:AlternateContent>
      <mc:AlternateContent xmlns:mc="http://schemas.openxmlformats.org/markup-compatibility/2006">
        <mc:Choice xmlns:p14="http://schemas.microsoft.com/office/powerpoint/2010/main" Requires="p14">
          <p:contentPart p14:bwMode="auto" r:id="rId174">
            <p14:nvContentPartPr>
              <p14:cNvPr id="1051299" name=""/>
              <p14:cNvContentPartPr/>
              <p14:nvPr/>
            </p14:nvContentPartPr>
            <p14:xfrm>
              <a:off x="7319336" y="1590698"/>
              <a:ext cx="84554" cy="230751"/>
            </p14:xfrm>
          </p:contentPart>
        </mc:Choice>
        <mc:Fallback>
          <p:sp>
            <p:nvSpPr>
              <p:cNvPr id="1051299" name=""/>
              <p:cNvSpPr/>
              <p:nvPr/>
            </p:nvSpPr>
            <p:spPr>
              <a:xfrm>
                <a:off x="7319336" y="1590698"/>
                <a:ext cx="84554" cy="230751"/>
              </a:xfrm>
            </p:spPr>
          </p:sp>
        </mc:Fallback>
      </mc:AlternateContent>
      <mc:AlternateContent xmlns:mc="http://schemas.openxmlformats.org/markup-compatibility/2006">
        <mc:Choice xmlns:p14="http://schemas.microsoft.com/office/powerpoint/2010/main" Requires="p14">
          <p:contentPart p14:bwMode="auto" r:id="rId175">
            <p14:nvContentPartPr>
              <p14:cNvPr id="1051300" name=""/>
              <p14:cNvContentPartPr/>
              <p14:nvPr/>
            </p14:nvContentPartPr>
            <p14:xfrm>
              <a:off x="7451383" y="1674173"/>
              <a:ext cx="311248" cy="156480"/>
            </p14:xfrm>
          </p:contentPart>
        </mc:Choice>
        <mc:Fallback>
          <p:sp>
            <p:nvSpPr>
              <p:cNvPr id="1051300" name=""/>
              <p:cNvSpPr/>
              <p:nvPr/>
            </p:nvSpPr>
            <p:spPr>
              <a:xfrm>
                <a:off x="7451383" y="1674173"/>
                <a:ext cx="311248" cy="156480"/>
              </a:xfrm>
            </p:spPr>
          </p:sp>
        </mc:Fallback>
      </mc:AlternateContent>
      <mc:AlternateContent xmlns:mc="http://schemas.openxmlformats.org/markup-compatibility/2006">
        <mc:Choice xmlns:p14="http://schemas.microsoft.com/office/powerpoint/2010/main" Requires="p14">
          <p:contentPart p14:bwMode="auto" r:id="rId176">
            <p14:nvContentPartPr>
              <p14:cNvPr id="1051301" name=""/>
              <p14:cNvContentPartPr/>
              <p14:nvPr/>
            </p14:nvContentPartPr>
            <p14:xfrm>
              <a:off x="7800999" y="1595431"/>
              <a:ext cx="95224" cy="151328"/>
            </p14:xfrm>
          </p:contentPart>
        </mc:Choice>
        <mc:Fallback>
          <p:sp>
            <p:nvSpPr>
              <p:cNvPr id="1051301" name=""/>
              <p:cNvSpPr/>
              <p:nvPr/>
            </p:nvSpPr>
            <p:spPr>
              <a:xfrm>
                <a:off x="7800999" y="1595431"/>
                <a:ext cx="95224" cy="151328"/>
              </a:xfrm>
            </p:spPr>
          </p:sp>
        </mc:Fallback>
      </mc:AlternateContent>
      <mc:AlternateContent xmlns:mc="http://schemas.openxmlformats.org/markup-compatibility/2006">
        <mc:Choice xmlns:p14="http://schemas.microsoft.com/office/powerpoint/2010/main" Requires="p14">
          <p:contentPart p14:bwMode="auto" r:id="rId177">
            <p14:nvContentPartPr>
              <p14:cNvPr id="1051302" name=""/>
              <p14:cNvContentPartPr/>
              <p14:nvPr/>
            </p14:nvContentPartPr>
            <p14:xfrm>
              <a:off x="7885098" y="1685240"/>
              <a:ext cx="106169" cy="94793"/>
            </p14:xfrm>
          </p:contentPart>
        </mc:Choice>
        <mc:Fallback>
          <p:sp>
            <p:nvSpPr>
              <p:cNvPr id="1051302" name=""/>
              <p:cNvSpPr/>
              <p:nvPr/>
            </p:nvSpPr>
            <p:spPr>
              <a:xfrm>
                <a:off x="7885098" y="1685240"/>
                <a:ext cx="106169" cy="94793"/>
              </a:xfrm>
            </p:spPr>
          </p:sp>
        </mc:Fallback>
      </mc:AlternateContent>
      <mc:AlternateContent xmlns:mc="http://schemas.openxmlformats.org/markup-compatibility/2006">
        <mc:Choice xmlns:p14="http://schemas.microsoft.com/office/powerpoint/2010/main" Requires="p14">
          <p:contentPart p14:bwMode="auto" r:id="rId178">
            <p14:nvContentPartPr>
              <p14:cNvPr id="1051303" name=""/>
              <p14:cNvContentPartPr/>
              <p14:nvPr/>
            </p14:nvContentPartPr>
            <p14:xfrm>
              <a:off x="912258" y="5365874"/>
              <a:ext cx="466399" cy="301242"/>
            </p14:xfrm>
          </p:contentPart>
        </mc:Choice>
        <mc:Fallback>
          <p:sp>
            <p:nvSpPr>
              <p:cNvPr id="1051303" name=""/>
              <p:cNvSpPr/>
              <p:nvPr/>
            </p:nvSpPr>
            <p:spPr>
              <a:xfrm>
                <a:off x="912258" y="5365874"/>
                <a:ext cx="466399" cy="301242"/>
              </a:xfrm>
            </p:spPr>
          </p:sp>
        </mc:Fallback>
      </mc:AlternateContent>
      <mc:AlternateContent xmlns:mc="http://schemas.openxmlformats.org/markup-compatibility/2006">
        <mc:Choice xmlns:p14="http://schemas.microsoft.com/office/powerpoint/2010/main" Requires="p14">
          <p:contentPart p14:bwMode="auto" r:id="rId179">
            <p14:nvContentPartPr>
              <p14:cNvPr id="1051304" name=""/>
              <p14:cNvContentPartPr/>
              <p14:nvPr/>
            </p14:nvContentPartPr>
            <p14:xfrm>
              <a:off x="1301125" y="5684181"/>
              <a:ext cx="145903" cy="140140"/>
            </p14:xfrm>
          </p:contentPart>
        </mc:Choice>
        <mc:Fallback>
          <p:sp>
            <p:nvSpPr>
              <p:cNvPr id="1051304" name=""/>
              <p:cNvSpPr/>
              <p:nvPr/>
            </p:nvSpPr>
            <p:spPr>
              <a:xfrm>
                <a:off x="1301125" y="5684181"/>
                <a:ext cx="145903" cy="140140"/>
              </a:xfrm>
            </p:spPr>
          </p:sp>
        </mc:Fallback>
      </mc:AlternateContent>
      <mc:AlternateContent xmlns:mc="http://schemas.openxmlformats.org/markup-compatibility/2006">
        <mc:Choice xmlns:p14="http://schemas.microsoft.com/office/powerpoint/2010/main" Requires="p14">
          <p:contentPart p14:bwMode="auto" r:id="rId180">
            <p14:nvContentPartPr>
              <p14:cNvPr id="1051305" name=""/>
              <p14:cNvContentPartPr/>
              <p14:nvPr/>
            </p14:nvContentPartPr>
            <p14:xfrm>
              <a:off x="1450873" y="5204981"/>
              <a:ext cx="226298" cy="223075"/>
            </p14:xfrm>
          </p:contentPart>
        </mc:Choice>
        <mc:Fallback>
          <p:sp>
            <p:nvSpPr>
              <p:cNvPr id="1051305" name=""/>
              <p:cNvSpPr/>
              <p:nvPr/>
            </p:nvSpPr>
            <p:spPr>
              <a:xfrm>
                <a:off x="1450873" y="5204981"/>
                <a:ext cx="226298" cy="223075"/>
              </a:xfrm>
            </p:spPr>
          </p:sp>
        </mc:Fallback>
      </mc:AlternateContent>
      <mc:AlternateContent xmlns:mc="http://schemas.openxmlformats.org/markup-compatibility/2006">
        <mc:Choice xmlns:p14="http://schemas.microsoft.com/office/powerpoint/2010/main" Requires="p14">
          <p:contentPart p14:bwMode="auto" r:id="rId181">
            <p14:nvContentPartPr>
              <p14:cNvPr id="1051306" name=""/>
              <p14:cNvContentPartPr/>
              <p14:nvPr/>
            </p14:nvContentPartPr>
            <p14:xfrm>
              <a:off x="1682080" y="5547891"/>
              <a:ext cx="203285" cy="19627"/>
            </p14:xfrm>
          </p:contentPart>
        </mc:Choice>
        <mc:Fallback>
          <p:sp>
            <p:nvSpPr>
              <p:cNvPr id="1051306" name=""/>
              <p:cNvSpPr/>
              <p:nvPr/>
            </p:nvSpPr>
            <p:spPr>
              <a:xfrm>
                <a:off x="1682080" y="5547891"/>
                <a:ext cx="203285" cy="19627"/>
              </a:xfrm>
            </p:spPr>
          </p:sp>
        </mc:Fallback>
      </mc:AlternateContent>
      <mc:AlternateContent xmlns:mc="http://schemas.openxmlformats.org/markup-compatibility/2006">
        <mc:Choice xmlns:p14="http://schemas.microsoft.com/office/powerpoint/2010/main" Requires="p14">
          <p:contentPart p14:bwMode="auto" r:id="rId182">
            <p14:nvContentPartPr>
              <p14:cNvPr id="1051307" name=""/>
              <p14:cNvContentPartPr/>
              <p14:nvPr/>
            </p14:nvContentPartPr>
            <p14:xfrm>
              <a:off x="1682080" y="5669334"/>
              <a:ext cx="190353" cy="23150"/>
            </p14:xfrm>
          </p:contentPart>
        </mc:Choice>
        <mc:Fallback>
          <p:sp>
            <p:nvSpPr>
              <p:cNvPr id="1051307" name=""/>
              <p:cNvSpPr/>
              <p:nvPr/>
            </p:nvSpPr>
            <p:spPr>
              <a:xfrm>
                <a:off x="1682080" y="5669334"/>
                <a:ext cx="190353" cy="23150"/>
              </a:xfrm>
            </p:spPr>
          </p:sp>
        </mc:Fallback>
      </mc:AlternateContent>
      <mc:AlternateContent xmlns:mc="http://schemas.openxmlformats.org/markup-compatibility/2006">
        <mc:Choice xmlns:p14="http://schemas.microsoft.com/office/powerpoint/2010/main" Requires="p14">
          <p:contentPart p14:bwMode="auto" r:id="rId183">
            <p14:nvContentPartPr>
              <p14:cNvPr id="1051308" name=""/>
              <p14:cNvContentPartPr/>
              <p14:nvPr/>
            </p14:nvContentPartPr>
            <p14:xfrm>
              <a:off x="2246320" y="5207647"/>
              <a:ext cx="188505" cy="481946"/>
            </p14:xfrm>
          </p:contentPart>
        </mc:Choice>
        <mc:Fallback>
          <p:sp>
            <p:nvSpPr>
              <p:cNvPr id="1051308" name=""/>
              <p:cNvSpPr/>
              <p:nvPr/>
            </p:nvSpPr>
            <p:spPr>
              <a:xfrm>
                <a:off x="2246320" y="5207647"/>
                <a:ext cx="188505" cy="481946"/>
              </a:xfrm>
            </p:spPr>
          </p:sp>
        </mc:Fallback>
      </mc:AlternateContent>
      <mc:AlternateContent xmlns:mc="http://schemas.openxmlformats.org/markup-compatibility/2006">
        <mc:Choice xmlns:p14="http://schemas.microsoft.com/office/powerpoint/2010/main" Requires="p14">
          <p:contentPart p14:bwMode="auto" r:id="rId184">
            <p14:nvContentPartPr>
              <p14:cNvPr id="1051309" name=""/>
              <p14:cNvContentPartPr/>
              <p14:nvPr/>
            </p14:nvContentPartPr>
            <p14:xfrm>
              <a:off x="2168544" y="5725421"/>
              <a:ext cx="668519" cy="39227"/>
            </p14:xfrm>
          </p:contentPart>
        </mc:Choice>
        <mc:Fallback>
          <p:sp>
            <p:nvSpPr>
              <p:cNvPr id="1051309" name=""/>
              <p:cNvSpPr/>
              <p:nvPr/>
            </p:nvSpPr>
            <p:spPr>
              <a:xfrm>
                <a:off x="2168544" y="5725421"/>
                <a:ext cx="668519" cy="39227"/>
              </a:xfrm>
            </p:spPr>
          </p:sp>
        </mc:Fallback>
      </mc:AlternateContent>
      <mc:AlternateContent xmlns:mc="http://schemas.openxmlformats.org/markup-compatibility/2006">
        <mc:Choice xmlns:p14="http://schemas.microsoft.com/office/powerpoint/2010/main" Requires="p14">
          <p:contentPart p14:bwMode="auto" r:id="rId185">
            <p14:nvContentPartPr>
              <p14:cNvPr id="1051310" name=""/>
              <p14:cNvContentPartPr/>
              <p14:nvPr/>
            </p14:nvContentPartPr>
            <p14:xfrm>
              <a:off x="2169834" y="5858269"/>
              <a:ext cx="214381" cy="433927"/>
            </p14:xfrm>
          </p:contentPart>
        </mc:Choice>
        <mc:Fallback>
          <p:sp>
            <p:nvSpPr>
              <p:cNvPr id="1051310" name=""/>
              <p:cNvSpPr/>
              <p:nvPr/>
            </p:nvSpPr>
            <p:spPr>
              <a:xfrm>
                <a:off x="2169834" y="5858269"/>
                <a:ext cx="214381" cy="433927"/>
              </a:xfrm>
            </p:spPr>
          </p:sp>
        </mc:Fallback>
      </mc:AlternateContent>
      <mc:AlternateContent xmlns:mc="http://schemas.openxmlformats.org/markup-compatibility/2006">
        <mc:Choice xmlns:p14="http://schemas.microsoft.com/office/powerpoint/2010/main" Requires="p14">
          <p:contentPart p14:bwMode="auto" r:id="rId186">
            <p14:nvContentPartPr>
              <p14:cNvPr id="1051311" name=""/>
              <p14:cNvContentPartPr/>
              <p14:nvPr/>
            </p14:nvContentPartPr>
            <p14:xfrm>
              <a:off x="2446051" y="6075847"/>
              <a:ext cx="353408" cy="237482"/>
            </p14:xfrm>
          </p:contentPart>
        </mc:Choice>
        <mc:Fallback>
          <p:sp>
            <p:nvSpPr>
              <p:cNvPr id="1051311" name=""/>
              <p:cNvSpPr/>
              <p:nvPr/>
            </p:nvSpPr>
            <p:spPr>
              <a:xfrm>
                <a:off x="2446051" y="6075847"/>
                <a:ext cx="353408" cy="237482"/>
              </a:xfrm>
            </p:spPr>
          </p:sp>
        </mc:Fallback>
      </mc:AlternateContent>
      <mc:AlternateContent xmlns:mc="http://schemas.openxmlformats.org/markup-compatibility/2006">
        <mc:Choice xmlns:p14="http://schemas.microsoft.com/office/powerpoint/2010/main" Requires="p14">
          <p:contentPart p14:bwMode="auto" r:id="rId187">
            <p14:nvContentPartPr>
              <p14:cNvPr id="1051312" name=""/>
              <p14:cNvContentPartPr/>
              <p14:nvPr/>
            </p14:nvContentPartPr>
            <p14:xfrm>
              <a:off x="2811066" y="5984590"/>
              <a:ext cx="124648" cy="342398"/>
            </p14:xfrm>
          </p:contentPart>
        </mc:Choice>
        <mc:Fallback>
          <p:sp>
            <p:nvSpPr>
              <p:cNvPr id="1051312" name=""/>
              <p:cNvSpPr/>
              <p:nvPr/>
            </p:nvSpPr>
            <p:spPr>
              <a:xfrm>
                <a:off x="2811066" y="5984590"/>
                <a:ext cx="124648" cy="342398"/>
              </a:xfrm>
            </p:spPr>
          </p:sp>
        </mc:Fallback>
      </mc:AlternateContent>
      <mc:AlternateContent xmlns:mc="http://schemas.openxmlformats.org/markup-compatibility/2006">
        <mc:Choice xmlns:p14="http://schemas.microsoft.com/office/powerpoint/2010/main" Requires="p14">
          <p:contentPart p14:bwMode="auto" r:id="rId188">
            <p14:nvContentPartPr>
              <p14:cNvPr id="1051313" name=""/>
              <p14:cNvContentPartPr/>
              <p14:nvPr/>
            </p14:nvContentPartPr>
            <p14:xfrm>
              <a:off x="2973133" y="6211197"/>
              <a:ext cx="120475" cy="164825"/>
            </p14:xfrm>
          </p:contentPart>
        </mc:Choice>
        <mc:Fallback>
          <p:sp>
            <p:nvSpPr>
              <p:cNvPr id="1051313" name=""/>
              <p:cNvSpPr/>
              <p:nvPr/>
            </p:nvSpPr>
            <p:spPr>
              <a:xfrm>
                <a:off x="2973133" y="6211197"/>
                <a:ext cx="120475" cy="164825"/>
              </a:xfrm>
            </p:spPr>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p:pic>
        <p:nvPicPr>
          <p:cNvPr id="2097167" name="Picture 4"/>
          <p:cNvPicPr>
            <a:picLocks noChangeAspect="1"/>
          </p:cNvPicPr>
          <p:nvPr/>
        </p:nvPicPr>
        <p:blipFill>
          <a:blip xmlns:r="http://schemas.openxmlformats.org/officeDocument/2006/relationships" r:embed="rId1"/>
          <a:stretch>
            <a:fillRect/>
          </a:stretch>
        </p:blipFill>
        <p:spPr>
          <a:xfrm>
            <a:off x="8619751" y="414222"/>
            <a:ext cx="3162518" cy="2869634"/>
          </a:xfrm>
          <a:prstGeom prst="rect"/>
        </p:spPr>
      </p:pic>
      <p:sp>
        <p:nvSpPr>
          <p:cNvPr id="1049061" name="TextBox 6"/>
          <p:cNvSpPr txBox="1"/>
          <p:nvPr/>
        </p:nvSpPr>
        <p:spPr>
          <a:xfrm>
            <a:off x="528403" y="152612"/>
            <a:ext cx="7221512" cy="523220"/>
          </a:xfrm>
          <a:prstGeom prst="rect"/>
          <a:noFill/>
        </p:spPr>
        <p:txBody>
          <a:bodyPr wrap="square">
            <a:spAutoFit/>
          </a:bodyPr>
          <a:p>
            <a:r>
              <a:rPr baseline="0" b="1" dirty="0" sz="2800" i="0" lang="fr-FR" strike="noStrike" u="none">
                <a:latin typeface="TimesNewRomanPS-BoldMT"/>
              </a:rPr>
              <a:t>Anneau coulissant sur un cercle en rotation</a:t>
            </a:r>
            <a:endParaRPr dirty="0" sz="2800" lang="fr-FR"/>
          </a:p>
        </p:txBody>
      </p:sp>
      <p:sp>
        <p:nvSpPr>
          <p:cNvPr id="1049062" name="TextBox 8"/>
          <p:cNvSpPr txBox="1">
            <a:spLocks noChangeAspect="1" noMove="1" noResize="1" noRot="1" noAdjustHandles="1" noEditPoints="1" noChangeArrowheads="1" noChangeShapeType="1" noTextEdit="1"/>
          </p:cNvSpPr>
          <p:nvPr/>
        </p:nvSpPr>
        <p:spPr>
          <a:xfrm>
            <a:off x="528402" y="899087"/>
            <a:ext cx="7415543" cy="1424364"/>
          </a:xfrm>
          <a:prstGeom prst="rect"/>
          <a:blipFill>
            <a:blip xmlns:r="http://schemas.openxmlformats.org/officeDocument/2006/relationships" r:embed="rId2"/>
            <a:stretch>
              <a:fillRect l="-905" t="-2137" r="-822" b="-6838"/>
            </a:stretch>
          </a:blipFill>
        </p:spPr>
        <p:txBody>
          <a:bodyPr/>
          <a:p>
            <a:r>
              <a:rPr lang="fr-FR">
                <a:noFill/>
              </a:rPr>
              <a:t> </a:t>
            </a:r>
          </a:p>
        </p:txBody>
      </p:sp>
      <p:sp>
        <p:nvSpPr>
          <p:cNvPr id="1049063" name="TextBox 10"/>
          <p:cNvSpPr txBox="1"/>
          <p:nvPr/>
        </p:nvSpPr>
        <p:spPr>
          <a:xfrm>
            <a:off x="528403" y="2431173"/>
            <a:ext cx="7415542" cy="1005839"/>
          </a:xfrm>
          <a:prstGeom prst="rect"/>
          <a:noFill/>
        </p:spPr>
        <p:txBody>
          <a:bodyPr wrap="square">
            <a:spAutoFit/>
          </a:bodyPr>
          <a:p>
            <a:pPr algn="just"/>
            <a:r>
              <a:rPr baseline="0" b="0" dirty="0" sz="2000" i="0" lang="fr-FR" strike="noStrike" u="none">
                <a:latin typeface="TimesNewRomanPSMT"/>
              </a:rPr>
              <a:t>Un anneau de masse m, assimilé à un point matériel M, est astreint à</a:t>
            </a:r>
          </a:p>
          <a:p>
            <a:pPr algn="just"/>
            <a:r>
              <a:rPr baseline="0" b="0" dirty="0" sz="2000" i="0" lang="fr-FR" strike="noStrike" u="none">
                <a:latin typeface="TimesNewRomanPSMT"/>
              </a:rPr>
              <a:t>coulisser sans frottement sur la circonférence.</a:t>
            </a:r>
            <a:endParaRPr dirty="0" sz="2000" lang="fr-FR"/>
          </a:p>
        </p:txBody>
      </p:sp>
      <p:sp>
        <p:nvSpPr>
          <p:cNvPr id="1049064" name="TextBox 12"/>
          <p:cNvSpPr txBox="1">
            <a:spLocks noChangeAspect="1" noMove="1" noResize="1" noRot="1" noAdjustHandles="1" noEditPoints="1" noChangeArrowheads="1" noChangeShapeType="1" noTextEdit="1"/>
          </p:cNvSpPr>
          <p:nvPr/>
        </p:nvSpPr>
        <p:spPr>
          <a:xfrm>
            <a:off x="528402" y="3246781"/>
            <a:ext cx="7956031" cy="1055032"/>
          </a:xfrm>
          <a:prstGeom prst="rect"/>
          <a:blipFill>
            <a:blip xmlns:r="http://schemas.openxmlformats.org/officeDocument/2006/relationships" r:embed="rId3"/>
            <a:stretch>
              <a:fillRect l="-843" t="-4046" b="-9827"/>
            </a:stretch>
          </a:blipFill>
        </p:spPr>
        <p:txBody>
          <a:bodyPr/>
          <a:p>
            <a:r>
              <a:rPr lang="fr-FR">
                <a:noFill/>
              </a:rPr>
              <a:t> </a:t>
            </a:r>
          </a:p>
        </p:txBody>
      </p:sp>
      <p:sp>
        <p:nvSpPr>
          <p:cNvPr id="1049065" name="TextBox 14"/>
          <p:cNvSpPr txBox="1">
            <a:spLocks noChangeAspect="1" noMove="1" noResize="1" noRot="1" noAdjustHandles="1" noEditPoints="1" noChangeArrowheads="1" noChangeShapeType="1" noTextEdit="1"/>
          </p:cNvSpPr>
          <p:nvPr/>
        </p:nvSpPr>
        <p:spPr>
          <a:xfrm>
            <a:off x="528402" y="4439494"/>
            <a:ext cx="11253867" cy="707886"/>
          </a:xfrm>
          <a:prstGeom prst="rect"/>
          <a:blipFill>
            <a:blip xmlns:r="http://schemas.openxmlformats.org/officeDocument/2006/relationships" r:embed="rId4"/>
            <a:stretch>
              <a:fillRect l="-596" t="-5172" b="-13793"/>
            </a:stretch>
          </a:blipFill>
        </p:spPr>
        <p:txBody>
          <a:bodyPr/>
          <a:p>
            <a:r>
              <a:rPr lang="fr-FR">
                <a:noFill/>
              </a:rPr>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18"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98" name=""/>
        <p:cNvGrpSpPr/>
        <p:nvPr/>
      </p:nvGrpSpPr>
      <p:grpSpPr>
        <a:xfrm>
          <a:off x="0" y="0"/>
          <a:ext cx="0" cy="0"/>
          <a:chOff x="0" y="0"/>
          <a:chExt cx="0" cy="0"/>
        </a:xfrm>
      </p:grpSpPr>
      <p:sp>
        <p:nvSpPr>
          <p:cNvPr id="1049066" name="TextBox 2"/>
          <p:cNvSpPr txBox="1">
            <a:spLocks noChangeAspect="1" noMove="1" noResize="1" noRot="1" noAdjustHandles="1" noEditPoints="1" noChangeArrowheads="1" noChangeShapeType="1" noTextEdit="1"/>
          </p:cNvSpPr>
          <p:nvPr/>
        </p:nvSpPr>
        <p:spPr>
          <a:xfrm>
            <a:off x="273570" y="119682"/>
            <a:ext cx="11598640" cy="1053045"/>
          </a:xfrm>
          <a:prstGeom prst="rect"/>
          <a:blipFill>
            <a:blip xmlns:r="http://schemas.openxmlformats.org/officeDocument/2006/relationships" r:embed="rId1"/>
            <a:stretch>
              <a:fillRect l="-578" t="-3488" r="-525" b="-9302"/>
            </a:stretch>
          </a:blipFill>
        </p:spPr>
        <p:txBody>
          <a:bodyPr/>
          <a:p>
            <a:r>
              <a:rPr lang="fr-FR">
                <a:noFill/>
              </a:rPr>
              <a:t> </a:t>
            </a:r>
          </a:p>
        </p:txBody>
      </p:sp>
      <p:pic>
        <p:nvPicPr>
          <p:cNvPr id="2097168" name="Picture 3"/>
          <p:cNvPicPr>
            <a:picLocks noChangeAspect="1"/>
          </p:cNvPicPr>
          <p:nvPr/>
        </p:nvPicPr>
        <p:blipFill>
          <a:blip xmlns:r="http://schemas.openxmlformats.org/officeDocument/2006/relationships" r:embed="rId2"/>
          <a:stretch>
            <a:fillRect/>
          </a:stretch>
        </p:blipFill>
        <p:spPr>
          <a:xfrm>
            <a:off x="8889167" y="1079053"/>
            <a:ext cx="3029263" cy="2833380"/>
          </a:xfrm>
          <a:prstGeom prst="rec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00" name=""/>
        <p:cNvGrpSpPr/>
        <p:nvPr/>
      </p:nvGrpSpPr>
      <p:grpSpPr>
        <a:xfrm>
          <a:off x="0" y="0"/>
          <a:ext cx="0" cy="0"/>
          <a:chOff x="0" y="0"/>
          <a:chExt cx="0" cy="0"/>
        </a:xfrm>
      </p:grpSpPr>
      <p:sp>
        <p:nvSpPr>
          <p:cNvPr id="1049067" name="TextBox 2"/>
          <p:cNvSpPr txBox="1"/>
          <p:nvPr/>
        </p:nvSpPr>
        <p:spPr>
          <a:xfrm>
            <a:off x="514038" y="358888"/>
            <a:ext cx="11163924" cy="701040"/>
          </a:xfrm>
          <a:prstGeom prst="rect"/>
          <a:noFill/>
        </p:spPr>
        <p:txBody>
          <a:bodyPr wrap="square">
            <a:spAutoFit/>
          </a:bodyPr>
          <a:p>
            <a:r>
              <a:rPr baseline="0" b="1" dirty="0" sz="2000" i="0" lang="fr-FR" strike="noStrike" u="none">
                <a:latin typeface="TimesNewRomanPSMT"/>
              </a:rPr>
              <a:t>3. </a:t>
            </a:r>
            <a:r>
              <a:rPr baseline="0" b="0" dirty="0" sz="2000" i="0" lang="fr-FR" strike="noStrike" u="none">
                <a:latin typeface="TimesNewRomanPSMT"/>
              </a:rPr>
              <a:t>Indiquer la ou les position(s) d’équilibre de M dans ce référentiel. A quelle condition existent-elles ?</a:t>
            </a:r>
            <a:endParaRPr dirty="0" sz="2000" lang="fr-FR"/>
          </a:p>
        </p:txBody>
      </p:sp>
      <p:pic>
        <p:nvPicPr>
          <p:cNvPr id="2097169" name="Picture 3"/>
          <p:cNvPicPr>
            <a:picLocks noChangeAspect="1"/>
          </p:cNvPicPr>
          <p:nvPr/>
        </p:nvPicPr>
        <p:blipFill>
          <a:blip xmlns:r="http://schemas.openxmlformats.org/officeDocument/2006/relationships" r:embed="rId1"/>
          <a:stretch>
            <a:fillRect/>
          </a:stretch>
        </p:blipFill>
        <p:spPr>
          <a:xfrm>
            <a:off x="8889167" y="1079053"/>
            <a:ext cx="3029263" cy="2833380"/>
          </a:xfrm>
          <a:prstGeom prst="rec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0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68" name="Rectangle 7"/>
          <p:cNvSpPr/>
          <p:nvPr/>
        </p:nvSpPr>
        <p:spPr>
          <a:xfrm>
            <a:off x="530430" y="304501"/>
            <a:ext cx="10893631" cy="4523740"/>
          </a:xfrm>
          <a:prstGeom prst="rect"/>
        </p:spPr>
        <p:txBody>
          <a:bodyPr wrap="square">
            <a:spAutoFit/>
          </a:bodyPr>
          <a:p>
            <a:pPr algn="just"/>
            <a:r>
              <a:rPr baseline="0" b="1" dirty="0" sz="3200" i="1" lang="fr-MA" strike="noStrike" u="sng">
                <a:latin typeface="Humanist777BT-BoldB"/>
              </a:rPr>
              <a:t>La notion de force</a:t>
            </a:r>
          </a:p>
          <a:p>
            <a:pPr algn="just"/>
            <a:endParaRPr baseline="0" b="1" dirty="0" sz="3200" i="1" lang="fr-MA" strike="noStrike" u="sng">
              <a:latin typeface="Humanist777BT-BoldB"/>
            </a:endParaRPr>
          </a:p>
          <a:p>
            <a:pPr algn="just" indent="-285750" marL="285750">
              <a:buFont typeface="Wingdings" panose="05000000000000000000" pitchFamily="2" charset="2"/>
              <a:buChar char="q"/>
            </a:pPr>
            <a:r>
              <a:rPr baseline="0" b="0" dirty="0" i="0" lang="fr-FR" strike="noStrike" u="none">
                <a:latin typeface="NewBaskervilleITCbyBT-Roman"/>
              </a:rPr>
              <a:t>Un point matériel </a:t>
            </a:r>
            <a:r>
              <a:rPr baseline="0" b="0" dirty="0" i="1" lang="fr-FR" strike="noStrike" u="none">
                <a:latin typeface="NewBaskervilleITCbyBT-Italic"/>
              </a:rPr>
              <a:t>M </a:t>
            </a:r>
            <a:r>
              <a:rPr baseline="0" b="0" dirty="0" i="0" lang="fr-FR" strike="noStrike" u="none">
                <a:latin typeface="NewBaskervilleITCbyBT-Roman"/>
              </a:rPr>
              <a:t>est rarement mécaniquement isolé mais subit des actions.</a:t>
            </a:r>
          </a:p>
          <a:p>
            <a:pPr algn="just" indent="-285750" marL="285750">
              <a:buFont typeface="Wingdings" panose="05000000000000000000" pitchFamily="2" charset="2"/>
              <a:buChar char="q"/>
            </a:pPr>
            <a:endParaRPr dirty="0" lang="fr-FR">
              <a:latin typeface="NewBaskervilleITCbyBT-Roman"/>
            </a:endParaRPr>
          </a:p>
          <a:p>
            <a:pPr algn="just" indent="-285750" marL="285750">
              <a:buFont typeface="Wingdings" panose="05000000000000000000" pitchFamily="2" charset="2"/>
              <a:buChar char="q"/>
            </a:pPr>
            <a:r>
              <a:rPr baseline="0" b="0" dirty="0" i="0" lang="fr-FR" strike="noStrike" u="none">
                <a:latin typeface="NewBaskervilleITCbyBT-Roman"/>
              </a:rPr>
              <a:t>Ces actions sont appelées </a:t>
            </a:r>
            <a:r>
              <a:rPr baseline="0" b="1" dirty="0" i="0" lang="fr-FR" strike="noStrike" u="none">
                <a:latin typeface="NewBaskervilleITCbyBT-Bold"/>
              </a:rPr>
              <a:t>forces</a:t>
            </a:r>
            <a:r>
              <a:rPr baseline="0" b="0" dirty="0" i="0" lang="fr-FR" strike="noStrike" u="none">
                <a:latin typeface="NewBaskervilleITCbyBT-Roman"/>
              </a:rPr>
              <a:t>.</a:t>
            </a:r>
          </a:p>
          <a:p>
            <a:pPr algn="just" indent="-285750" marL="285750">
              <a:buFont typeface="Wingdings" panose="05000000000000000000" pitchFamily="2" charset="2"/>
              <a:buChar char="q"/>
            </a:pPr>
            <a:endParaRPr dirty="0" lang="fr-FR">
              <a:latin typeface="NewBaskervilleITCbyBT-Roman"/>
            </a:endParaRPr>
          </a:p>
          <a:p>
            <a:pPr algn="just" indent="-285750" marL="285750">
              <a:buFont typeface="Wingdings" panose="05000000000000000000" pitchFamily="2" charset="2"/>
              <a:buChar char="q"/>
            </a:pPr>
            <a:r>
              <a:rPr baseline="0" b="0" dirty="0" i="0" lang="fr-FR" strike="noStrike" u="none">
                <a:latin typeface="NewBaskervilleITCbyBT-Roman"/>
              </a:rPr>
              <a:t>Lorsqu’on parle de force, il est important de voir que cela suppose l’existence d’un </a:t>
            </a:r>
            <a:r>
              <a:rPr baseline="0" b="1" dirty="0" i="0" lang="fr-FR" strike="noStrike" u="none">
                <a:latin typeface="NewBaskervilleITCbyBT-Bold"/>
              </a:rPr>
              <a:t>acteur </a:t>
            </a:r>
            <a:r>
              <a:rPr baseline="0" b="0" dirty="0" i="0" lang="fr-FR" strike="noStrike" u="none">
                <a:latin typeface="NewBaskervilleITCbyBT-Roman"/>
              </a:rPr>
              <a:t>(celui qui exerce la force) et un </a:t>
            </a:r>
            <a:r>
              <a:rPr baseline="0" b="1" dirty="0" i="0" lang="fr-FR" strike="noStrike" u="none">
                <a:latin typeface="NewBaskervilleITCbyBT-Bold"/>
              </a:rPr>
              <a:t>receveur </a:t>
            </a:r>
            <a:r>
              <a:rPr baseline="0" b="0" dirty="0" i="0" lang="fr-FR" strike="noStrike" u="none">
                <a:latin typeface="NewBaskervilleITCbyBT-Roman"/>
              </a:rPr>
              <a:t>(celui qui subit la force).</a:t>
            </a:r>
          </a:p>
          <a:p>
            <a:pPr algn="just" indent="-285750" marL="285750">
              <a:buFont typeface="Wingdings" panose="05000000000000000000" pitchFamily="2" charset="2"/>
              <a:buChar char="q"/>
            </a:pPr>
            <a:endParaRPr dirty="0" lang="fr-FR">
              <a:latin typeface="NewBaskervilleITCbyBT-Roman"/>
            </a:endParaRPr>
          </a:p>
          <a:p>
            <a:pPr algn="just" indent="-285750" marL="285750">
              <a:buFont typeface="Wingdings" panose="05000000000000000000" pitchFamily="2" charset="2"/>
              <a:buChar char="q"/>
            </a:pPr>
            <a:r>
              <a:rPr baseline="0" b="0" dirty="0" i="0" lang="fr-FR" strike="noStrike" u="none">
                <a:latin typeface="NewBaskervilleITCbyBT-Roman"/>
              </a:rPr>
              <a:t>Une force s’exerce dans une certaine direction (ou ligne d’action de la force), dans un certain sens et avec une certaine intensité. Une force a donc toutes les caractéristiques d’un vecteur, qui servira à la représenter. De plus, une force s’applique en un point particulier.</a:t>
            </a:r>
          </a:p>
          <a:p>
            <a:pPr algn="just" indent="-285750" marL="285750">
              <a:buFont typeface="Wingdings" panose="05000000000000000000" pitchFamily="2" charset="2"/>
              <a:buChar char="q"/>
            </a:pPr>
            <a:endParaRPr dirty="0" lang="fr-FR">
              <a:latin typeface="NewBaskervilleITCbyBT-Roman"/>
            </a:endParaRPr>
          </a:p>
          <a:p>
            <a:pPr algn="just" indent="-285750" marL="285750">
              <a:buFont typeface="Wingdings" panose="05000000000000000000" pitchFamily="2" charset="2"/>
              <a:buChar char="q"/>
            </a:pPr>
            <a:r>
              <a:rPr baseline="0" b="0" dirty="0" i="0" lang="fr-FR" strike="noStrike" u="none">
                <a:latin typeface="NewBaskervilleITCbyBT-Roman"/>
              </a:rPr>
              <a:t>Une force sera donc matérialisée par un vecteur associé à un point d’application. Elle est mesurée au moyen d’un dynamomètre et s’exprime en Newton (symbole N) dans le </a:t>
            </a:r>
            <a:r>
              <a:rPr baseline="0" b="0" dirty="0" i="0" lang="fr-MA" strike="noStrike" u="none">
                <a:latin typeface="NewBaskervilleITCbyBT-Roman"/>
              </a:rPr>
              <a:t>système international d’unités.</a:t>
            </a:r>
          </a:p>
        </p:txBody>
      </p:sp>
      <mc:AlternateContent xmlns:mc="http://schemas.openxmlformats.org/markup-compatibility/2006">
        <mc:Choice xmlns:p14="http://schemas.microsoft.com/office/powerpoint/2010/main" Requires="p14">
          <p:contentPart p14:bwMode="auto" r:id="rId1">
            <p14:nvContentPartPr>
              <p14:cNvPr id="1048669" name=""/>
              <p14:cNvContentPartPr/>
              <p14:nvPr/>
            </p14:nvContentPartPr>
            <p14:xfrm>
              <a:off x="7934343" y="672096"/>
              <a:ext cx="131690" cy="80493"/>
            </p14:xfrm>
          </p:contentPart>
        </mc:Choice>
        <mc:Fallback>
          <p:sp>
            <p:nvSpPr>
              <p:cNvPr id="1048669" name=""/>
              <p:cNvSpPr/>
              <p:nvPr/>
            </p:nvSpPr>
            <p:spPr>
              <a:xfrm>
                <a:off x="7934343" y="672096"/>
                <a:ext cx="131690" cy="80493"/>
              </a:xfrm>
            </p:spPr>
          </p:sp>
        </mc:Fallback>
      </mc:AlternateContent>
      <mc:AlternateContent xmlns:mc="http://schemas.openxmlformats.org/markup-compatibility/2006">
        <mc:Choice xmlns:p14="http://schemas.microsoft.com/office/powerpoint/2010/main" Requires="p14">
          <p:contentPart p14:bwMode="auto" r:id="rId2">
            <p14:nvContentPartPr>
              <p14:cNvPr id="1048670" name=""/>
              <p14:cNvContentPartPr/>
              <p14:nvPr/>
            </p14:nvContentPartPr>
            <p14:xfrm>
              <a:off x="8012791" y="980318"/>
              <a:ext cx="7594" cy="201650"/>
            </p14:xfrm>
          </p:contentPart>
        </mc:Choice>
        <mc:Fallback>
          <p:sp>
            <p:nvSpPr>
              <p:cNvPr id="1048670" name=""/>
              <p:cNvSpPr/>
              <p:nvPr/>
            </p:nvSpPr>
            <p:spPr>
              <a:xfrm>
                <a:off x="8012791" y="980318"/>
                <a:ext cx="7594" cy="201650"/>
              </a:xfrm>
            </p:spPr>
          </p:sp>
        </mc:Fallback>
      </mc:AlternateContent>
      <mc:AlternateContent xmlns:mc="http://schemas.openxmlformats.org/markup-compatibility/2006">
        <mc:Choice xmlns:p14="http://schemas.microsoft.com/office/powerpoint/2010/main" Requires="p14">
          <p:contentPart p14:bwMode="auto" r:id="rId3">
            <p14:nvContentPartPr>
              <p14:cNvPr id="1048671" name=""/>
              <p14:cNvContentPartPr/>
              <p14:nvPr/>
            </p14:nvContentPartPr>
            <p14:xfrm>
              <a:off x="8020385" y="928193"/>
              <a:ext cx="205006" cy="213995"/>
            </p14:xfrm>
          </p:contentPart>
        </mc:Choice>
        <mc:Fallback>
          <p:sp>
            <p:nvSpPr>
              <p:cNvPr id="1048671" name=""/>
              <p:cNvSpPr/>
              <p:nvPr/>
            </p:nvSpPr>
            <p:spPr>
              <a:xfrm>
                <a:off x="8020385" y="928193"/>
                <a:ext cx="205006" cy="213995"/>
              </a:xfrm>
            </p:spPr>
          </p:sp>
        </mc:Fallback>
      </mc:AlternateContent>
      <mc:AlternateContent xmlns:mc="http://schemas.openxmlformats.org/markup-compatibility/2006">
        <mc:Choice xmlns:p14="http://schemas.microsoft.com/office/powerpoint/2010/main" Requires="p14">
          <p:contentPart p14:bwMode="auto" r:id="rId4">
            <p14:nvContentPartPr>
              <p14:cNvPr id="1048672" name=""/>
              <p14:cNvContentPartPr/>
              <p14:nvPr/>
            </p14:nvContentPartPr>
            <p14:xfrm>
              <a:off x="7961581" y="711530"/>
              <a:ext cx="65864" cy="36968"/>
            </p14:xfrm>
          </p:contentPart>
        </mc:Choice>
        <mc:Fallback>
          <p:sp>
            <p:nvSpPr>
              <p:cNvPr id="1048672" name=""/>
              <p:cNvSpPr/>
              <p:nvPr/>
            </p:nvSpPr>
            <p:spPr>
              <a:xfrm>
                <a:off x="7961581" y="711530"/>
                <a:ext cx="65864" cy="36968"/>
              </a:xfrm>
            </p:spPr>
          </p:sp>
        </mc:Fallback>
      </mc:AlternateContent>
      <mc:AlternateContent xmlns:mc="http://schemas.openxmlformats.org/markup-compatibility/2006">
        <mc:Choice xmlns:p14="http://schemas.microsoft.com/office/powerpoint/2010/main" Requires="p14">
          <p:contentPart p14:bwMode="auto" r:id="rId5">
            <p14:nvContentPartPr>
              <p14:cNvPr id="1048673" name=""/>
              <p14:cNvContentPartPr/>
              <p14:nvPr/>
            </p14:nvContentPartPr>
            <p14:xfrm>
              <a:off x="7906103" y="693683"/>
              <a:ext cx="118551" cy="64862"/>
            </p14:xfrm>
          </p:contentPart>
        </mc:Choice>
        <mc:Fallback>
          <p:sp>
            <p:nvSpPr>
              <p:cNvPr id="1048673" name=""/>
              <p:cNvSpPr/>
              <p:nvPr/>
            </p:nvSpPr>
            <p:spPr>
              <a:xfrm>
                <a:off x="7906103" y="693683"/>
                <a:ext cx="118551" cy="64862"/>
              </a:xfrm>
            </p:spPr>
          </p:sp>
        </mc:Fallback>
      </mc:AlternateContent>
      <mc:AlternateContent xmlns:mc="http://schemas.openxmlformats.org/markup-compatibility/2006">
        <mc:Choice xmlns:p14="http://schemas.microsoft.com/office/powerpoint/2010/main" Requires="p14">
          <p:contentPart p14:bwMode="auto" r:id="rId6">
            <p14:nvContentPartPr>
              <p14:cNvPr id="1048674" name=""/>
              <p14:cNvContentPartPr/>
              <p14:nvPr/>
            </p14:nvContentPartPr>
            <p14:xfrm>
              <a:off x="6357050" y="734103"/>
              <a:ext cx="1570233" cy="119470"/>
            </p14:xfrm>
          </p:contentPart>
        </mc:Choice>
        <mc:Fallback>
          <p:sp>
            <p:nvSpPr>
              <p:cNvPr id="1048674" name=""/>
              <p:cNvSpPr/>
              <p:nvPr/>
            </p:nvSpPr>
            <p:spPr>
              <a:xfrm>
                <a:off x="6357050" y="734103"/>
                <a:ext cx="1570233" cy="119470"/>
              </a:xfrm>
            </p:spPr>
          </p:sp>
        </mc:Fallback>
      </mc:AlternateContent>
      <mc:AlternateContent xmlns:mc="http://schemas.openxmlformats.org/markup-compatibility/2006">
        <mc:Choice xmlns:p14="http://schemas.microsoft.com/office/powerpoint/2010/main" Requires="p14">
          <p:contentPart p14:bwMode="auto" r:id="rId7">
            <p14:nvContentPartPr>
              <p14:cNvPr id="1048675" name=""/>
              <p14:cNvContentPartPr/>
              <p14:nvPr/>
            </p14:nvContentPartPr>
            <p14:xfrm>
              <a:off x="6245096" y="661629"/>
              <a:ext cx="373455" cy="367584"/>
            </p14:xfrm>
          </p:contentPart>
        </mc:Choice>
        <mc:Fallback>
          <p:sp>
            <p:nvSpPr>
              <p:cNvPr id="1048675" name=""/>
              <p:cNvSpPr/>
              <p:nvPr/>
            </p:nvSpPr>
            <p:spPr>
              <a:xfrm>
                <a:off x="6245096" y="661629"/>
                <a:ext cx="373455" cy="367584"/>
              </a:xfrm>
            </p:spPr>
          </p:sp>
        </mc:Fallback>
      </mc:AlternateContent>
      <mc:AlternateContent xmlns:mc="http://schemas.openxmlformats.org/markup-compatibility/2006">
        <mc:Choice xmlns:p14="http://schemas.microsoft.com/office/powerpoint/2010/main" Requires="p14">
          <p:contentPart p14:bwMode="auto" r:id="rId8">
            <p14:nvContentPartPr>
              <p14:cNvPr id="1048676" name=""/>
              <p14:cNvContentPartPr/>
              <p14:nvPr/>
            </p14:nvContentPartPr>
            <p14:xfrm>
              <a:off x="6711654" y="422612"/>
              <a:ext cx="12653" cy="298439"/>
            </p14:xfrm>
          </p:contentPart>
        </mc:Choice>
        <mc:Fallback>
          <p:sp>
            <p:nvSpPr>
              <p:cNvPr id="1048676" name=""/>
              <p:cNvSpPr/>
              <p:nvPr/>
            </p:nvSpPr>
            <p:spPr>
              <a:xfrm>
                <a:off x="6711654" y="422612"/>
                <a:ext cx="12653" cy="298439"/>
              </a:xfrm>
            </p:spPr>
          </p:sp>
        </mc:Fallback>
      </mc:AlternateContent>
      <mc:AlternateContent xmlns:mc="http://schemas.openxmlformats.org/markup-compatibility/2006">
        <mc:Choice xmlns:p14="http://schemas.microsoft.com/office/powerpoint/2010/main" Requires="p14">
          <p:contentPart p14:bwMode="auto" r:id="rId9">
            <p14:nvContentPartPr>
              <p14:cNvPr id="1048677" name=""/>
              <p14:cNvContentPartPr/>
              <p14:nvPr/>
            </p14:nvContentPartPr>
            <p14:xfrm>
              <a:off x="6690032" y="382652"/>
              <a:ext cx="246656" cy="25812"/>
            </p14:xfrm>
          </p:contentPart>
        </mc:Choice>
        <mc:Fallback>
          <p:sp>
            <p:nvSpPr>
              <p:cNvPr id="1048677" name=""/>
              <p:cNvSpPr/>
              <p:nvPr/>
            </p:nvSpPr>
            <p:spPr>
              <a:xfrm>
                <a:off x="6690032" y="382652"/>
                <a:ext cx="246656" cy="25812"/>
              </a:xfrm>
            </p:spPr>
          </p:sp>
        </mc:Fallback>
      </mc:AlternateContent>
      <mc:AlternateContent xmlns:mc="http://schemas.openxmlformats.org/markup-compatibility/2006">
        <mc:Choice xmlns:p14="http://schemas.microsoft.com/office/powerpoint/2010/main" Requires="p14">
          <p:contentPart p14:bwMode="auto" r:id="rId10">
            <p14:nvContentPartPr>
              <p14:cNvPr id="1048678" name=""/>
              <p14:cNvContentPartPr/>
              <p14:nvPr/>
            </p14:nvContentPartPr>
            <p14:xfrm>
              <a:off x="6697534" y="535985"/>
              <a:ext cx="195001" cy="31576"/>
            </p14:xfrm>
          </p:contentPart>
        </mc:Choice>
        <mc:Fallback>
          <p:sp>
            <p:nvSpPr>
              <p:cNvPr id="1048678" name=""/>
              <p:cNvSpPr/>
              <p:nvPr/>
            </p:nvSpPr>
            <p:spPr>
              <a:xfrm>
                <a:off x="6697534" y="535985"/>
                <a:ext cx="195001" cy="31576"/>
              </a:xfrm>
            </p:spPr>
          </p:sp>
        </mc:Fallback>
      </mc:AlternateContent>
      <mc:AlternateContent xmlns:mc="http://schemas.openxmlformats.org/markup-compatibility/2006">
        <mc:Choice xmlns:p14="http://schemas.microsoft.com/office/powerpoint/2010/main" Requires="p14">
          <p:contentPart p14:bwMode="auto" r:id="rId11">
            <p14:nvContentPartPr>
              <p14:cNvPr id="1048679" name=""/>
              <p14:cNvContentPartPr/>
              <p14:nvPr/>
            </p14:nvContentPartPr>
            <p14:xfrm>
              <a:off x="6697534" y="256728"/>
              <a:ext cx="265608" cy="13737"/>
            </p14:xfrm>
          </p:contentPart>
        </mc:Choice>
        <mc:Fallback>
          <p:sp>
            <p:nvSpPr>
              <p:cNvPr id="1048679" name=""/>
              <p:cNvSpPr/>
              <p:nvPr/>
            </p:nvSpPr>
            <p:spPr>
              <a:xfrm>
                <a:off x="6697534" y="256728"/>
                <a:ext cx="265608" cy="13737"/>
              </a:xfrm>
            </p:spPr>
          </p:sp>
        </mc:Fallback>
      </mc:AlternateContent>
      <mc:AlternateContent xmlns:mc="http://schemas.openxmlformats.org/markup-compatibility/2006">
        <mc:Choice xmlns:p14="http://schemas.microsoft.com/office/powerpoint/2010/main" Requires="p14">
          <p:contentPart p14:bwMode="auto" r:id="rId12">
            <p14:nvContentPartPr>
              <p14:cNvPr id="1048680" name=""/>
              <p14:cNvContentPartPr/>
              <p14:nvPr/>
            </p14:nvContentPartPr>
            <p14:xfrm>
              <a:off x="6904919" y="211074"/>
              <a:ext cx="162855" cy="160905"/>
            </p14:xfrm>
          </p:contentPart>
        </mc:Choice>
        <mc:Fallback>
          <p:sp>
            <p:nvSpPr>
              <p:cNvPr id="1048680" name=""/>
              <p:cNvSpPr/>
              <p:nvPr/>
            </p:nvSpPr>
            <p:spPr>
              <a:xfrm>
                <a:off x="6904919" y="211074"/>
                <a:ext cx="162855" cy="160905"/>
              </a:xfrm>
            </p:spPr>
          </p:sp>
        </mc:Fallback>
      </mc:AlternateContent>
      <mc:AlternateContent xmlns:mc="http://schemas.openxmlformats.org/markup-compatibility/2006">
        <mc:Choice xmlns:p14="http://schemas.microsoft.com/office/powerpoint/2010/main" Requires="p14">
          <p:contentPart p14:bwMode="auto" r:id="rId13">
            <p14:nvContentPartPr>
              <p14:cNvPr id="1048681" name=""/>
              <p14:cNvContentPartPr/>
              <p14:nvPr/>
            </p14:nvContentPartPr>
            <p14:xfrm>
              <a:off x="7093223" y="205189"/>
              <a:ext cx="162043" cy="397946"/>
            </p14:xfrm>
          </p:contentPart>
        </mc:Choice>
        <mc:Fallback>
          <p:sp>
            <p:nvSpPr>
              <p:cNvPr id="1048681" name=""/>
              <p:cNvSpPr/>
              <p:nvPr/>
            </p:nvSpPr>
            <p:spPr>
              <a:xfrm>
                <a:off x="7093223" y="205189"/>
                <a:ext cx="162043" cy="397946"/>
              </a:xfrm>
            </p:spPr>
          </p:sp>
        </mc:Fallback>
      </mc:AlternateContent>
      <mc:AlternateContent xmlns:mc="http://schemas.openxmlformats.org/markup-compatibility/2006">
        <mc:Choice xmlns:p14="http://schemas.microsoft.com/office/powerpoint/2010/main" Requires="p14">
          <p:contentPart p14:bwMode="auto" r:id="rId14">
            <p14:nvContentPartPr>
              <p14:cNvPr id="1048682" name=""/>
              <p14:cNvContentPartPr/>
              <p14:nvPr/>
            </p14:nvContentPartPr>
            <p14:xfrm>
              <a:off x="7333809" y="232156"/>
              <a:ext cx="168942" cy="347976"/>
            </p14:xfrm>
          </p:contentPart>
        </mc:Choice>
        <mc:Fallback>
          <p:sp>
            <p:nvSpPr>
              <p:cNvPr id="1048682" name=""/>
              <p:cNvSpPr/>
              <p:nvPr/>
            </p:nvSpPr>
            <p:spPr>
              <a:xfrm>
                <a:off x="7333809" y="232156"/>
                <a:ext cx="168942" cy="347976"/>
              </a:xfrm>
            </p:spPr>
          </p:sp>
        </mc:Fallback>
      </mc:AlternateContent>
      <mc:AlternateContent xmlns:mc="http://schemas.openxmlformats.org/markup-compatibility/2006">
        <mc:Choice xmlns:p14="http://schemas.microsoft.com/office/powerpoint/2010/main" Requires="p14">
          <p:contentPart p14:bwMode="auto" r:id="rId15">
            <p14:nvContentPartPr>
              <p14:cNvPr id="1048683" name=""/>
              <p14:cNvContentPartPr/>
              <p14:nvPr/>
            </p14:nvContentPartPr>
            <p14:xfrm>
              <a:off x="7269387" y="388908"/>
              <a:ext cx="465733" cy="120970"/>
            </p14:xfrm>
          </p:contentPart>
        </mc:Choice>
        <mc:Fallback>
          <p:sp>
            <p:nvSpPr>
              <p:cNvPr id="1048683" name=""/>
              <p:cNvSpPr/>
              <p:nvPr/>
            </p:nvSpPr>
            <p:spPr>
              <a:xfrm>
                <a:off x="7269387" y="388908"/>
                <a:ext cx="465733" cy="120970"/>
              </a:xfrm>
            </p:spPr>
          </p:sp>
        </mc:Fallback>
      </mc:AlternateContent>
      <mc:AlternateContent xmlns:mc="http://schemas.openxmlformats.org/markup-compatibility/2006">
        <mc:Choice xmlns:p14="http://schemas.microsoft.com/office/powerpoint/2010/main" Requires="p14">
          <p:contentPart p14:bwMode="auto" r:id="rId16">
            <p14:nvContentPartPr>
              <p14:cNvPr id="1048684" name=""/>
              <p14:cNvContentPartPr/>
              <p14:nvPr/>
            </p14:nvContentPartPr>
            <p14:xfrm>
              <a:off x="7751873" y="299753"/>
              <a:ext cx="232771" cy="176050"/>
            </p14:xfrm>
          </p:contentPart>
        </mc:Choice>
        <mc:Fallback>
          <p:sp>
            <p:nvSpPr>
              <p:cNvPr id="1048684" name=""/>
              <p:cNvSpPr/>
              <p:nvPr/>
            </p:nvSpPr>
            <p:spPr>
              <a:xfrm>
                <a:off x="7751873" y="299753"/>
                <a:ext cx="232771" cy="176050"/>
              </a:xfrm>
            </p:spPr>
          </p:sp>
        </mc:Fallback>
      </mc:AlternateContent>
      <mc:AlternateContent xmlns:mc="http://schemas.openxmlformats.org/markup-compatibility/2006">
        <mc:Choice xmlns:p14="http://schemas.microsoft.com/office/powerpoint/2010/main" Requires="p14">
          <p:contentPart p14:bwMode="auto" r:id="rId17">
            <p14:nvContentPartPr>
              <p14:cNvPr id="1048685" name=""/>
              <p14:cNvContentPartPr/>
              <p14:nvPr/>
            </p14:nvContentPartPr>
            <p14:xfrm>
              <a:off x="8189363" y="292827"/>
              <a:ext cx="253127" cy="244349"/>
            </p14:xfrm>
          </p:contentPart>
        </mc:Choice>
        <mc:Fallback>
          <p:sp>
            <p:nvSpPr>
              <p:cNvPr id="1048685" name=""/>
              <p:cNvSpPr/>
              <p:nvPr/>
            </p:nvSpPr>
            <p:spPr>
              <a:xfrm>
                <a:off x="8189363" y="292827"/>
                <a:ext cx="253127" cy="244349"/>
              </a:xfrm>
            </p:spPr>
          </p:sp>
        </mc:Fallback>
      </mc:AlternateContent>
      <mc:AlternateContent xmlns:mc="http://schemas.openxmlformats.org/markup-compatibility/2006">
        <mc:Choice xmlns:p14="http://schemas.microsoft.com/office/powerpoint/2010/main" Requires="p14">
          <p:contentPart p14:bwMode="auto" r:id="rId18">
            <p14:nvContentPartPr>
              <p14:cNvPr id="1048686" name=""/>
              <p14:cNvContentPartPr/>
              <p14:nvPr/>
            </p14:nvContentPartPr>
            <p14:xfrm>
              <a:off x="8506026" y="292307"/>
              <a:ext cx="15172" cy="226054"/>
            </p14:xfrm>
          </p:contentPart>
        </mc:Choice>
        <mc:Fallback>
          <p:sp>
            <p:nvSpPr>
              <p:cNvPr id="1048686" name=""/>
              <p:cNvSpPr/>
              <p:nvPr/>
            </p:nvSpPr>
            <p:spPr>
              <a:xfrm>
                <a:off x="8506026" y="292307"/>
                <a:ext cx="15172" cy="226054"/>
              </a:xfrm>
            </p:spPr>
          </p:sp>
        </mc:Fallback>
      </mc:AlternateContent>
      <mc:AlternateContent xmlns:mc="http://schemas.openxmlformats.org/markup-compatibility/2006">
        <mc:Choice xmlns:p14="http://schemas.microsoft.com/office/powerpoint/2010/main" Requires="p14">
          <p:contentPart p14:bwMode="auto" r:id="rId19">
            <p14:nvContentPartPr>
              <p14:cNvPr id="1048687" name=""/>
              <p14:cNvContentPartPr/>
              <p14:nvPr/>
            </p14:nvContentPartPr>
            <p14:xfrm>
              <a:off x="8377794" y="144611"/>
              <a:ext cx="417280" cy="256159"/>
            </p14:xfrm>
          </p:contentPart>
        </mc:Choice>
        <mc:Fallback>
          <p:sp>
            <p:nvSpPr>
              <p:cNvPr id="1048687" name=""/>
              <p:cNvSpPr/>
              <p:nvPr/>
            </p:nvSpPr>
            <p:spPr>
              <a:xfrm>
                <a:off x="8377794" y="144611"/>
                <a:ext cx="417280" cy="256159"/>
              </a:xfrm>
            </p:spPr>
          </p:sp>
        </mc:Fallback>
      </mc:AlternateContent>
      <mc:AlternateContent xmlns:mc="http://schemas.openxmlformats.org/markup-compatibility/2006">
        <mc:Choice xmlns:p14="http://schemas.microsoft.com/office/powerpoint/2010/main" Requires="p14">
          <p:contentPart p14:bwMode="auto" r:id="rId20">
            <p14:nvContentPartPr>
              <p14:cNvPr id="1048688" name=""/>
              <p14:cNvContentPartPr/>
              <p14:nvPr/>
            </p14:nvContentPartPr>
            <p14:xfrm>
              <a:off x="8806404" y="227031"/>
              <a:ext cx="7781" cy="30796"/>
            </p14:xfrm>
          </p:contentPart>
        </mc:Choice>
        <mc:Fallback>
          <p:sp>
            <p:nvSpPr>
              <p:cNvPr id="1048688" name=""/>
              <p:cNvSpPr/>
              <p:nvPr/>
            </p:nvSpPr>
            <p:spPr>
              <a:xfrm>
                <a:off x="8806404" y="227031"/>
                <a:ext cx="7781" cy="30796"/>
              </a:xfrm>
            </p:spPr>
          </p:sp>
        </mc:Fallback>
      </mc:AlternateContent>
      <mc:AlternateContent xmlns:mc="http://schemas.openxmlformats.org/markup-compatibility/2006">
        <mc:Choice xmlns:p14="http://schemas.microsoft.com/office/powerpoint/2010/main" Requires="p14">
          <p:contentPart p14:bwMode="auto" r:id="rId21">
            <p14:nvContentPartPr>
              <p14:cNvPr id="1048689" name=""/>
              <p14:cNvContentPartPr/>
              <p14:nvPr/>
            </p14:nvContentPartPr>
            <p14:xfrm>
              <a:off x="8867882" y="274235"/>
              <a:ext cx="106749" cy="274968"/>
            </p14:xfrm>
          </p:contentPart>
        </mc:Choice>
        <mc:Fallback>
          <p:sp>
            <p:nvSpPr>
              <p:cNvPr id="1048689" name=""/>
              <p:cNvSpPr/>
              <p:nvPr/>
            </p:nvSpPr>
            <p:spPr>
              <a:xfrm>
                <a:off x="8867882" y="274235"/>
                <a:ext cx="106749" cy="274968"/>
              </a:xfrm>
            </p:spPr>
          </p:sp>
        </mc:Fallback>
      </mc:AlternateContent>
      <mc:AlternateContent xmlns:mc="http://schemas.openxmlformats.org/markup-compatibility/2006">
        <mc:Choice xmlns:p14="http://schemas.microsoft.com/office/powerpoint/2010/main" Requires="p14">
          <p:contentPart p14:bwMode="auto" r:id="rId22">
            <p14:nvContentPartPr>
              <p14:cNvPr id="1048690" name=""/>
              <p14:cNvContentPartPr/>
              <p14:nvPr/>
            </p14:nvContentPartPr>
            <p14:xfrm>
              <a:off x="8999515" y="234228"/>
              <a:ext cx="436825" cy="160968"/>
            </p14:xfrm>
          </p:contentPart>
        </mc:Choice>
        <mc:Fallback>
          <p:sp>
            <p:nvSpPr>
              <p:cNvPr id="1048690" name=""/>
              <p:cNvSpPr/>
              <p:nvPr/>
            </p:nvSpPr>
            <p:spPr>
              <a:xfrm>
                <a:off x="8999515" y="234228"/>
                <a:ext cx="436825" cy="160968"/>
              </a:xfrm>
            </p:spPr>
          </p:sp>
        </mc:Fallback>
      </mc:AlternateContent>
      <mc:AlternateContent xmlns:mc="http://schemas.openxmlformats.org/markup-compatibility/2006">
        <mc:Choice xmlns:p14="http://schemas.microsoft.com/office/powerpoint/2010/main" Requires="p14">
          <p:contentPart p14:bwMode="auto" r:id="rId23">
            <p14:nvContentPartPr>
              <p14:cNvPr id="1048691" name=""/>
              <p14:cNvContentPartPr/>
              <p14:nvPr/>
            </p14:nvContentPartPr>
            <p14:xfrm>
              <a:off x="9243532" y="154556"/>
              <a:ext cx="85585" cy="114431"/>
            </p14:xfrm>
          </p:contentPart>
        </mc:Choice>
        <mc:Fallback>
          <p:sp>
            <p:nvSpPr>
              <p:cNvPr id="1048691" name=""/>
              <p:cNvSpPr/>
              <p:nvPr/>
            </p:nvSpPr>
            <p:spPr>
              <a:xfrm>
                <a:off x="9243532" y="154556"/>
                <a:ext cx="85585" cy="114431"/>
              </a:xfrm>
            </p:spPr>
          </p:sp>
        </mc:Fallback>
      </mc:AlternateContent>
      <mc:AlternateContent xmlns:mc="http://schemas.openxmlformats.org/markup-compatibility/2006">
        <mc:Choice xmlns:p14="http://schemas.microsoft.com/office/powerpoint/2010/main" Requires="p14">
          <p:contentPart p14:bwMode="auto" r:id="rId24">
            <p14:nvContentPartPr>
              <p14:cNvPr id="1048692" name=""/>
              <p14:cNvContentPartPr/>
              <p14:nvPr/>
            </p14:nvContentPartPr>
            <p14:xfrm>
              <a:off x="9534472" y="299753"/>
              <a:ext cx="175517" cy="135191"/>
            </p14:xfrm>
          </p:contentPart>
        </mc:Choice>
        <mc:Fallback>
          <p:sp>
            <p:nvSpPr>
              <p:cNvPr id="1048692" name=""/>
              <p:cNvSpPr/>
              <p:nvPr/>
            </p:nvSpPr>
            <p:spPr>
              <a:xfrm>
                <a:off x="9534472" y="299753"/>
                <a:ext cx="175517" cy="135191"/>
              </a:xfrm>
            </p:spPr>
          </p:sp>
        </mc:Fallback>
      </mc:AlternateContent>
      <mc:AlternateContent xmlns:mc="http://schemas.openxmlformats.org/markup-compatibility/2006">
        <mc:Choice xmlns:p14="http://schemas.microsoft.com/office/powerpoint/2010/main" Requires="p14">
          <p:contentPart p14:bwMode="auto" r:id="rId25">
            <p14:nvContentPartPr>
              <p14:cNvPr id="1048693" name=""/>
              <p14:cNvContentPartPr/>
              <p14:nvPr/>
            </p14:nvContentPartPr>
            <p14:xfrm>
              <a:off x="9514881" y="241426"/>
              <a:ext cx="86850" cy="6732"/>
            </p14:xfrm>
          </p:contentPart>
        </mc:Choice>
        <mc:Fallback>
          <p:sp>
            <p:nvSpPr>
              <p:cNvPr id="1048693" name=""/>
              <p:cNvSpPr/>
              <p:nvPr/>
            </p:nvSpPr>
            <p:spPr>
              <a:xfrm>
                <a:off x="9514881" y="241426"/>
                <a:ext cx="86850" cy="6732"/>
              </a:xfrm>
            </p:spPr>
          </p:sp>
        </mc:Fallback>
      </mc:AlternateContent>
      <mc:AlternateContent xmlns:mc="http://schemas.openxmlformats.org/markup-compatibility/2006">
        <mc:Choice xmlns:p14="http://schemas.microsoft.com/office/powerpoint/2010/main" Requires="p14">
          <p:contentPart p14:bwMode="auto" r:id="rId26">
            <p14:nvContentPartPr>
              <p14:cNvPr id="1048694" name=""/>
              <p14:cNvContentPartPr/>
              <p14:nvPr/>
            </p14:nvContentPartPr>
            <p14:xfrm>
              <a:off x="9797118" y="256070"/>
              <a:ext cx="25311" cy="189073"/>
            </p14:xfrm>
          </p:contentPart>
        </mc:Choice>
        <mc:Fallback>
          <p:sp>
            <p:nvSpPr>
              <p:cNvPr id="1048694" name=""/>
              <p:cNvSpPr/>
              <p:nvPr/>
            </p:nvSpPr>
            <p:spPr>
              <a:xfrm>
                <a:off x="9797118" y="256070"/>
                <a:ext cx="25311" cy="189073"/>
              </a:xfrm>
            </p:spPr>
          </p:sp>
        </mc:Fallback>
      </mc:AlternateContent>
      <mc:AlternateContent xmlns:mc="http://schemas.openxmlformats.org/markup-compatibility/2006">
        <mc:Choice xmlns:p14="http://schemas.microsoft.com/office/powerpoint/2010/main" Requires="p14">
          <p:contentPart p14:bwMode="auto" r:id="rId27">
            <p14:nvContentPartPr>
              <p14:cNvPr id="1048695" name=""/>
              <p14:cNvContentPartPr/>
              <p14:nvPr/>
            </p14:nvContentPartPr>
            <p14:xfrm>
              <a:off x="9794189" y="277653"/>
              <a:ext cx="114181" cy="14654"/>
            </p14:xfrm>
          </p:contentPart>
        </mc:Choice>
        <mc:Fallback>
          <p:sp>
            <p:nvSpPr>
              <p:cNvPr id="1048695" name=""/>
              <p:cNvSpPr/>
              <p:nvPr/>
            </p:nvSpPr>
            <p:spPr>
              <a:xfrm>
                <a:off x="9794189" y="277653"/>
                <a:ext cx="114181" cy="14654"/>
              </a:xfrm>
            </p:spPr>
          </p:sp>
        </mc:Fallback>
      </mc:AlternateContent>
      <mc:AlternateContent xmlns:mc="http://schemas.openxmlformats.org/markup-compatibility/2006">
        <mc:Choice xmlns:p14="http://schemas.microsoft.com/office/powerpoint/2010/main" Requires="p14">
          <p:contentPart p14:bwMode="auto" r:id="rId28">
            <p14:nvContentPartPr>
              <p14:cNvPr id="1048696" name=""/>
              <p14:cNvContentPartPr/>
              <p14:nvPr/>
            </p14:nvContentPartPr>
            <p14:xfrm>
              <a:off x="10000405" y="176398"/>
              <a:ext cx="140549" cy="317680"/>
            </p14:xfrm>
          </p:contentPart>
        </mc:Choice>
        <mc:Fallback>
          <p:sp>
            <p:nvSpPr>
              <p:cNvPr id="1048696" name=""/>
              <p:cNvSpPr/>
              <p:nvPr/>
            </p:nvSpPr>
            <p:spPr>
              <a:xfrm>
                <a:off x="10000405" y="176398"/>
                <a:ext cx="140549" cy="317680"/>
              </a:xfrm>
            </p:spPr>
          </p:sp>
        </mc:Fallback>
      </mc:AlternateContent>
      <mc:AlternateContent xmlns:mc="http://schemas.openxmlformats.org/markup-compatibility/2006">
        <mc:Choice xmlns:p14="http://schemas.microsoft.com/office/powerpoint/2010/main" Requires="p14">
          <p:contentPart p14:bwMode="auto" r:id="rId29">
            <p14:nvContentPartPr>
              <p14:cNvPr id="1048697" name=""/>
              <p14:cNvContentPartPr/>
              <p14:nvPr/>
            </p14:nvContentPartPr>
            <p14:xfrm>
              <a:off x="6929107" y="4443205"/>
              <a:ext cx="394453" cy="654035"/>
            </p14:xfrm>
          </p:contentPart>
        </mc:Choice>
        <mc:Fallback>
          <p:sp>
            <p:nvSpPr>
              <p:cNvPr id="1048697" name=""/>
              <p:cNvSpPr/>
              <p:nvPr/>
            </p:nvSpPr>
            <p:spPr>
              <a:xfrm>
                <a:off x="6929107" y="4443205"/>
                <a:ext cx="394453" cy="654035"/>
              </a:xfrm>
            </p:spPr>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98" name="Rectangle 3"/>
          <p:cNvSpPr/>
          <p:nvPr/>
        </p:nvSpPr>
        <p:spPr>
          <a:xfrm>
            <a:off x="411678" y="363894"/>
            <a:ext cx="11261766" cy="1691641"/>
          </a:xfrm>
          <a:prstGeom prst="rect"/>
        </p:spPr>
        <p:txBody>
          <a:bodyPr wrap="square">
            <a:spAutoFit/>
          </a:bodyPr>
          <a:p>
            <a:pPr algn="just" indent="-285750" marL="285750">
              <a:buFont typeface="Wingdings" panose="05000000000000000000" pitchFamily="2" charset="2"/>
              <a:buChar char="q"/>
            </a:pPr>
            <a:r>
              <a:rPr baseline="0" b="0" dirty="0" i="0" lang="fr-FR" strike="noStrike" u="none">
                <a:latin typeface="NewBaskervilleITCbyBT-Roman"/>
              </a:rPr>
              <a:t>Les forces qu’un point matériel peut subir sont en fait en nombre limité. On distingue les </a:t>
            </a:r>
            <a:r>
              <a:rPr baseline="0" b="0" dirty="0" i="0" lang="fr-MA" strike="noStrike" u="none">
                <a:latin typeface="NewBaskervilleITCbyBT-Roman"/>
              </a:rPr>
              <a:t>forces suivantes :</a:t>
            </a:r>
          </a:p>
          <a:p>
            <a:pPr algn="just" indent="-285750" marL="285750">
              <a:buFont typeface="Wingdings" panose="05000000000000000000" pitchFamily="2" charset="2"/>
              <a:buChar char="q"/>
            </a:pPr>
            <a:endParaRPr baseline="0" b="0" dirty="0" i="0" lang="fr-MA" strike="noStrike" u="none">
              <a:latin typeface="NewBaskervilleITCbyBT-Roman"/>
            </a:endParaRPr>
          </a:p>
          <a:p>
            <a:pPr algn="just" indent="-285750" lvl="1" marL="742950">
              <a:buFont typeface="Wingdings" panose="05000000000000000000" pitchFamily="2" charset="2"/>
              <a:buChar char="Ø"/>
            </a:pPr>
            <a:r>
              <a:rPr baseline="0" b="0" dirty="0" i="0" lang="fr-FR" strike="noStrike" u="none">
                <a:latin typeface="NewBaskervilleITCbyBT-Roman"/>
              </a:rPr>
              <a:t>Forces d’interaction à distance comme les forces de gravitation, les forces électromagnétiques, les forces nucléaires de cohésion.</a:t>
            </a:r>
          </a:p>
          <a:p>
            <a:pPr algn="just"/>
            <a:endParaRPr baseline="0" b="0" dirty="0" i="0" lang="fr-FR" strike="noStrike" u="none">
              <a:latin typeface="NewBaskervilleITCbyBT-Roman"/>
            </a:endParaRPr>
          </a:p>
          <a:p>
            <a:pPr algn="just" indent="-285750" lvl="1" marL="742950">
              <a:buFont typeface="Wingdings" panose="05000000000000000000" pitchFamily="2" charset="2"/>
              <a:buChar char="Ø"/>
            </a:pPr>
            <a:r>
              <a:rPr baseline="0" b="0" dirty="0" i="0" lang="fr-FR" strike="noStrike" u="none">
                <a:latin typeface="NewBaskervilleITCbyBT-Roman"/>
              </a:rPr>
              <a:t>Forces de contact comme les forces de frottement et de tension.</a:t>
            </a:r>
            <a:endParaRPr dirty="0" lang="fr-MA"/>
          </a:p>
        </p:txBody>
      </p:sp>
      <mc:AlternateContent xmlns:mc="http://schemas.openxmlformats.org/markup-compatibility/2006">
        <mc:Choice xmlns:p14="http://schemas.microsoft.com/office/powerpoint/2010/main" Requires="p14">
          <p:contentPart p14:bwMode="auto" r:id="rId1">
            <p14:nvContentPartPr>
              <p14:cNvPr id="1048699" name=""/>
              <p14:cNvContentPartPr/>
              <p14:nvPr/>
            </p14:nvContentPartPr>
            <p14:xfrm>
              <a:off x="3144527" y="1226780"/>
              <a:ext cx="1157048" cy="39669"/>
            </p14:xfrm>
          </p:contentPart>
        </mc:Choice>
        <mc:Fallback>
          <p:sp>
            <p:nvSpPr>
              <p:cNvPr id="1048699" name=""/>
              <p:cNvSpPr/>
              <p:nvPr/>
            </p:nvSpPr>
            <p:spPr>
              <a:xfrm>
                <a:off x="3144527" y="1226780"/>
                <a:ext cx="1157048" cy="39669"/>
              </a:xfrm>
            </p:spPr>
          </p:sp>
        </mc:Fallback>
      </mc:AlternateContent>
      <mc:AlternateContent xmlns:mc="http://schemas.openxmlformats.org/markup-compatibility/2006">
        <mc:Choice xmlns:p14="http://schemas.microsoft.com/office/powerpoint/2010/main" Requires="p14">
          <p:contentPart p14:bwMode="auto" r:id="rId2">
            <p14:nvContentPartPr>
              <p14:cNvPr id="1048700" name=""/>
              <p14:cNvContentPartPr/>
              <p14:nvPr/>
            </p14:nvContentPartPr>
            <p14:xfrm>
              <a:off x="3081293" y="741301"/>
              <a:ext cx="173964" cy="210835"/>
            </p14:xfrm>
          </p:contentPart>
        </mc:Choice>
        <mc:Fallback>
          <p:sp>
            <p:nvSpPr>
              <p:cNvPr id="1048700" name=""/>
              <p:cNvSpPr/>
              <p:nvPr/>
            </p:nvSpPr>
            <p:spPr>
              <a:xfrm>
                <a:off x="3081293" y="741301"/>
                <a:ext cx="173964" cy="210835"/>
              </a:xfrm>
            </p:spPr>
          </p:sp>
        </mc:Fallback>
      </mc:AlternateContent>
      <mc:AlternateContent xmlns:mc="http://schemas.openxmlformats.org/markup-compatibility/2006">
        <mc:Choice xmlns:p14="http://schemas.microsoft.com/office/powerpoint/2010/main" Requires="p14">
          <p:contentPart p14:bwMode="auto" r:id="rId3">
            <p14:nvContentPartPr>
              <p14:cNvPr id="1048701" name=""/>
              <p14:cNvContentPartPr/>
              <p14:nvPr/>
            </p14:nvContentPartPr>
            <p14:xfrm>
              <a:off x="3235322" y="806826"/>
              <a:ext cx="472779" cy="123035"/>
            </p14:xfrm>
          </p:contentPart>
        </mc:Choice>
        <mc:Fallback>
          <p:sp>
            <p:nvSpPr>
              <p:cNvPr id="1048701" name=""/>
              <p:cNvSpPr/>
              <p:nvPr/>
            </p:nvSpPr>
            <p:spPr>
              <a:xfrm>
                <a:off x="3235322" y="806826"/>
                <a:ext cx="472779" cy="123035"/>
              </a:xfrm>
            </p:spPr>
          </p:sp>
        </mc:Fallback>
      </mc:AlternateContent>
      <mc:AlternateContent xmlns:mc="http://schemas.openxmlformats.org/markup-compatibility/2006">
        <mc:Choice xmlns:p14="http://schemas.microsoft.com/office/powerpoint/2010/main" Requires="p14">
          <p:contentPart p14:bwMode="auto" r:id="rId4">
            <p14:nvContentPartPr>
              <p14:cNvPr id="1048702" name=""/>
              <p14:cNvContentPartPr/>
              <p14:nvPr/>
            </p14:nvContentPartPr>
            <p14:xfrm>
              <a:off x="3739086" y="755945"/>
              <a:ext cx="82379" cy="172576"/>
            </p14:xfrm>
          </p:contentPart>
        </mc:Choice>
        <mc:Fallback>
          <p:sp>
            <p:nvSpPr>
              <p:cNvPr id="1048702" name=""/>
              <p:cNvSpPr/>
              <p:nvPr/>
            </p:nvSpPr>
            <p:spPr>
              <a:xfrm>
                <a:off x="3739086" y="755945"/>
                <a:ext cx="82379" cy="172576"/>
              </a:xfrm>
            </p:spPr>
          </p:sp>
        </mc:Fallback>
      </mc:AlternateContent>
      <mc:AlternateContent xmlns:mc="http://schemas.openxmlformats.org/markup-compatibility/2006">
        <mc:Choice xmlns:p14="http://schemas.microsoft.com/office/powerpoint/2010/main" Requires="p14">
          <p:contentPart p14:bwMode="auto" r:id="rId5">
            <p14:nvContentPartPr>
              <p14:cNvPr id="1048703" name=""/>
              <p14:cNvContentPartPr/>
              <p14:nvPr/>
            </p14:nvContentPartPr>
            <p14:xfrm>
              <a:off x="3318829" y="820974"/>
              <a:ext cx="24363" cy="75725"/>
            </p14:xfrm>
          </p:contentPart>
        </mc:Choice>
        <mc:Fallback>
          <p:sp>
            <p:nvSpPr>
              <p:cNvPr id="1048703" name=""/>
              <p:cNvSpPr/>
              <p:nvPr/>
            </p:nvSpPr>
            <p:spPr>
              <a:xfrm>
                <a:off x="3318829" y="820974"/>
                <a:ext cx="24363" cy="75725"/>
              </a:xfrm>
            </p:spPr>
          </p:sp>
        </mc:Fallback>
      </mc:AlternateContent>
      <mc:AlternateContent xmlns:mc="http://schemas.openxmlformats.org/markup-compatibility/2006">
        <mc:Choice xmlns:p14="http://schemas.microsoft.com/office/powerpoint/2010/main" Requires="p14">
          <p:contentPart p14:bwMode="auto" r:id="rId6">
            <p14:nvContentPartPr>
              <p14:cNvPr id="1048704" name=""/>
              <p14:cNvContentPartPr/>
              <p14:nvPr/>
            </p14:nvContentPartPr>
            <p14:xfrm>
              <a:off x="3918982" y="784736"/>
              <a:ext cx="604141" cy="158312"/>
            </p14:xfrm>
          </p:contentPart>
        </mc:Choice>
        <mc:Fallback>
          <p:sp>
            <p:nvSpPr>
              <p:cNvPr id="1048704" name=""/>
              <p:cNvSpPr/>
              <p:nvPr/>
            </p:nvSpPr>
            <p:spPr>
              <a:xfrm>
                <a:off x="3918982" y="784736"/>
                <a:ext cx="604141" cy="158312"/>
              </a:xfrm>
            </p:spPr>
          </p:sp>
        </mc:Fallback>
      </mc:AlternateContent>
      <mc:AlternateContent xmlns:mc="http://schemas.openxmlformats.org/markup-compatibility/2006">
        <mc:Choice xmlns:p14="http://schemas.microsoft.com/office/powerpoint/2010/main" Requires="p14">
          <p:contentPart p14:bwMode="auto" r:id="rId7">
            <p14:nvContentPartPr>
              <p14:cNvPr id="1048705" name=""/>
              <p14:cNvContentPartPr/>
              <p14:nvPr/>
            </p14:nvContentPartPr>
            <p14:xfrm>
              <a:off x="4520862" y="676025"/>
              <a:ext cx="73700" cy="278749"/>
            </p14:xfrm>
          </p:contentPart>
        </mc:Choice>
        <mc:Fallback>
          <p:sp>
            <p:nvSpPr>
              <p:cNvPr id="1048705" name=""/>
              <p:cNvSpPr/>
              <p:nvPr/>
            </p:nvSpPr>
            <p:spPr>
              <a:xfrm>
                <a:off x="4520862" y="676025"/>
                <a:ext cx="73700" cy="278749"/>
              </a:xfrm>
            </p:spPr>
          </p:sp>
        </mc:Fallback>
      </mc:AlternateContent>
      <mc:AlternateContent xmlns:mc="http://schemas.openxmlformats.org/markup-compatibility/2006">
        <mc:Choice xmlns:p14="http://schemas.microsoft.com/office/powerpoint/2010/main" Requires="p14">
          <p:contentPart p14:bwMode="auto" r:id="rId8">
            <p14:nvContentPartPr>
              <p14:cNvPr id="1048706" name=""/>
              <p14:cNvContentPartPr/>
              <p14:nvPr/>
            </p14:nvContentPartPr>
            <p14:xfrm>
              <a:off x="4508961" y="786865"/>
              <a:ext cx="181195" cy="34108"/>
            </p14:xfrm>
          </p:contentPart>
        </mc:Choice>
        <mc:Fallback>
          <p:sp>
            <p:nvSpPr>
              <p:cNvPr id="1048706" name=""/>
              <p:cNvSpPr/>
              <p:nvPr/>
            </p:nvSpPr>
            <p:spPr>
              <a:xfrm>
                <a:off x="4508961" y="786865"/>
                <a:ext cx="181195" cy="34108"/>
              </a:xfrm>
            </p:spPr>
          </p:sp>
        </mc:Fallback>
      </mc:AlternateContent>
      <mc:AlternateContent xmlns:mc="http://schemas.openxmlformats.org/markup-compatibility/2006">
        <mc:Choice xmlns:p14="http://schemas.microsoft.com/office/powerpoint/2010/main" Requires="p14">
          <p:contentPart p14:bwMode="auto" r:id="rId9">
            <p14:nvContentPartPr>
              <p14:cNvPr id="1048707" name=""/>
              <p14:cNvContentPartPr/>
              <p14:nvPr/>
            </p14:nvContentPartPr>
            <p14:xfrm>
              <a:off x="4657356" y="806826"/>
              <a:ext cx="135326" cy="95531"/>
            </p14:xfrm>
          </p:contentPart>
        </mc:Choice>
        <mc:Fallback>
          <p:sp>
            <p:nvSpPr>
              <p:cNvPr id="1048707" name=""/>
              <p:cNvSpPr/>
              <p:nvPr/>
            </p:nvSpPr>
            <p:spPr>
              <a:xfrm>
                <a:off x="4657356" y="806826"/>
                <a:ext cx="135326" cy="95531"/>
              </a:xfrm>
            </p:spPr>
          </p:sp>
        </mc:Fallback>
      </mc:AlternateContent>
      <mc:AlternateContent xmlns:mc="http://schemas.openxmlformats.org/markup-compatibility/2006">
        <mc:Choice xmlns:p14="http://schemas.microsoft.com/office/powerpoint/2010/main" Requires="p14">
          <p:contentPart p14:bwMode="auto" r:id="rId10">
            <p14:nvContentPartPr>
              <p14:cNvPr id="1048708" name=""/>
              <p14:cNvContentPartPr/>
              <p14:nvPr/>
            </p14:nvContentPartPr>
            <p14:xfrm>
              <a:off x="4851424" y="806826"/>
              <a:ext cx="43626" cy="106690"/>
            </p14:xfrm>
          </p:contentPart>
        </mc:Choice>
        <mc:Fallback>
          <p:sp>
            <p:nvSpPr>
              <p:cNvPr id="1048708" name=""/>
              <p:cNvSpPr/>
              <p:nvPr/>
            </p:nvSpPr>
            <p:spPr>
              <a:xfrm>
                <a:off x="4851424" y="806826"/>
                <a:ext cx="43626" cy="106690"/>
              </a:xfrm>
            </p:spPr>
          </p:sp>
        </mc:Fallback>
      </mc:AlternateContent>
      <mc:AlternateContent xmlns:mc="http://schemas.openxmlformats.org/markup-compatibility/2006">
        <mc:Choice xmlns:p14="http://schemas.microsoft.com/office/powerpoint/2010/main" Requires="p14">
          <p:contentPart p14:bwMode="auto" r:id="rId11">
            <p14:nvContentPartPr>
              <p14:cNvPr id="1048709" name=""/>
              <p14:cNvContentPartPr/>
              <p14:nvPr/>
            </p14:nvContentPartPr>
            <p14:xfrm>
              <a:off x="4965712" y="697866"/>
              <a:ext cx="58181" cy="222077"/>
            </p14:xfrm>
          </p:contentPart>
        </mc:Choice>
        <mc:Fallback>
          <p:sp>
            <p:nvSpPr>
              <p:cNvPr id="1048709" name=""/>
              <p:cNvSpPr/>
              <p:nvPr/>
            </p:nvSpPr>
            <p:spPr>
              <a:xfrm>
                <a:off x="4965712" y="697866"/>
                <a:ext cx="58181" cy="222077"/>
              </a:xfrm>
            </p:spPr>
          </p:sp>
        </mc:Fallback>
      </mc:AlternateContent>
      <mc:AlternateContent xmlns:mc="http://schemas.openxmlformats.org/markup-compatibility/2006">
        <mc:Choice xmlns:p14="http://schemas.microsoft.com/office/powerpoint/2010/main" Requires="p14">
          <p:contentPart p14:bwMode="auto" r:id="rId12">
            <p14:nvContentPartPr>
              <p14:cNvPr id="1048710" name=""/>
              <p14:cNvContentPartPr/>
              <p14:nvPr/>
            </p14:nvContentPartPr>
            <p14:xfrm>
              <a:off x="4966531" y="813863"/>
              <a:ext cx="164486" cy="7111"/>
            </p14:xfrm>
          </p:contentPart>
        </mc:Choice>
        <mc:Fallback>
          <p:sp>
            <p:nvSpPr>
              <p:cNvPr id="1048710" name=""/>
              <p:cNvSpPr/>
              <p:nvPr/>
            </p:nvSpPr>
            <p:spPr>
              <a:xfrm>
                <a:off x="4966531" y="813863"/>
                <a:ext cx="164486" cy="7111"/>
              </a:xfrm>
            </p:spPr>
          </p:sp>
        </mc:Fallback>
      </mc:AlternateContent>
      <mc:AlternateContent xmlns:mc="http://schemas.openxmlformats.org/markup-compatibility/2006">
        <mc:Choice xmlns:p14="http://schemas.microsoft.com/office/powerpoint/2010/main" Requires="p14">
          <p:contentPart p14:bwMode="auto" r:id="rId13">
            <p14:nvContentPartPr>
              <p14:cNvPr id="1048711" name=""/>
              <p14:cNvContentPartPr/>
              <p14:nvPr/>
            </p14:nvContentPartPr>
            <p14:xfrm>
              <a:off x="2005780" y="2001763"/>
              <a:ext cx="1014349" cy="21740"/>
            </p14:xfrm>
          </p:contentPart>
        </mc:Choice>
        <mc:Fallback>
          <p:sp>
            <p:nvSpPr>
              <p:cNvPr id="1048711" name=""/>
              <p:cNvSpPr/>
              <p:nvPr/>
            </p:nvSpPr>
            <p:spPr>
              <a:xfrm>
                <a:off x="2005780" y="2001763"/>
                <a:ext cx="1014349" cy="21740"/>
              </a:xfrm>
            </p:spPr>
          </p:sp>
        </mc:Fallback>
      </mc:AlternateContent>
      <mc:AlternateContent xmlns:mc="http://schemas.openxmlformats.org/markup-compatibility/2006">
        <mc:Choice xmlns:p14="http://schemas.microsoft.com/office/powerpoint/2010/main" Requires="p14">
          <p:contentPart p14:bwMode="auto" r:id="rId14">
            <p14:nvContentPartPr>
              <p14:cNvPr id="1048712" name=""/>
              <p14:cNvContentPartPr/>
              <p14:nvPr/>
            </p14:nvContentPartPr>
            <p14:xfrm>
              <a:off x="3929606" y="2052335"/>
              <a:ext cx="2127393" cy="15347"/>
            </p14:xfrm>
          </p:contentPart>
        </mc:Choice>
        <mc:Fallback>
          <p:sp>
            <p:nvSpPr>
              <p:cNvPr id="1048712" name=""/>
              <p:cNvSpPr/>
              <p:nvPr/>
            </p:nvSpPr>
            <p:spPr>
              <a:xfrm>
                <a:off x="3929606" y="2052335"/>
                <a:ext cx="2127393" cy="15347"/>
              </a:xfrm>
            </p:spPr>
          </p:sp>
        </mc:Fallback>
      </mc:AlternateContent>
      <mc:AlternateContent xmlns:mc="http://schemas.openxmlformats.org/markup-compatibility/2006">
        <mc:Choice xmlns:p14="http://schemas.microsoft.com/office/powerpoint/2010/main" Requires="p14">
          <p:contentPart p14:bwMode="auto" r:id="rId15">
            <p14:nvContentPartPr>
              <p14:cNvPr id="1048713" name=""/>
              <p14:cNvContentPartPr/>
              <p14:nvPr/>
            </p14:nvContentPartPr>
            <p14:xfrm>
              <a:off x="6854617" y="2037899"/>
              <a:ext cx="888607" cy="51174"/>
            </p14:xfrm>
          </p:contentPart>
        </mc:Choice>
        <mc:Fallback>
          <p:sp>
            <p:nvSpPr>
              <p:cNvPr id="1048713" name=""/>
              <p:cNvSpPr/>
              <p:nvPr/>
            </p:nvSpPr>
            <p:spPr>
              <a:xfrm>
                <a:off x="6854617" y="2037899"/>
                <a:ext cx="888607" cy="51174"/>
              </a:xfrm>
            </p:spPr>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714" name="Rectangle 3"/>
          <p:cNvSpPr/>
          <p:nvPr/>
        </p:nvSpPr>
        <p:spPr>
          <a:xfrm>
            <a:off x="1434740" y="227923"/>
            <a:ext cx="8933180" cy="574040"/>
          </a:xfrm>
          <a:prstGeom prst="rect"/>
        </p:spPr>
        <p:txBody>
          <a:bodyPr wrap="none">
            <a:spAutoFit/>
          </a:bodyPr>
          <a:p>
            <a:pPr algn="just"/>
            <a:r>
              <a:rPr baseline="0" b="1" dirty="0" sz="3200" i="1" lang="fr-MA" strike="noStrike" u="sng">
                <a:latin typeface="Humanist777BT-BoldB"/>
              </a:rPr>
              <a:t>Les postulats de la dynamique du point matériel</a:t>
            </a:r>
          </a:p>
        </p:txBody>
      </p:sp>
      <p:sp>
        <p:nvSpPr>
          <p:cNvPr id="1048715" name="ZoneTexte 4"/>
          <p:cNvSpPr txBox="1"/>
          <p:nvPr/>
        </p:nvSpPr>
        <p:spPr>
          <a:xfrm>
            <a:off x="355617" y="908301"/>
            <a:ext cx="11389079" cy="646331"/>
          </a:xfrm>
          <a:prstGeom prst="rect"/>
          <a:noFill/>
        </p:spPr>
        <p:txBody>
          <a:bodyPr rtlCol="0" wrap="square">
            <a:spAutoFit/>
          </a:bodyPr>
          <a:p>
            <a:pPr algn="just" indent="-285750" marL="285750">
              <a:buFont typeface="Wingdings" panose="05000000000000000000" pitchFamily="2" charset="2"/>
              <a:buChar char="q"/>
            </a:pPr>
            <a:r>
              <a:rPr dirty="0" lang="fr-MA"/>
              <a:t>Le but de la dynamique est d’étudier le mouvement d’un point matériel de masse m lorsqu’il est soumis à des actions. </a:t>
            </a:r>
          </a:p>
        </p:txBody>
      </p:sp>
      <p:sp>
        <p:nvSpPr>
          <p:cNvPr id="1048716" name="Rectangle 5"/>
          <p:cNvSpPr/>
          <p:nvPr/>
        </p:nvSpPr>
        <p:spPr>
          <a:xfrm>
            <a:off x="355617" y="1711790"/>
            <a:ext cx="9022454" cy="447040"/>
          </a:xfrm>
          <a:prstGeom prst="rect"/>
        </p:spPr>
        <p:txBody>
          <a:bodyPr wrap="square">
            <a:spAutoFit/>
          </a:bodyPr>
          <a:p>
            <a:pPr algn="just"/>
            <a:r>
              <a:rPr baseline="0" b="1" dirty="0" sz="2400" i="1" lang="fr-FR" strike="noStrike" u="sng">
                <a:effectLst>
                  <a:outerShdw algn="tl" blurRad="38100" dir="2700000" dist="38100">
                    <a:srgbClr val="000000">
                      <a:alpha val="43137"/>
                    </a:srgbClr>
                  </a:outerShdw>
                </a:effectLst>
                <a:latin typeface="Humanist777BT-BoldB"/>
              </a:rPr>
              <a:t>1. Principe d’inertie : énoncé de la première loi de Newton</a:t>
            </a:r>
            <a:endParaRPr b="1" dirty="0" sz="2400" i="1" lang="fr-MA" u="sng">
              <a:effectLst>
                <a:outerShdw algn="tl" blurRad="38100" dir="2700000" dist="38100">
                  <a:srgbClr val="000000">
                    <a:alpha val="43137"/>
                  </a:srgbClr>
                </a:outerShdw>
              </a:effectLst>
            </a:endParaRPr>
          </a:p>
        </p:txBody>
      </p:sp>
      <p:sp>
        <p:nvSpPr>
          <p:cNvPr id="1048717" name="Rectangle 6"/>
          <p:cNvSpPr/>
          <p:nvPr/>
        </p:nvSpPr>
        <p:spPr>
          <a:xfrm>
            <a:off x="355617" y="2111900"/>
            <a:ext cx="11273642" cy="1958341"/>
          </a:xfrm>
          <a:prstGeom prst="rect"/>
        </p:spPr>
        <p:txBody>
          <a:bodyPr wrap="square">
            <a:spAutoFit/>
          </a:bodyPr>
          <a:p>
            <a:pPr algn="just" indent="-285750" marL="285750">
              <a:buFont typeface="Wingdings" panose="05000000000000000000" pitchFamily="2" charset="2"/>
              <a:buChar char="q"/>
            </a:pPr>
            <a:r>
              <a:rPr baseline="0" b="0" dirty="0" i="0" lang="fr-FR" strike="noStrike" u="none">
                <a:latin typeface="NewBaskervilleITCbyBT-Roman"/>
              </a:rPr>
              <a:t>Le principe d’inertie repose sur l’hypothèse de l’existence d’un référentiel dit </a:t>
            </a:r>
            <a:r>
              <a:rPr baseline="0" b="1" dirty="0" i="0" lang="fr-FR" strike="noStrike" u="none">
                <a:latin typeface="NewBaskervilleITCbyBT-Bold"/>
              </a:rPr>
              <a:t>galiléen</a:t>
            </a:r>
            <a:r>
              <a:rPr baseline="0" b="0" dirty="0" i="0" lang="fr-FR" strike="noStrike" u="none">
                <a:latin typeface="NewBaskervilleITCbyBT-Roman"/>
              </a:rPr>
              <a:t>.</a:t>
            </a:r>
          </a:p>
          <a:p>
            <a:pPr algn="just" indent="-285750" marL="285750">
              <a:buFont typeface="Wingdings" panose="05000000000000000000" pitchFamily="2" charset="2"/>
              <a:buChar char="q"/>
            </a:pPr>
            <a:endParaRPr dirty="0" lang="fr-FR">
              <a:latin typeface="NewBaskervilleITCbyBT-Roman"/>
            </a:endParaRPr>
          </a:p>
          <a:p>
            <a:pPr algn="just" indent="-285750" marL="285750">
              <a:buFont typeface="Wingdings" panose="05000000000000000000" pitchFamily="2" charset="2"/>
              <a:buChar char="q"/>
            </a:pPr>
            <a:r>
              <a:rPr baseline="0" b="0" dirty="0" i="0" lang="fr-FR" strike="noStrike" u="none">
                <a:latin typeface="NewBaskervilleITCbyBT-Roman"/>
              </a:rPr>
              <a:t>Ce type de référentiel fait partie d’une classe de référentiels dont l’archétype est en première approximation le référentiel de Copernic.</a:t>
            </a:r>
          </a:p>
          <a:p>
            <a:pPr algn="just" indent="-285750" marL="285750">
              <a:buFont typeface="Wingdings" panose="05000000000000000000" pitchFamily="2" charset="2"/>
              <a:buChar char="q"/>
            </a:pPr>
            <a:endParaRPr dirty="0" lang="fr-FR">
              <a:latin typeface="NewBaskervilleITCbyBT-Roman"/>
            </a:endParaRPr>
          </a:p>
          <a:p>
            <a:pPr algn="just" indent="-285750" marL="285750">
              <a:buFont typeface="Wingdings" panose="05000000000000000000" pitchFamily="2" charset="2"/>
              <a:buChar char="q"/>
            </a:pPr>
            <a:r>
              <a:rPr baseline="0" b="0" dirty="0" i="0" lang="fr-FR" strike="noStrike" u="none">
                <a:latin typeface="NewBaskervilleITCbyBT-Roman"/>
              </a:rPr>
              <a:t>Tout autre référentiel appartenant à cette classe doit être en mouvement de translation rectiligne uniforme par rapport au référentiel de </a:t>
            </a:r>
            <a:r>
              <a:rPr baseline="0" b="0" dirty="0" i="0" lang="fr-MA" strike="noStrike" u="none">
                <a:latin typeface="NewBaskervilleITCbyBT-Roman"/>
              </a:rPr>
              <a:t>Copernic.</a:t>
            </a:r>
            <a:endParaRPr dirty="0" lang="fr-MA"/>
          </a:p>
        </p:txBody>
      </p:sp>
      <p:sp>
        <p:nvSpPr>
          <p:cNvPr id="1048718" name="Rectangle 7"/>
          <p:cNvSpPr>
            <a:spLocks noChangeAspect="1" noMove="1" noResize="1" noRot="1" noAdjustHandles="1" noEditPoints="1" noChangeArrowheads="1" noChangeShapeType="1" noTextEdit="1"/>
          </p:cNvSpPr>
          <p:nvPr/>
        </p:nvSpPr>
        <p:spPr>
          <a:xfrm>
            <a:off x="379368" y="4234128"/>
            <a:ext cx="11249891" cy="1754326"/>
          </a:xfrm>
          <a:prstGeom prst="rect"/>
          <a:blipFill rotWithShape="0">
            <a:blip xmlns:r="http://schemas.openxmlformats.org/officeDocument/2006/relationships" r:embed="rId1"/>
            <a:stretch>
              <a:fillRect l="-379" t="-1730" r="-379" b="-4498"/>
            </a:stretch>
          </a:blipFill>
          <a:ln>
            <a:solidFill>
              <a:schemeClr val="tx1"/>
            </a:solidFill>
          </a:ln>
        </p:spPr>
        <p:txBody>
          <a:bodyPr/>
          <a:p>
            <a:r>
              <a:rPr lang="fr-MA">
                <a:noFill/>
              </a:rPr>
              <a:t> </a:t>
            </a:r>
          </a:p>
        </p:txBody>
      </p:sp>
      <mc:AlternateContent xmlns:mc="http://schemas.openxmlformats.org/markup-compatibility/2006">
        <mc:Choice xmlns:p14="http://schemas.microsoft.com/office/powerpoint/2010/main" Requires="p14">
          <p:contentPart p14:bwMode="auto" r:id="rId2">
            <p14:nvContentPartPr>
              <p14:cNvPr id="1049122" name=""/>
              <p14:cNvContentPartPr/>
              <p14:nvPr/>
            </p14:nvContentPartPr>
            <p14:xfrm>
              <a:off x="4281354" y="5122841"/>
              <a:ext cx="971103" cy="52059"/>
            </p14:xfrm>
          </p:contentPart>
        </mc:Choice>
        <mc:Fallback>
          <p:sp>
            <p:nvSpPr>
              <p:cNvPr id="1049122" name=""/>
              <p:cNvSpPr/>
              <p:nvPr/>
            </p:nvSpPr>
            <p:spPr>
              <a:xfrm>
                <a:off x="4281354" y="5122841"/>
                <a:ext cx="971103" cy="52059"/>
              </a:xfrm>
            </p:spPr>
          </p:sp>
        </mc:Fallback>
      </mc:AlternateContent>
      <mc:AlternateContent xmlns:mc="http://schemas.openxmlformats.org/markup-compatibility/2006">
        <mc:Choice xmlns:p14="http://schemas.microsoft.com/office/powerpoint/2010/main" Requires="p14">
          <p:contentPart p14:bwMode="auto" r:id="rId3">
            <p14:nvContentPartPr>
              <p14:cNvPr id="1049123" name=""/>
              <p14:cNvContentPartPr/>
              <p14:nvPr/>
            </p14:nvContentPartPr>
            <p14:xfrm>
              <a:off x="377600" y="4711014"/>
              <a:ext cx="315918" cy="502003"/>
            </p14:xfrm>
          </p:contentPart>
        </mc:Choice>
        <mc:Fallback>
          <p:sp>
            <p:nvSpPr>
              <p:cNvPr id="1049123" name=""/>
              <p:cNvSpPr/>
              <p:nvPr/>
            </p:nvSpPr>
            <p:spPr>
              <a:xfrm>
                <a:off x="377600" y="4711014"/>
                <a:ext cx="315918" cy="502003"/>
              </a:xfrm>
            </p:spPr>
          </p:sp>
        </mc:Fallback>
      </mc:AlternateContent>
      <mc:AlternateContent xmlns:mc="http://schemas.openxmlformats.org/markup-compatibility/2006">
        <mc:Choice xmlns:p14="http://schemas.microsoft.com/office/powerpoint/2010/main" Requires="p14">
          <p:contentPart p14:bwMode="auto" r:id="rId4">
            <p14:nvContentPartPr>
              <p14:cNvPr id="1049124" name=""/>
              <p14:cNvContentPartPr/>
              <p14:nvPr/>
            </p14:nvContentPartPr>
            <p14:xfrm>
              <a:off x="8119465" y="5238879"/>
              <a:ext cx="571157" cy="575820"/>
            </p14:xfrm>
          </p:contentPart>
        </mc:Choice>
        <mc:Fallback>
          <p:sp>
            <p:nvSpPr>
              <p:cNvPr id="1049124" name=""/>
              <p:cNvSpPr/>
              <p:nvPr/>
            </p:nvSpPr>
            <p:spPr>
              <a:xfrm>
                <a:off x="8119465" y="5238879"/>
                <a:ext cx="571157" cy="575820"/>
              </a:xfrm>
            </p:spPr>
          </p:sp>
        </mc:Fallback>
      </mc:AlternateContent>
      <mc:AlternateContent xmlns:mc="http://schemas.openxmlformats.org/markup-compatibility/2006">
        <mc:Choice xmlns:p14="http://schemas.microsoft.com/office/powerpoint/2010/main" Requires="p14">
          <p:contentPart p14:bwMode="auto" r:id="rId5">
            <p14:nvContentPartPr>
              <p14:cNvPr id="1049125" name=""/>
              <p14:cNvContentPartPr/>
              <p14:nvPr/>
            </p14:nvContentPartPr>
            <p14:xfrm>
              <a:off x="8513697" y="4209303"/>
              <a:ext cx="533037" cy="1052218"/>
            </p14:xfrm>
          </p:contentPart>
        </mc:Choice>
        <mc:Fallback>
          <p:sp>
            <p:nvSpPr>
              <p:cNvPr id="1049125" name=""/>
              <p:cNvSpPr/>
              <p:nvPr/>
            </p:nvSpPr>
            <p:spPr>
              <a:xfrm>
                <a:off x="8513697" y="4209303"/>
                <a:ext cx="533037" cy="1052218"/>
              </a:xfrm>
            </p:spPr>
          </p:sp>
        </mc:Fallback>
      </mc:AlternateContent>
      <mc:AlternateContent xmlns:mc="http://schemas.openxmlformats.org/markup-compatibility/2006">
        <mc:Choice xmlns:p14="http://schemas.microsoft.com/office/powerpoint/2010/main" Requires="p14">
          <p:contentPart p14:bwMode="auto" r:id="rId6">
            <p14:nvContentPartPr>
              <p14:cNvPr id="1049126" name=""/>
              <p14:cNvContentPartPr/>
              <p14:nvPr/>
            </p14:nvContentPartPr>
            <p14:xfrm>
              <a:off x="8885666" y="4232980"/>
              <a:ext cx="227601" cy="217819"/>
            </p14:xfrm>
          </p:contentPart>
        </mc:Choice>
        <mc:Fallback>
          <p:sp>
            <p:nvSpPr>
              <p:cNvPr id="1049126" name=""/>
              <p:cNvSpPr/>
              <p:nvPr/>
            </p:nvSpPr>
            <p:spPr>
              <a:xfrm>
                <a:off x="8885666" y="4232980"/>
                <a:ext cx="227601" cy="217819"/>
              </a:xfrm>
            </p:spPr>
          </p:sp>
        </mc:Fallback>
      </mc:AlternateContent>
      <mc:AlternateContent xmlns:mc="http://schemas.openxmlformats.org/markup-compatibility/2006">
        <mc:Choice xmlns:p14="http://schemas.microsoft.com/office/powerpoint/2010/main" Requires="p14">
          <p:contentPart p14:bwMode="auto" r:id="rId7">
            <p14:nvContentPartPr>
              <p14:cNvPr id="1049127" name=""/>
              <p14:cNvContentPartPr/>
              <p14:nvPr/>
            </p14:nvContentPartPr>
            <p14:xfrm>
              <a:off x="8925362" y="3899648"/>
              <a:ext cx="131949" cy="259272"/>
            </p14:xfrm>
          </p:contentPart>
        </mc:Choice>
        <mc:Fallback>
          <p:sp>
            <p:nvSpPr>
              <p:cNvPr id="1049127" name=""/>
              <p:cNvSpPr/>
              <p:nvPr/>
            </p:nvSpPr>
            <p:spPr>
              <a:xfrm>
                <a:off x="8925362" y="3899648"/>
                <a:ext cx="131949" cy="259272"/>
              </a:xfrm>
            </p:spPr>
          </p:sp>
        </mc:Fallback>
      </mc:AlternateContent>
      <mc:AlternateContent xmlns:mc="http://schemas.openxmlformats.org/markup-compatibility/2006">
        <mc:Choice xmlns:p14="http://schemas.microsoft.com/office/powerpoint/2010/main" Requires="p14">
          <p:contentPart p14:bwMode="auto" r:id="rId8">
            <p14:nvContentPartPr>
              <p14:cNvPr id="1049128" name=""/>
              <p14:cNvContentPartPr/>
              <p14:nvPr/>
            </p14:nvContentPartPr>
            <p14:xfrm>
              <a:off x="9014510" y="3892698"/>
              <a:ext cx="86730" cy="257806"/>
            </p14:xfrm>
          </p:contentPart>
        </mc:Choice>
        <mc:Fallback>
          <p:sp>
            <p:nvSpPr>
              <p:cNvPr id="1049128" name=""/>
              <p:cNvSpPr/>
              <p:nvPr/>
            </p:nvSpPr>
            <p:spPr>
              <a:xfrm>
                <a:off x="9014510" y="3892698"/>
                <a:ext cx="86730" cy="257806"/>
              </a:xfrm>
            </p:spPr>
          </p:sp>
        </mc:Fallback>
      </mc:AlternateContent>
      <mc:AlternateContent xmlns:mc="http://schemas.openxmlformats.org/markup-compatibility/2006">
        <mc:Choice xmlns:p14="http://schemas.microsoft.com/office/powerpoint/2010/main" Requires="p14">
          <p:contentPart p14:bwMode="auto" r:id="rId9">
            <p14:nvContentPartPr>
              <p14:cNvPr id="1049129" name=""/>
              <p14:cNvContentPartPr/>
              <p14:nvPr/>
            </p14:nvContentPartPr>
            <p14:xfrm>
              <a:off x="8950088" y="4031381"/>
              <a:ext cx="331475" cy="171118"/>
            </p14:xfrm>
          </p:contentPart>
        </mc:Choice>
        <mc:Fallback>
          <p:sp>
            <p:nvSpPr>
              <p:cNvPr id="1049129" name=""/>
              <p:cNvSpPr/>
              <p:nvPr/>
            </p:nvSpPr>
            <p:spPr>
              <a:xfrm>
                <a:off x="8950088" y="4031381"/>
                <a:ext cx="331475" cy="171118"/>
              </a:xfrm>
            </p:spPr>
          </p:sp>
        </mc:Fallback>
      </mc:AlternateContent>
      <mc:AlternateContent xmlns:mc="http://schemas.openxmlformats.org/markup-compatibility/2006">
        <mc:Choice xmlns:p14="http://schemas.microsoft.com/office/powerpoint/2010/main" Requires="p14">
          <p:contentPart p14:bwMode="auto" r:id="rId10">
            <p14:nvContentPartPr>
              <p14:cNvPr id="1049130" name=""/>
              <p14:cNvContentPartPr/>
              <p14:nvPr/>
            </p14:nvContentPartPr>
            <p14:xfrm>
              <a:off x="9340906" y="4037294"/>
              <a:ext cx="774950" cy="167429"/>
            </p14:xfrm>
          </p:contentPart>
        </mc:Choice>
        <mc:Fallback>
          <p:sp>
            <p:nvSpPr>
              <p:cNvPr id="1049130" name=""/>
              <p:cNvSpPr/>
              <p:nvPr/>
            </p:nvSpPr>
            <p:spPr>
              <a:xfrm>
                <a:off x="9340906" y="4037294"/>
                <a:ext cx="774950" cy="167429"/>
              </a:xfrm>
            </p:spPr>
          </p:sp>
        </mc:Fallback>
      </mc:AlternateContent>
      <mc:AlternateContent xmlns:mc="http://schemas.openxmlformats.org/markup-compatibility/2006">
        <mc:Choice xmlns:p14="http://schemas.microsoft.com/office/powerpoint/2010/main" Requires="p14">
          <p:contentPart p14:bwMode="auto" r:id="rId11">
            <p14:nvContentPartPr>
              <p14:cNvPr id="1049131" name=""/>
              <p14:cNvContentPartPr/>
              <p14:nvPr/>
            </p14:nvContentPartPr>
            <p14:xfrm>
              <a:off x="9414646" y="4457354"/>
              <a:ext cx="241524" cy="140988"/>
            </p14:xfrm>
          </p:contentPart>
        </mc:Choice>
        <mc:Fallback>
          <p:sp>
            <p:nvSpPr>
              <p:cNvPr id="1049131" name=""/>
              <p:cNvSpPr/>
              <p:nvPr/>
            </p:nvSpPr>
            <p:spPr>
              <a:xfrm>
                <a:off x="9414646" y="4457354"/>
                <a:ext cx="241524" cy="140988"/>
              </a:xfrm>
            </p:spPr>
          </p:sp>
        </mc:Fallback>
      </mc:AlternateContent>
      <mc:AlternateContent xmlns:mc="http://schemas.openxmlformats.org/markup-compatibility/2006">
        <mc:Choice xmlns:p14="http://schemas.microsoft.com/office/powerpoint/2010/main" Requires="p14">
          <p:contentPart p14:bwMode="auto" r:id="rId12">
            <p14:nvContentPartPr>
              <p14:cNvPr id="1049132" name=""/>
              <p14:cNvContentPartPr/>
              <p14:nvPr/>
            </p14:nvContentPartPr>
            <p14:xfrm>
              <a:off x="9709249" y="4479443"/>
              <a:ext cx="172680" cy="150220"/>
            </p14:xfrm>
          </p:contentPart>
        </mc:Choice>
        <mc:Fallback>
          <p:sp>
            <p:nvSpPr>
              <p:cNvPr id="1049132" name=""/>
              <p:cNvSpPr/>
              <p:nvPr/>
            </p:nvSpPr>
            <p:spPr>
              <a:xfrm>
                <a:off x="9709249" y="4479443"/>
                <a:ext cx="172680" cy="150220"/>
              </a:xfrm>
            </p:spPr>
          </p:sp>
        </mc:Fallback>
      </mc:AlternateContent>
      <mc:AlternateContent xmlns:mc="http://schemas.openxmlformats.org/markup-compatibility/2006">
        <mc:Choice xmlns:p14="http://schemas.microsoft.com/office/powerpoint/2010/main" Requires="p14">
          <p:contentPart p14:bwMode="auto" r:id="rId13">
            <p14:nvContentPartPr>
              <p14:cNvPr id="1049133" name=""/>
              <p14:cNvContentPartPr/>
              <p14:nvPr/>
            </p14:nvContentPartPr>
            <p14:xfrm>
              <a:off x="9888615" y="4403246"/>
              <a:ext cx="25314" cy="247128"/>
            </p14:xfrm>
          </p:contentPart>
        </mc:Choice>
        <mc:Fallback>
          <p:sp>
            <p:nvSpPr>
              <p:cNvPr id="1049133" name=""/>
              <p:cNvSpPr/>
              <p:nvPr/>
            </p:nvSpPr>
            <p:spPr>
              <a:xfrm>
                <a:off x="9888615" y="4403246"/>
                <a:ext cx="25314" cy="247128"/>
              </a:xfrm>
            </p:spPr>
          </p:sp>
        </mc:Fallback>
      </mc:AlternateContent>
      <mc:AlternateContent xmlns:mc="http://schemas.openxmlformats.org/markup-compatibility/2006">
        <mc:Choice xmlns:p14="http://schemas.microsoft.com/office/powerpoint/2010/main" Requires="p14">
          <p:contentPart p14:bwMode="auto" r:id="rId14">
            <p14:nvContentPartPr>
              <p14:cNvPr id="1049134" name=""/>
              <p14:cNvContentPartPr/>
              <p14:nvPr/>
            </p14:nvContentPartPr>
            <p14:xfrm>
              <a:off x="9851110" y="4551229"/>
              <a:ext cx="217591" cy="136195"/>
            </p14:xfrm>
          </p:contentPart>
        </mc:Choice>
        <mc:Fallback>
          <p:sp>
            <p:nvSpPr>
              <p:cNvPr id="1049134" name=""/>
              <p:cNvSpPr/>
              <p:nvPr/>
            </p:nvSpPr>
            <p:spPr>
              <a:xfrm>
                <a:off x="9851110" y="4551229"/>
                <a:ext cx="217591" cy="136195"/>
              </a:xfrm>
            </p:spPr>
          </p:sp>
        </mc:Fallback>
      </mc:AlternateContent>
      <mc:AlternateContent xmlns:mc="http://schemas.openxmlformats.org/markup-compatibility/2006">
        <mc:Choice xmlns:p14="http://schemas.microsoft.com/office/powerpoint/2010/main" Requires="p14">
          <p:contentPart p14:bwMode="auto" r:id="rId15">
            <p14:nvContentPartPr>
              <p14:cNvPr id="1049135" name=""/>
              <p14:cNvContentPartPr/>
              <p14:nvPr/>
            </p14:nvContentPartPr>
            <p14:xfrm>
              <a:off x="10102095" y="4545545"/>
              <a:ext cx="259821" cy="137306"/>
            </p14:xfrm>
          </p:contentPart>
        </mc:Choice>
        <mc:Fallback>
          <p:sp>
            <p:nvSpPr>
              <p:cNvPr id="1049135" name=""/>
              <p:cNvSpPr/>
              <p:nvPr/>
            </p:nvSpPr>
            <p:spPr>
              <a:xfrm>
                <a:off x="10102095" y="4545545"/>
                <a:ext cx="259821" cy="137306"/>
              </a:xfrm>
            </p:spPr>
          </p:sp>
        </mc:Fallback>
      </mc:AlternateContent>
      <mc:AlternateContent xmlns:mc="http://schemas.openxmlformats.org/markup-compatibility/2006">
        <mc:Choice xmlns:p14="http://schemas.microsoft.com/office/powerpoint/2010/main" Requires="p14">
          <p:contentPart p14:bwMode="auto" r:id="rId16">
            <p14:nvContentPartPr>
              <p14:cNvPr id="1049136" name=""/>
              <p14:cNvContentPartPr/>
              <p14:nvPr/>
            </p14:nvContentPartPr>
            <p14:xfrm>
              <a:off x="10027698" y="4421116"/>
              <a:ext cx="2116" cy="66050"/>
            </p14:xfrm>
          </p:contentPart>
        </mc:Choice>
        <mc:Fallback>
          <p:sp>
            <p:nvSpPr>
              <p:cNvPr id="1049136" name=""/>
              <p:cNvSpPr/>
              <p:nvPr/>
            </p:nvSpPr>
            <p:spPr>
              <a:xfrm>
                <a:off x="10027698" y="4421116"/>
                <a:ext cx="2116" cy="66050"/>
              </a:xfrm>
            </p:spPr>
          </p:sp>
        </mc:Fallback>
      </mc:AlternateContent>
      <mc:AlternateContent xmlns:mc="http://schemas.openxmlformats.org/markup-compatibility/2006">
        <mc:Choice xmlns:p14="http://schemas.microsoft.com/office/powerpoint/2010/main" Requires="p14">
          <p:contentPart p14:bwMode="auto" r:id="rId17">
            <p14:nvContentPartPr>
              <p14:cNvPr id="1049137" name=""/>
              <p14:cNvContentPartPr/>
              <p14:nvPr/>
            </p14:nvContentPartPr>
            <p14:xfrm>
              <a:off x="10484872" y="4480296"/>
              <a:ext cx="199356" cy="312428"/>
            </p14:xfrm>
          </p:contentPart>
        </mc:Choice>
        <mc:Fallback>
          <p:sp>
            <p:nvSpPr>
              <p:cNvPr id="1049137" name=""/>
              <p:cNvSpPr/>
              <p:nvPr/>
            </p:nvSpPr>
            <p:spPr>
              <a:xfrm>
                <a:off x="10484872" y="4480296"/>
                <a:ext cx="199356" cy="312428"/>
              </a:xfrm>
            </p:spPr>
          </p:sp>
        </mc:Fallback>
      </mc:AlternateContent>
      <mc:AlternateContent xmlns:mc="http://schemas.openxmlformats.org/markup-compatibility/2006">
        <mc:Choice xmlns:p14="http://schemas.microsoft.com/office/powerpoint/2010/main" Requires="p14">
          <p:contentPart p14:bwMode="auto" r:id="rId18">
            <p14:nvContentPartPr>
              <p14:cNvPr id="1049138" name=""/>
              <p14:cNvContentPartPr/>
              <p14:nvPr/>
            </p14:nvContentPartPr>
            <p14:xfrm>
              <a:off x="10730951" y="4450404"/>
              <a:ext cx="14674" cy="334036"/>
            </p14:xfrm>
          </p:contentPart>
        </mc:Choice>
        <mc:Fallback>
          <p:sp>
            <p:nvSpPr>
              <p:cNvPr id="1049138" name=""/>
              <p:cNvSpPr/>
              <p:nvPr/>
            </p:nvSpPr>
            <p:spPr>
              <a:xfrm>
                <a:off x="10730951" y="4450404"/>
                <a:ext cx="14674" cy="334036"/>
              </a:xfrm>
            </p:spPr>
          </p:sp>
        </mc:Fallback>
      </mc:AlternateContent>
      <mc:AlternateContent xmlns:mc="http://schemas.openxmlformats.org/markup-compatibility/2006">
        <mc:Choice xmlns:p14="http://schemas.microsoft.com/office/powerpoint/2010/main" Requires="p14">
          <p:contentPart p14:bwMode="auto" r:id="rId19">
            <p14:nvContentPartPr>
              <p14:cNvPr id="1049139" name=""/>
              <p14:cNvContentPartPr/>
              <p14:nvPr/>
            </p14:nvContentPartPr>
            <p14:xfrm>
              <a:off x="10630789" y="4322268"/>
              <a:ext cx="500371" cy="414111"/>
            </p14:xfrm>
          </p:contentPart>
        </mc:Choice>
        <mc:Fallback>
          <p:sp>
            <p:nvSpPr>
              <p:cNvPr id="1049139" name=""/>
              <p:cNvSpPr/>
              <p:nvPr/>
            </p:nvSpPr>
            <p:spPr>
              <a:xfrm>
                <a:off x="10630789" y="4322268"/>
                <a:ext cx="500371" cy="414111"/>
              </a:xfrm>
            </p:spPr>
          </p:sp>
        </mc:Fallback>
      </mc:AlternateContent>
      <mc:AlternateContent xmlns:mc="http://schemas.openxmlformats.org/markup-compatibility/2006">
        <mc:Choice xmlns:p14="http://schemas.microsoft.com/office/powerpoint/2010/main" Requires="p14">
          <p:contentPart p14:bwMode="auto" r:id="rId20">
            <p14:nvContentPartPr>
              <p14:cNvPr id="1049140" name=""/>
              <p14:cNvContentPartPr/>
              <p14:nvPr/>
            </p14:nvContentPartPr>
            <p14:xfrm>
              <a:off x="11059081" y="4479443"/>
              <a:ext cx="8099" cy="68793"/>
            </p14:xfrm>
          </p:contentPart>
        </mc:Choice>
        <mc:Fallback>
          <p:sp>
            <p:nvSpPr>
              <p:cNvPr id="1049140" name=""/>
              <p:cNvSpPr/>
              <p:nvPr/>
            </p:nvSpPr>
            <p:spPr>
              <a:xfrm>
                <a:off x="11059081" y="4479443"/>
                <a:ext cx="8099" cy="68793"/>
              </a:xfrm>
            </p:spPr>
          </p:sp>
        </mc:Fallback>
      </mc:AlternateContent>
      <mc:AlternateContent xmlns:mc="http://schemas.openxmlformats.org/markup-compatibility/2006">
        <mc:Choice xmlns:p14="http://schemas.microsoft.com/office/powerpoint/2010/main" Requires="p14">
          <p:contentPart p14:bwMode="auto" r:id="rId21">
            <p14:nvContentPartPr>
              <p14:cNvPr id="1049141" name=""/>
              <p14:cNvContentPartPr/>
              <p14:nvPr/>
            </p14:nvContentPartPr>
            <p14:xfrm>
              <a:off x="11188522" y="4528275"/>
              <a:ext cx="145390" cy="398802"/>
            </p14:xfrm>
          </p:contentPart>
        </mc:Choice>
        <mc:Fallback>
          <p:sp>
            <p:nvSpPr>
              <p:cNvPr id="1049141" name=""/>
              <p:cNvSpPr/>
              <p:nvPr/>
            </p:nvSpPr>
            <p:spPr>
              <a:xfrm>
                <a:off x="11188522" y="4528275"/>
                <a:ext cx="145390" cy="398802"/>
              </a:xfrm>
            </p:spPr>
          </p:sp>
        </mc:Fallback>
      </mc:AlternateContent>
      <mc:AlternateContent xmlns:mc="http://schemas.openxmlformats.org/markup-compatibility/2006">
        <mc:Choice xmlns:p14="http://schemas.microsoft.com/office/powerpoint/2010/main" Requires="p14">
          <p:contentPart p14:bwMode="auto" r:id="rId22">
            <p14:nvContentPartPr>
              <p14:cNvPr id="1049142" name=""/>
              <p14:cNvContentPartPr/>
              <p14:nvPr/>
            </p14:nvContentPartPr>
            <p14:xfrm>
              <a:off x="11310306" y="4522630"/>
              <a:ext cx="466563" cy="220307"/>
            </p14:xfrm>
          </p:contentPart>
        </mc:Choice>
        <mc:Fallback>
          <p:sp>
            <p:nvSpPr>
              <p:cNvPr id="1049142" name=""/>
              <p:cNvSpPr/>
              <p:nvPr/>
            </p:nvSpPr>
            <p:spPr>
              <a:xfrm>
                <a:off x="11310306" y="4522630"/>
                <a:ext cx="466563" cy="220307"/>
              </a:xfrm>
            </p:spPr>
          </p:sp>
        </mc:Fallback>
      </mc:AlternateContent>
      <mc:AlternateContent xmlns:mc="http://schemas.openxmlformats.org/markup-compatibility/2006">
        <mc:Choice xmlns:p14="http://schemas.microsoft.com/office/powerpoint/2010/main" Requires="p14">
          <p:contentPart p14:bwMode="auto" r:id="rId23">
            <p14:nvContentPartPr>
              <p14:cNvPr id="1049143" name=""/>
              <p14:cNvContentPartPr/>
              <p14:nvPr/>
            </p14:nvContentPartPr>
            <p14:xfrm>
              <a:off x="11637481" y="4327049"/>
              <a:ext cx="159517" cy="143292"/>
            </p14:xfrm>
          </p:contentPart>
        </mc:Choice>
        <mc:Fallback>
          <p:sp>
            <p:nvSpPr>
              <p:cNvPr id="1049143" name=""/>
              <p:cNvSpPr/>
              <p:nvPr/>
            </p:nvSpPr>
            <p:spPr>
              <a:xfrm>
                <a:off x="11637481" y="4327049"/>
                <a:ext cx="159517" cy="143292"/>
              </a:xfrm>
            </p:spPr>
          </p:sp>
        </mc:Fallback>
      </mc:AlternateContent>
      <mc:AlternateContent xmlns:mc="http://schemas.openxmlformats.org/markup-compatibility/2006">
        <mc:Choice xmlns:p14="http://schemas.microsoft.com/office/powerpoint/2010/main" Requires="p14">
          <p:contentPart p14:bwMode="auto" r:id="rId24">
            <p14:nvContentPartPr>
              <p14:cNvPr id="1049144" name=""/>
              <p14:cNvContentPartPr/>
              <p14:nvPr/>
            </p14:nvContentPartPr>
            <p14:xfrm>
              <a:off x="3250701" y="5109375"/>
              <a:ext cx="1064995" cy="46119"/>
            </p14:xfrm>
          </p:contentPart>
        </mc:Choice>
        <mc:Fallback>
          <p:sp>
            <p:nvSpPr>
              <p:cNvPr id="1049144" name=""/>
              <p:cNvSpPr/>
              <p:nvPr/>
            </p:nvSpPr>
            <p:spPr>
              <a:xfrm>
                <a:off x="3250701" y="5109375"/>
                <a:ext cx="1064995" cy="46119"/>
              </a:xfrm>
            </p:spPr>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sp>
        <p:nvSpPr>
          <p:cNvPr id="1048719" name="Rectangle 3"/>
          <p:cNvSpPr/>
          <p:nvPr/>
        </p:nvSpPr>
        <p:spPr>
          <a:xfrm>
            <a:off x="482929" y="113882"/>
            <a:ext cx="11249892" cy="1285240"/>
          </a:xfrm>
          <a:prstGeom prst="rect"/>
        </p:spPr>
        <p:txBody>
          <a:bodyPr wrap="square">
            <a:spAutoFit/>
          </a:bodyPr>
          <a:p>
            <a:pPr algn="just"/>
            <a:r>
              <a:rPr baseline="0" dirty="0" sz="2400" i="1" lang="fr-MA" strike="noStrike" u="sng">
                <a:effectLst>
                  <a:outerShdw algn="tl" blurRad="38100" dir="2700000" dist="38100">
                    <a:srgbClr val="000000">
                      <a:alpha val="43137"/>
                    </a:srgbClr>
                  </a:outerShdw>
                </a:effectLst>
                <a:latin typeface="Humanist777BT-BoldB"/>
              </a:rPr>
              <a:t>Exemples de référentiels galiléens</a:t>
            </a:r>
          </a:p>
          <a:p>
            <a:pPr algn="just"/>
            <a:endParaRPr baseline="0" b="1" dirty="0" sz="2000" i="0" lang="fr-MA" strike="noStrike" u="none">
              <a:latin typeface="Humanist777BT-BoldB"/>
            </a:endParaRPr>
          </a:p>
          <a:p>
            <a:pPr algn="just" indent="-285750" marL="285750">
              <a:buFont typeface="Wingdings" panose="05000000000000000000" pitchFamily="2" charset="2"/>
              <a:buChar char="q"/>
            </a:pPr>
            <a:r>
              <a:rPr baseline="0" b="0" dirty="0" i="0" lang="fr-FR" strike="noStrike" u="none">
                <a:latin typeface="NewBaskervilleITCbyBT-Roman"/>
              </a:rPr>
              <a:t>L’expérience montre que le référentiel de Copernic est un excellent référentiel galiléen (malgré le mouvement du Soleil dans notre galaxie qui elle-même est en mouvement par rapport aux autres galaxies).</a:t>
            </a:r>
            <a:r>
              <a:rPr dirty="0" lang="fr-MA"/>
              <a:t> </a:t>
            </a:r>
          </a:p>
        </p:txBody>
      </p:sp>
      <p:sp>
        <p:nvSpPr>
          <p:cNvPr id="1048720" name="Rectangle 4"/>
          <p:cNvSpPr/>
          <p:nvPr/>
        </p:nvSpPr>
        <p:spPr>
          <a:xfrm>
            <a:off x="387926" y="1907118"/>
            <a:ext cx="11249892" cy="2758441"/>
          </a:xfrm>
          <a:prstGeom prst="rect"/>
        </p:spPr>
        <p:txBody>
          <a:bodyPr wrap="square">
            <a:spAutoFit/>
          </a:bodyPr>
          <a:p>
            <a:pPr algn="just" indent="-285750" marL="285750">
              <a:buFont typeface="Wingdings" panose="05000000000000000000" pitchFamily="2" charset="2"/>
              <a:buChar char="q"/>
            </a:pPr>
            <a:r>
              <a:rPr baseline="0" b="0" dirty="0" i="0" lang="fr-FR" strike="noStrike" u="none">
                <a:latin typeface="NewBaskervilleITCbyBT-Roman"/>
              </a:rPr>
              <a:t>Le référentiel géocentrique est en translation non rectiligne autour du Soleil (translation pratiquement circulaire uniforme). Il n’est donc pas rigoureusement galiléen.</a:t>
            </a:r>
          </a:p>
          <a:p>
            <a:pPr algn="just" indent="-285750" marL="285750">
              <a:buFont typeface="Wingdings" panose="05000000000000000000" pitchFamily="2" charset="2"/>
              <a:buChar char="q"/>
            </a:pPr>
            <a:endParaRPr baseline="0" b="0" dirty="0" i="0" lang="fr-FR" strike="noStrike" u="none">
              <a:latin typeface="NewBaskervilleITCbyBT-Roman"/>
            </a:endParaRPr>
          </a:p>
          <a:p>
            <a:pPr algn="just" indent="-285750" marL="285750">
              <a:buFont typeface="Wingdings" panose="05000000000000000000" pitchFamily="2" charset="2"/>
              <a:buChar char="q"/>
            </a:pPr>
            <a:r>
              <a:rPr dirty="0" lang="fr-FR">
                <a:latin typeface="NewBaskervilleITCbyBT-Roman"/>
              </a:rPr>
              <a:t> </a:t>
            </a:r>
            <a:r>
              <a:rPr baseline="0" b="0" dirty="0" i="0" lang="fr-FR" strike="noStrike" u="none">
                <a:latin typeface="NewBaskervilleITCbyBT-Roman"/>
              </a:rPr>
              <a:t>Cependant la révolution de la Terre s’effectue en 365 jours et 6 heures, ce qui fait que le référentiel géocentrique peut en première approximation être considéré comme galiléen lorsque le phénomène étudié se produit pendant un temps très court devant la période de révolution de la Terre.</a:t>
            </a:r>
          </a:p>
          <a:p>
            <a:pPr algn="just" indent="-285750" marL="285750">
              <a:buFont typeface="Wingdings" panose="05000000000000000000" pitchFamily="2" charset="2"/>
              <a:buChar char="q"/>
            </a:pPr>
            <a:endParaRPr baseline="0" b="0" dirty="0" i="0" lang="fr-FR" strike="noStrike" u="none">
              <a:latin typeface="NewBaskervilleITCbyBT-Roman"/>
            </a:endParaRPr>
          </a:p>
          <a:p>
            <a:pPr algn="just" indent="-285750" marL="285750">
              <a:buFont typeface="Wingdings" panose="05000000000000000000" pitchFamily="2" charset="2"/>
              <a:buChar char="q"/>
            </a:pPr>
            <a:r>
              <a:rPr dirty="0" lang="fr-FR">
                <a:latin typeface="NewBaskervilleITCbyBT-Roman"/>
              </a:rPr>
              <a:t> </a:t>
            </a:r>
            <a:r>
              <a:rPr baseline="0" b="0" dirty="0" i="0" lang="fr-FR" strike="noStrike" u="none">
                <a:latin typeface="NewBaskervilleITCbyBT-Roman"/>
              </a:rPr>
              <a:t>Pour les mêmes raisons, le référentiel terrestre n’est pas galiléen mais s’y apparente lorsque le temps de l’expérience est très inférieur à 24 heures ou bien lorsque la précision des mesures ne permet pas de mettre en évidence ce mouvement.</a:t>
            </a:r>
            <a:endParaRPr dirty="0" lang="fr-MA"/>
          </a:p>
        </p:txBody>
      </p:sp>
    </p:spTree>
  </p:cSld>
  <p:clrMapOvr>
    <a:masterClrMapping/>
  </p:clrMapOvr>
</p:sld>
</file>

<file path=ppt/theme/theme1.xml><?xml version="1.0" encoding="utf-8"?>
<a:theme xmlns:a="http://schemas.openxmlformats.org/drawingml/2006/main" name="Thème Office">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Company>Hewlett-Packard</Company>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Présentation PowerPoint</dc:title>
  <dc:creator>Ossama Azagrouze</dc:creator>
  <cp:lastModifiedBy>Mohamed Azagrouze</cp:lastModifiedBy>
  <dcterms:created xsi:type="dcterms:W3CDTF">2017-09-24T20:24:10Z</dcterms:created>
  <dcterms:modified xsi:type="dcterms:W3CDTF">2025-10-02T15:53:27Z</dcterms:modified>
</cp:coreProperties>
</file>